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notesMasterIdLst>
    <p:notesMasterId r:id="rId45"/>
  </p:notesMasterIdLst>
  <p:handoutMasterIdLst>
    <p:handoutMasterId r:id="rId46"/>
  </p:handoutMasterIdLst>
  <p:sldIdLst>
    <p:sldId id="354" r:id="rId3"/>
    <p:sldId id="355" r:id="rId4"/>
    <p:sldId id="363" r:id="rId5"/>
    <p:sldId id="322" r:id="rId6"/>
    <p:sldId id="259" r:id="rId7"/>
    <p:sldId id="312" r:id="rId8"/>
    <p:sldId id="331" r:id="rId9"/>
    <p:sldId id="332" r:id="rId10"/>
    <p:sldId id="261" r:id="rId11"/>
    <p:sldId id="364" r:id="rId12"/>
    <p:sldId id="314" r:id="rId13"/>
    <p:sldId id="267" r:id="rId14"/>
    <p:sldId id="372" r:id="rId15"/>
    <p:sldId id="263" r:id="rId16"/>
    <p:sldId id="341" r:id="rId17"/>
    <p:sldId id="365" r:id="rId18"/>
    <p:sldId id="269" r:id="rId19"/>
    <p:sldId id="270" r:id="rId20"/>
    <p:sldId id="342" r:id="rId21"/>
    <p:sldId id="351" r:id="rId22"/>
    <p:sldId id="271" r:id="rId23"/>
    <p:sldId id="366" r:id="rId24"/>
    <p:sldId id="367" r:id="rId25"/>
    <p:sldId id="368" r:id="rId26"/>
    <p:sldId id="278" r:id="rId27"/>
    <p:sldId id="369" r:id="rId28"/>
    <p:sldId id="309" r:id="rId29"/>
    <p:sldId id="310" r:id="rId30"/>
    <p:sldId id="343" r:id="rId31"/>
    <p:sldId id="370" r:id="rId32"/>
    <p:sldId id="346" r:id="rId33"/>
    <p:sldId id="344" r:id="rId34"/>
    <p:sldId id="345" r:id="rId35"/>
    <p:sldId id="348" r:id="rId36"/>
    <p:sldId id="371" r:id="rId37"/>
    <p:sldId id="352" r:id="rId38"/>
    <p:sldId id="340" r:id="rId39"/>
    <p:sldId id="349" r:id="rId40"/>
    <p:sldId id="317" r:id="rId41"/>
    <p:sldId id="350" r:id="rId42"/>
    <p:sldId id="373" r:id="rId43"/>
    <p:sldId id="374" r:id="rId44"/>
  </p:sldIdLst>
  <p:sldSz cx="12192000" cy="6858000"/>
  <p:notesSz cx="6858000" cy="9144000"/>
  <p:custDataLst>
    <p:tags r:id="rId4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049" userDrawn="1">
          <p15:clr>
            <a:srgbClr val="A4A3A4"/>
          </p15:clr>
        </p15:guide>
        <p15:guide id="2" pos="5155" userDrawn="1">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B00F"/>
    <a:srgbClr val="202A36"/>
    <a:srgbClr val="E7E7E7"/>
    <a:srgbClr val="14171B"/>
    <a:srgbClr val="484F58"/>
    <a:srgbClr val="1A92A2"/>
    <a:srgbClr val="FFCC00"/>
    <a:srgbClr val="FFCC66"/>
    <a:srgbClr val="5ECCF3"/>
    <a:srgbClr val="05BA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79" autoAdjust="0"/>
    <p:restoredTop sz="93895" autoAdjust="0"/>
  </p:normalViewPr>
  <p:slideViewPr>
    <p:cSldViewPr snapToGrid="0">
      <p:cViewPr>
        <p:scale>
          <a:sx n="50" d="100"/>
          <a:sy n="50" d="100"/>
        </p:scale>
        <p:origin x="-498" y="-1710"/>
      </p:cViewPr>
      <p:guideLst>
        <p:guide orient="horz" pos="1049"/>
        <p:guide pos="5155"/>
      </p:guideLst>
    </p:cSldViewPr>
  </p:slideViewPr>
  <p:notesTextViewPr>
    <p:cViewPr>
      <p:scale>
        <a:sx n="66" d="100"/>
        <a:sy n="66" d="100"/>
      </p:scale>
      <p:origin x="0" y="0"/>
    </p:cViewPr>
  </p:notesTextViewPr>
  <p:sorterViewPr>
    <p:cViewPr>
      <p:scale>
        <a:sx n="139" d="100"/>
        <a:sy n="139" d="100"/>
      </p:scale>
      <p:origin x="0" y="0"/>
    </p:cViewPr>
  </p:sorterViewPr>
  <p:notesViewPr>
    <p:cSldViewPr snapToGrid="0">
      <p:cViewPr varScale="1">
        <p:scale>
          <a:sx n="56" d="100"/>
          <a:sy n="56" d="100"/>
        </p:scale>
        <p:origin x="285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gs" Target="tags/tag1.xml"/><Relationship Id="rId50"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5D2B7A5-5F45-4DA9-B703-C3D9FEDB96E4}" type="datetimeFigureOut">
              <a:rPr lang="zh-CN" altLang="en-US" smtClean="0"/>
              <a:t>2018/5/10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0AAADD8-09B1-4552-9365-0360B1A73221}" type="slidenum">
              <a:rPr lang="zh-CN" altLang="en-US" smtClean="0"/>
              <a:t>‹#›</a:t>
            </a:fld>
            <a:endParaRPr lang="zh-CN" altLang="en-US"/>
          </a:p>
        </p:txBody>
      </p:sp>
    </p:spTree>
    <p:extLst>
      <p:ext uri="{BB962C8B-B14F-4D97-AF65-F5344CB8AC3E}">
        <p14:creationId xmlns:p14="http://schemas.microsoft.com/office/powerpoint/2010/main" val="34618937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D3007C-0BBF-4CAD-B02F-7664B804665F}" type="datetimeFigureOut">
              <a:rPr lang="zh-CN" altLang="en-US" smtClean="0"/>
              <a:t>2018/5/10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27DC7C-EA85-41EA-BE8E-3BC04B9579CE}" type="slidenum">
              <a:rPr lang="zh-CN" altLang="en-US" smtClean="0"/>
              <a:t>‹#›</a:t>
            </a:fld>
            <a:endParaRPr lang="zh-CN" altLang="en-US"/>
          </a:p>
        </p:txBody>
      </p:sp>
    </p:spTree>
    <p:extLst>
      <p:ext uri="{BB962C8B-B14F-4D97-AF65-F5344CB8AC3E}">
        <p14:creationId xmlns:p14="http://schemas.microsoft.com/office/powerpoint/2010/main" val="2573099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a:t>
            </a:fld>
            <a:endParaRPr lang="zh-CN" altLang="en-US"/>
          </a:p>
        </p:txBody>
      </p:sp>
    </p:spTree>
    <p:extLst>
      <p:ext uri="{BB962C8B-B14F-4D97-AF65-F5344CB8AC3E}">
        <p14:creationId xmlns:p14="http://schemas.microsoft.com/office/powerpoint/2010/main" val="2562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10</a:t>
            </a:fld>
            <a:endParaRPr lang="zh-CN" altLang="en-US"/>
          </a:p>
        </p:txBody>
      </p:sp>
    </p:spTree>
    <p:extLst>
      <p:ext uri="{BB962C8B-B14F-4D97-AF65-F5344CB8AC3E}">
        <p14:creationId xmlns:p14="http://schemas.microsoft.com/office/powerpoint/2010/main" val="3930438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11</a:t>
            </a:fld>
            <a:endParaRPr lang="zh-CN" altLang="en-US"/>
          </a:p>
        </p:txBody>
      </p:sp>
    </p:spTree>
    <p:extLst>
      <p:ext uri="{BB962C8B-B14F-4D97-AF65-F5344CB8AC3E}">
        <p14:creationId xmlns:p14="http://schemas.microsoft.com/office/powerpoint/2010/main" val="1451078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12</a:t>
            </a:fld>
            <a:endParaRPr lang="zh-CN" altLang="en-US"/>
          </a:p>
        </p:txBody>
      </p:sp>
    </p:spTree>
    <p:extLst>
      <p:ext uri="{BB962C8B-B14F-4D97-AF65-F5344CB8AC3E}">
        <p14:creationId xmlns:p14="http://schemas.microsoft.com/office/powerpoint/2010/main" val="2373437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13</a:t>
            </a:fld>
            <a:endParaRPr lang="zh-CN" altLang="en-US"/>
          </a:p>
        </p:txBody>
      </p:sp>
    </p:spTree>
    <p:extLst>
      <p:ext uri="{BB962C8B-B14F-4D97-AF65-F5344CB8AC3E}">
        <p14:creationId xmlns:p14="http://schemas.microsoft.com/office/powerpoint/2010/main" val="26844372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14</a:t>
            </a:fld>
            <a:endParaRPr lang="zh-CN" altLang="en-US"/>
          </a:p>
        </p:txBody>
      </p:sp>
    </p:spTree>
    <p:extLst>
      <p:ext uri="{BB962C8B-B14F-4D97-AF65-F5344CB8AC3E}">
        <p14:creationId xmlns:p14="http://schemas.microsoft.com/office/powerpoint/2010/main" val="35044487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15</a:t>
            </a:fld>
            <a:endParaRPr lang="zh-CN" altLang="en-US"/>
          </a:p>
        </p:txBody>
      </p:sp>
    </p:spTree>
    <p:extLst>
      <p:ext uri="{BB962C8B-B14F-4D97-AF65-F5344CB8AC3E}">
        <p14:creationId xmlns:p14="http://schemas.microsoft.com/office/powerpoint/2010/main" val="6533047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16</a:t>
            </a:fld>
            <a:endParaRPr lang="zh-CN" altLang="en-US"/>
          </a:p>
        </p:txBody>
      </p:sp>
    </p:spTree>
    <p:extLst>
      <p:ext uri="{BB962C8B-B14F-4D97-AF65-F5344CB8AC3E}">
        <p14:creationId xmlns:p14="http://schemas.microsoft.com/office/powerpoint/2010/main" val="2043134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17</a:t>
            </a:fld>
            <a:endParaRPr lang="zh-CN" altLang="en-US"/>
          </a:p>
        </p:txBody>
      </p:sp>
    </p:spTree>
    <p:extLst>
      <p:ext uri="{BB962C8B-B14F-4D97-AF65-F5344CB8AC3E}">
        <p14:creationId xmlns:p14="http://schemas.microsoft.com/office/powerpoint/2010/main" val="2595345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18</a:t>
            </a:fld>
            <a:endParaRPr lang="zh-CN" altLang="en-US"/>
          </a:p>
        </p:txBody>
      </p:sp>
    </p:spTree>
    <p:extLst>
      <p:ext uri="{BB962C8B-B14F-4D97-AF65-F5344CB8AC3E}">
        <p14:creationId xmlns:p14="http://schemas.microsoft.com/office/powerpoint/2010/main" val="19273359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19</a:t>
            </a:fld>
            <a:endParaRPr lang="zh-CN" altLang="en-US"/>
          </a:p>
        </p:txBody>
      </p:sp>
    </p:spTree>
    <p:extLst>
      <p:ext uri="{BB962C8B-B14F-4D97-AF65-F5344CB8AC3E}">
        <p14:creationId xmlns:p14="http://schemas.microsoft.com/office/powerpoint/2010/main" val="1173433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9247985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20</a:t>
            </a:fld>
            <a:endParaRPr lang="zh-CN" altLang="en-US"/>
          </a:p>
        </p:txBody>
      </p:sp>
    </p:spTree>
    <p:extLst>
      <p:ext uri="{BB962C8B-B14F-4D97-AF65-F5344CB8AC3E}">
        <p14:creationId xmlns:p14="http://schemas.microsoft.com/office/powerpoint/2010/main" val="395968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21</a:t>
            </a:fld>
            <a:endParaRPr lang="zh-CN" altLang="en-US"/>
          </a:p>
        </p:txBody>
      </p:sp>
    </p:spTree>
    <p:extLst>
      <p:ext uri="{BB962C8B-B14F-4D97-AF65-F5344CB8AC3E}">
        <p14:creationId xmlns:p14="http://schemas.microsoft.com/office/powerpoint/2010/main" val="13546501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22</a:t>
            </a:fld>
            <a:endParaRPr lang="zh-CN" altLang="en-US"/>
          </a:p>
        </p:txBody>
      </p:sp>
    </p:spTree>
    <p:extLst>
      <p:ext uri="{BB962C8B-B14F-4D97-AF65-F5344CB8AC3E}">
        <p14:creationId xmlns:p14="http://schemas.microsoft.com/office/powerpoint/2010/main" val="1750103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23</a:t>
            </a:fld>
            <a:endParaRPr lang="zh-CN" altLang="en-US"/>
          </a:p>
        </p:txBody>
      </p:sp>
    </p:spTree>
    <p:extLst>
      <p:ext uri="{BB962C8B-B14F-4D97-AF65-F5344CB8AC3E}">
        <p14:creationId xmlns:p14="http://schemas.microsoft.com/office/powerpoint/2010/main" val="728702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24</a:t>
            </a:fld>
            <a:endParaRPr lang="zh-CN" altLang="en-US"/>
          </a:p>
        </p:txBody>
      </p:sp>
    </p:spTree>
    <p:extLst>
      <p:ext uri="{BB962C8B-B14F-4D97-AF65-F5344CB8AC3E}">
        <p14:creationId xmlns:p14="http://schemas.microsoft.com/office/powerpoint/2010/main" val="36042462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25</a:t>
            </a:fld>
            <a:endParaRPr lang="zh-CN" altLang="en-US"/>
          </a:p>
        </p:txBody>
      </p:sp>
    </p:spTree>
    <p:extLst>
      <p:ext uri="{BB962C8B-B14F-4D97-AF65-F5344CB8AC3E}">
        <p14:creationId xmlns:p14="http://schemas.microsoft.com/office/powerpoint/2010/main" val="14352956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26</a:t>
            </a:fld>
            <a:endParaRPr lang="zh-CN" altLang="en-US"/>
          </a:p>
        </p:txBody>
      </p:sp>
    </p:spTree>
    <p:extLst>
      <p:ext uri="{BB962C8B-B14F-4D97-AF65-F5344CB8AC3E}">
        <p14:creationId xmlns:p14="http://schemas.microsoft.com/office/powerpoint/2010/main" val="30056300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27</a:t>
            </a:fld>
            <a:endParaRPr lang="zh-CN" altLang="en-US"/>
          </a:p>
        </p:txBody>
      </p:sp>
    </p:spTree>
    <p:extLst>
      <p:ext uri="{BB962C8B-B14F-4D97-AF65-F5344CB8AC3E}">
        <p14:creationId xmlns:p14="http://schemas.microsoft.com/office/powerpoint/2010/main" val="1582935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28</a:t>
            </a:fld>
            <a:endParaRPr lang="zh-CN" altLang="en-US"/>
          </a:p>
        </p:txBody>
      </p:sp>
    </p:spTree>
    <p:extLst>
      <p:ext uri="{BB962C8B-B14F-4D97-AF65-F5344CB8AC3E}">
        <p14:creationId xmlns:p14="http://schemas.microsoft.com/office/powerpoint/2010/main" val="20975549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29</a:t>
            </a:fld>
            <a:endParaRPr lang="zh-CN" altLang="en-US"/>
          </a:p>
        </p:txBody>
      </p:sp>
    </p:spTree>
    <p:extLst>
      <p:ext uri="{BB962C8B-B14F-4D97-AF65-F5344CB8AC3E}">
        <p14:creationId xmlns:p14="http://schemas.microsoft.com/office/powerpoint/2010/main" val="408788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a:t>
            </a:fld>
            <a:endParaRPr lang="zh-CN" altLang="en-US"/>
          </a:p>
        </p:txBody>
      </p:sp>
    </p:spTree>
    <p:extLst>
      <p:ext uri="{BB962C8B-B14F-4D97-AF65-F5344CB8AC3E}">
        <p14:creationId xmlns:p14="http://schemas.microsoft.com/office/powerpoint/2010/main" val="29161782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30</a:t>
            </a:fld>
            <a:endParaRPr lang="zh-CN" altLang="en-US"/>
          </a:p>
        </p:txBody>
      </p:sp>
    </p:spTree>
    <p:extLst>
      <p:ext uri="{BB962C8B-B14F-4D97-AF65-F5344CB8AC3E}">
        <p14:creationId xmlns:p14="http://schemas.microsoft.com/office/powerpoint/2010/main" val="5277561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31</a:t>
            </a:fld>
            <a:endParaRPr lang="zh-CN" altLang="en-US"/>
          </a:p>
        </p:txBody>
      </p:sp>
    </p:spTree>
    <p:extLst>
      <p:ext uri="{BB962C8B-B14F-4D97-AF65-F5344CB8AC3E}">
        <p14:creationId xmlns:p14="http://schemas.microsoft.com/office/powerpoint/2010/main" val="30476555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32</a:t>
            </a:fld>
            <a:endParaRPr lang="zh-CN" altLang="en-US"/>
          </a:p>
        </p:txBody>
      </p:sp>
    </p:spTree>
    <p:extLst>
      <p:ext uri="{BB962C8B-B14F-4D97-AF65-F5344CB8AC3E}">
        <p14:creationId xmlns:p14="http://schemas.microsoft.com/office/powerpoint/2010/main" val="32214422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33</a:t>
            </a:fld>
            <a:endParaRPr lang="zh-CN" altLang="en-US"/>
          </a:p>
        </p:txBody>
      </p:sp>
    </p:spTree>
    <p:extLst>
      <p:ext uri="{BB962C8B-B14F-4D97-AF65-F5344CB8AC3E}">
        <p14:creationId xmlns:p14="http://schemas.microsoft.com/office/powerpoint/2010/main" val="1300852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34</a:t>
            </a:fld>
            <a:endParaRPr lang="zh-CN" altLang="en-US"/>
          </a:p>
        </p:txBody>
      </p:sp>
    </p:spTree>
    <p:extLst>
      <p:ext uri="{BB962C8B-B14F-4D97-AF65-F5344CB8AC3E}">
        <p14:creationId xmlns:p14="http://schemas.microsoft.com/office/powerpoint/2010/main" val="408668989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35</a:t>
            </a:fld>
            <a:endParaRPr lang="zh-CN" altLang="en-US"/>
          </a:p>
        </p:txBody>
      </p:sp>
    </p:spTree>
    <p:extLst>
      <p:ext uri="{BB962C8B-B14F-4D97-AF65-F5344CB8AC3E}">
        <p14:creationId xmlns:p14="http://schemas.microsoft.com/office/powerpoint/2010/main" val="186364601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36</a:t>
            </a:fld>
            <a:endParaRPr lang="zh-CN" altLang="en-US"/>
          </a:p>
        </p:txBody>
      </p:sp>
    </p:spTree>
    <p:extLst>
      <p:ext uri="{BB962C8B-B14F-4D97-AF65-F5344CB8AC3E}">
        <p14:creationId xmlns:p14="http://schemas.microsoft.com/office/powerpoint/2010/main" val="415109769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37</a:t>
            </a:fld>
            <a:endParaRPr lang="zh-CN" altLang="en-US"/>
          </a:p>
        </p:txBody>
      </p:sp>
    </p:spTree>
    <p:extLst>
      <p:ext uri="{BB962C8B-B14F-4D97-AF65-F5344CB8AC3E}">
        <p14:creationId xmlns:p14="http://schemas.microsoft.com/office/powerpoint/2010/main" val="74548044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38</a:t>
            </a:fld>
            <a:endParaRPr lang="zh-CN" altLang="en-US"/>
          </a:p>
        </p:txBody>
      </p:sp>
    </p:spTree>
    <p:extLst>
      <p:ext uri="{BB962C8B-B14F-4D97-AF65-F5344CB8AC3E}">
        <p14:creationId xmlns:p14="http://schemas.microsoft.com/office/powerpoint/2010/main" val="38840437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39</a:t>
            </a:fld>
            <a:endParaRPr lang="zh-CN" altLang="en-US"/>
          </a:p>
        </p:txBody>
      </p:sp>
    </p:spTree>
    <p:extLst>
      <p:ext uri="{BB962C8B-B14F-4D97-AF65-F5344CB8AC3E}">
        <p14:creationId xmlns:p14="http://schemas.microsoft.com/office/powerpoint/2010/main" val="9219120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a:t>
            </a:fld>
            <a:endParaRPr lang="zh-CN" altLang="en-US"/>
          </a:p>
        </p:txBody>
      </p:sp>
    </p:spTree>
    <p:extLst>
      <p:ext uri="{BB962C8B-B14F-4D97-AF65-F5344CB8AC3E}">
        <p14:creationId xmlns:p14="http://schemas.microsoft.com/office/powerpoint/2010/main" val="3171329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40</a:t>
            </a:fld>
            <a:endParaRPr lang="zh-CN" altLang="en-US"/>
          </a:p>
        </p:txBody>
      </p:sp>
    </p:spTree>
    <p:extLst>
      <p:ext uri="{BB962C8B-B14F-4D97-AF65-F5344CB8AC3E}">
        <p14:creationId xmlns:p14="http://schemas.microsoft.com/office/powerpoint/2010/main" val="10044940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41</a:t>
            </a:fld>
            <a:endParaRPr lang="zh-CN" altLang="en-US"/>
          </a:p>
        </p:txBody>
      </p:sp>
    </p:spTree>
    <p:extLst>
      <p:ext uri="{BB962C8B-B14F-4D97-AF65-F5344CB8AC3E}">
        <p14:creationId xmlns:p14="http://schemas.microsoft.com/office/powerpoint/2010/main" val="2280263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5</a:t>
            </a:fld>
            <a:endParaRPr lang="zh-CN" altLang="en-US"/>
          </a:p>
        </p:txBody>
      </p:sp>
    </p:spTree>
    <p:extLst>
      <p:ext uri="{BB962C8B-B14F-4D97-AF65-F5344CB8AC3E}">
        <p14:creationId xmlns:p14="http://schemas.microsoft.com/office/powerpoint/2010/main" val="14761564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6</a:t>
            </a:fld>
            <a:endParaRPr lang="zh-CN" altLang="en-US"/>
          </a:p>
        </p:txBody>
      </p:sp>
    </p:spTree>
    <p:extLst>
      <p:ext uri="{BB962C8B-B14F-4D97-AF65-F5344CB8AC3E}">
        <p14:creationId xmlns:p14="http://schemas.microsoft.com/office/powerpoint/2010/main" val="1721322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7</a:t>
            </a:fld>
            <a:endParaRPr lang="zh-CN" altLang="en-US"/>
          </a:p>
        </p:txBody>
      </p:sp>
    </p:spTree>
    <p:extLst>
      <p:ext uri="{BB962C8B-B14F-4D97-AF65-F5344CB8AC3E}">
        <p14:creationId xmlns:p14="http://schemas.microsoft.com/office/powerpoint/2010/main" val="216998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8</a:t>
            </a:fld>
            <a:endParaRPr lang="zh-CN" altLang="en-US"/>
          </a:p>
        </p:txBody>
      </p:sp>
    </p:spTree>
    <p:extLst>
      <p:ext uri="{BB962C8B-B14F-4D97-AF65-F5344CB8AC3E}">
        <p14:creationId xmlns:p14="http://schemas.microsoft.com/office/powerpoint/2010/main" val="497781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9</a:t>
            </a:fld>
            <a:endParaRPr lang="zh-CN" altLang="en-US"/>
          </a:p>
        </p:txBody>
      </p:sp>
    </p:spTree>
    <p:extLst>
      <p:ext uri="{BB962C8B-B14F-4D97-AF65-F5344CB8AC3E}">
        <p14:creationId xmlns:p14="http://schemas.microsoft.com/office/powerpoint/2010/main" val="2262446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3" name="矩形 2"/>
          <p:cNvSpPr/>
          <p:nvPr userDrawn="1"/>
        </p:nvSpPr>
        <p:spPr>
          <a:xfrm rot="10800000">
            <a:off x="0" y="0"/>
            <a:ext cx="1219200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2456689"/>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873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1F29A10A-2BA3-48EC-97A4-ECAEED063087}" type="datetimeFigureOut">
              <a:rPr lang="zh-CN" altLang="en-US" smtClean="0"/>
              <a:t>2018/5/10</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C6B532E8-4759-4A04-95B7-616AF7572367}" type="slidenum">
              <a:rPr lang="zh-CN" altLang="en-US" smtClean="0"/>
              <a:t>‹#›</a:t>
            </a:fld>
            <a:endParaRPr lang="zh-CN" altLang="en-US"/>
          </a:p>
        </p:txBody>
      </p:sp>
    </p:spTree>
    <p:extLst>
      <p:ext uri="{BB962C8B-B14F-4D97-AF65-F5344CB8AC3E}">
        <p14:creationId xmlns:p14="http://schemas.microsoft.com/office/powerpoint/2010/main" val="260921875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9324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2686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96922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25296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6160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79117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4832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707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3" name="矩形 2"/>
          <p:cNvSpPr/>
          <p:nvPr userDrawn="1"/>
        </p:nvSpPr>
        <p:spPr>
          <a:xfrm rot="10800000">
            <a:off x="0" y="4457700"/>
            <a:ext cx="6076710" cy="24003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userDrawn="1"/>
        </p:nvSpPr>
        <p:spPr>
          <a:xfrm>
            <a:off x="6076709" y="4457700"/>
            <a:ext cx="6115291" cy="24003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497035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6294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52886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9480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87591273"/>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绪论">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3866365558"/>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algn="ctr"/>
                      <a:endParaRPr lang="zh-CN" altLang="en-US" dirty="0">
                        <a:solidFill>
                          <a:schemeClr val="bg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grpSp>
        <p:nvGrpSpPr>
          <p:cNvPr id="10" name="组合 9"/>
          <p:cNvGrpSpPr/>
          <p:nvPr userDrawn="1"/>
        </p:nvGrpSpPr>
        <p:grpSpPr>
          <a:xfrm>
            <a:off x="0" y="1272662"/>
            <a:ext cx="1691680" cy="788186"/>
            <a:chOff x="0" y="1272662"/>
            <a:chExt cx="1691680" cy="788186"/>
          </a:xfrm>
          <a:solidFill>
            <a:srgbClr val="1A92A2"/>
          </a:solidFill>
        </p:grpSpPr>
        <p:sp>
          <p:nvSpPr>
            <p:cNvPr id="11" name="矩形 10"/>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smtClean="0">
                  <a:latin typeface="微软雅黑" panose="020B0503020204020204" pitchFamily="34" charset="-122"/>
                  <a:ea typeface="微软雅黑" panose="020B0503020204020204" pitchFamily="34" charset="-122"/>
                </a:rPr>
                <a:t>绪论</a:t>
              </a:r>
              <a:endParaRPr lang="zh-CN" altLang="en-US" sz="1800" dirty="0">
                <a:latin typeface="微软雅黑" panose="020B0503020204020204" pitchFamily="34" charset="-122"/>
                <a:ea typeface="微软雅黑" panose="020B0503020204020204" pitchFamily="34" charset="-122"/>
              </a:endParaRPr>
            </a:p>
          </p:txBody>
        </p:sp>
        <p:sp>
          <p:nvSpPr>
            <p:cNvPr id="12" name="等腰三角形 11"/>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直角三角形 17"/>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9" name="五边形 18"/>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17" name="图片 16"/>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20"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440423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研究方法">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3301542637"/>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060848"/>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研究方法与思路</a:t>
              </a:r>
              <a:endParaRPr lang="zh-CN" altLang="en-US" sz="1600" dirty="0">
                <a:latin typeface="微软雅黑" panose="020B0503020204020204" pitchFamily="34" charset="-122"/>
                <a:ea typeface="微软雅黑" panose="020B0503020204020204" pitchFamily="34" charset="-122"/>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直角三角形 11"/>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8" name="五边形 17"/>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19" name="图片 18"/>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20"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89423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关键技术">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662455850"/>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2854273"/>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关键技术与难点</a:t>
              </a: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18" name="图片 17"/>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19"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643514"/>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成果与应用">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4169592441"/>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userDrawn="1"/>
        </p:nvGrpSpPr>
        <p:grpSpPr>
          <a:xfrm>
            <a:off x="0" y="3648260"/>
            <a:ext cx="1691680" cy="788186"/>
            <a:chOff x="0" y="1272662"/>
            <a:chExt cx="1691680" cy="788186"/>
          </a:xfrm>
          <a:solidFill>
            <a:srgbClr val="1A92A2"/>
          </a:solidFill>
        </p:grpSpPr>
        <p:sp>
          <p:nvSpPr>
            <p:cNvPr id="11" name="矩形 10"/>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成果与应用</a:t>
              </a:r>
            </a:p>
          </p:txBody>
        </p:sp>
        <p:sp>
          <p:nvSpPr>
            <p:cNvPr id="12" name="等腰三角形 11"/>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直角三角形 13"/>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5" name="五边形 14"/>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18" name="图片 17"/>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19"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227250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相关建议">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1113653146"/>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4439981"/>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相关建议</a:t>
              </a:r>
              <a:endParaRPr lang="zh-CN" altLang="en-US" sz="1600" kern="1200" dirty="0">
                <a:solidFill>
                  <a:schemeClr val="lt1"/>
                </a:solidFill>
                <a:latin typeface="微软雅黑" panose="020B0503020204020204" pitchFamily="34" charset="-122"/>
                <a:ea typeface="微软雅黑" panose="020B0503020204020204" pitchFamily="34" charset="-122"/>
                <a:cs typeface="+mn-cs"/>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23" name="图片 22"/>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24"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691747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论文总结">
    <p:spTree>
      <p:nvGrpSpPr>
        <p:cNvPr id="1" name=""/>
        <p:cNvGrpSpPr/>
        <p:nvPr/>
      </p:nvGrpSpPr>
      <p:grpSpPr>
        <a:xfrm>
          <a:off x="0" y="0"/>
          <a:ext cx="0" cy="0"/>
          <a:chOff x="0" y="0"/>
          <a:chExt cx="0" cy="0"/>
        </a:xfrm>
      </p:grpSpPr>
      <p:sp>
        <p:nvSpPr>
          <p:cNvPr id="7" name="矩形 6"/>
          <p:cNvSpPr/>
          <p:nvPr userDrawn="1"/>
        </p:nvSpPr>
        <p:spPr>
          <a:xfrm>
            <a:off x="0" y="0"/>
            <a:ext cx="1691680"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8" name="表格 7"/>
          <p:cNvGraphicFramePr>
            <a:graphicFrameLocks noGrp="1"/>
          </p:cNvGraphicFramePr>
          <p:nvPr userDrawn="1">
            <p:extLst>
              <p:ext uri="{D42A27DB-BD31-4B8C-83A1-F6EECF244321}">
                <p14:modId xmlns:p14="http://schemas.microsoft.com/office/powerpoint/2010/main" val="1478378532"/>
              </p:ext>
            </p:extLst>
          </p:nvPr>
        </p:nvGraphicFramePr>
        <p:xfrm>
          <a:off x="0" y="1268760"/>
          <a:ext cx="1691680" cy="4752000"/>
        </p:xfrm>
        <a:graphic>
          <a:graphicData uri="http://schemas.openxmlformats.org/drawingml/2006/table">
            <a:tbl>
              <a:tblPr>
                <a:tableStyleId>{2D5ABB26-0587-4C30-8999-92F81FD0307C}</a:tableStyleId>
              </a:tblPr>
              <a:tblGrid>
                <a:gridCol w="1691680">
                  <a:extLst>
                    <a:ext uri="{9D8B030D-6E8A-4147-A177-3AD203B41FA5}">
                      <a16:colId xmlns="" xmlns:a16="http://schemas.microsoft.com/office/drawing/2014/main" val="20000"/>
                    </a:ext>
                  </a:extLst>
                </a:gridCol>
              </a:tblGrid>
              <a:tr h="7920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kern="1200" dirty="0" smtClean="0">
                          <a:solidFill>
                            <a:schemeClr val="bg1"/>
                          </a:solidFill>
                          <a:latin typeface="微软雅黑" panose="020B0503020204020204" pitchFamily="34" charset="-122"/>
                          <a:ea typeface="微软雅黑" panose="020B0503020204020204" pitchFamily="34" charset="-122"/>
                          <a:cs typeface="+mn-cs"/>
                        </a:rPr>
                        <a:t>绪论</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0"/>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研究方法与思路</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1"/>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关键技术与难点</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2"/>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研究成果与应用</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3"/>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相关建议</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4"/>
                  </a:ext>
                </a:extLst>
              </a:tr>
              <a:tr h="792000">
                <a:tc>
                  <a:txBody>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论文总结</a:t>
                      </a:r>
                      <a:endParaRPr lang="zh-CN" altLang="en-US" sz="1600" dirty="0">
                        <a:solidFill>
                          <a:schemeClr val="bg1"/>
                        </a:solidFill>
                        <a:latin typeface="微软雅黑" panose="020B0503020204020204" pitchFamily="34" charset="-122"/>
                        <a:ea typeface="微软雅黑" panose="020B0503020204020204" pitchFamily="34" charset="-122"/>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 xmlns:a16="http://schemas.microsoft.com/office/drawing/2014/main" val="10005"/>
                  </a:ext>
                </a:extLst>
              </a:tr>
            </a:tbl>
          </a:graphicData>
        </a:graphic>
      </p:graphicFrame>
      <p:cxnSp>
        <p:nvCxnSpPr>
          <p:cNvPr id="13" name="直接连接符 12"/>
          <p:cNvCxnSpPr/>
          <p:nvPr userDrawn="1"/>
        </p:nvCxnSpPr>
        <p:spPr>
          <a:xfrm>
            <a:off x="2788985" y="1268760"/>
            <a:ext cx="83120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userDrawn="1"/>
        </p:nvGrpSpPr>
        <p:grpSpPr>
          <a:xfrm>
            <a:off x="0" y="5231615"/>
            <a:ext cx="1691680" cy="788186"/>
            <a:chOff x="0" y="1272662"/>
            <a:chExt cx="1691680" cy="788186"/>
          </a:xfrm>
          <a:solidFill>
            <a:srgbClr val="1A92A2"/>
          </a:solidFill>
        </p:grpSpPr>
        <p:sp>
          <p:nvSpPr>
            <p:cNvPr id="15" name="矩形 14"/>
            <p:cNvSpPr/>
            <p:nvPr userDrawn="1"/>
          </p:nvSpPr>
          <p:spPr>
            <a:xfrm>
              <a:off x="0" y="1272662"/>
              <a:ext cx="1691680" cy="788186"/>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kern="1200" dirty="0" smtClean="0">
                  <a:solidFill>
                    <a:schemeClr val="lt1"/>
                  </a:solidFill>
                  <a:latin typeface="微软雅黑" panose="020B0503020204020204" pitchFamily="34" charset="-122"/>
                  <a:ea typeface="微软雅黑" panose="020B0503020204020204" pitchFamily="34" charset="-122"/>
                  <a:cs typeface="+mn-cs"/>
                </a:rPr>
                <a:t>论文总结</a:t>
              </a:r>
              <a:endParaRPr lang="zh-CN" altLang="en-US" sz="1600" kern="1200" dirty="0">
                <a:solidFill>
                  <a:schemeClr val="lt1"/>
                </a:solidFill>
                <a:latin typeface="微软雅黑" panose="020B0503020204020204" pitchFamily="34" charset="-122"/>
                <a:ea typeface="微软雅黑" panose="020B0503020204020204" pitchFamily="34" charset="-122"/>
                <a:cs typeface="+mn-cs"/>
              </a:endParaRPr>
            </a:p>
          </p:txBody>
        </p:sp>
        <p:sp>
          <p:nvSpPr>
            <p:cNvPr id="17" name="等腰三角形 16"/>
            <p:cNvSpPr/>
            <p:nvPr userDrawn="1"/>
          </p:nvSpPr>
          <p:spPr>
            <a:xfrm rot="16200000">
              <a:off x="1547664" y="1594748"/>
              <a:ext cx="144016" cy="144016"/>
            </a:xfrm>
            <a:prstGeom prs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直角三角形 9"/>
          <p:cNvSpPr/>
          <p:nvPr userDrawn="1"/>
        </p:nvSpPr>
        <p:spPr>
          <a:xfrm flipH="1">
            <a:off x="11277600" y="6019801"/>
            <a:ext cx="950294" cy="853427"/>
          </a:xfrm>
          <a:prstGeom prst="rtTriangl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p>
        </p:txBody>
      </p:sp>
      <p:sp>
        <p:nvSpPr>
          <p:cNvPr id="11" name="五边形 10"/>
          <p:cNvSpPr/>
          <p:nvPr userDrawn="1"/>
        </p:nvSpPr>
        <p:spPr>
          <a:xfrm flipH="1">
            <a:off x="11382166" y="6369172"/>
            <a:ext cx="986607" cy="504056"/>
          </a:xfrm>
          <a:prstGeom prst="homePlate">
            <a:avLst/>
          </a:prstGeom>
          <a:no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fld id="{170C0C04-E408-48A9-82A4-3716296300DE}" type="slidenum">
              <a:rPr lang="zh-CN" altLang="en-US" sz="180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a:t>
            </a:fld>
            <a:endParaRPr lang="zh-CN" altLang="en-US" kern="0" dirty="0">
              <a:solidFill>
                <a:sysClr val="window" lastClr="FFFFFF"/>
              </a:solidFill>
              <a:latin typeface="Calibri"/>
              <a:ea typeface="宋体"/>
            </a:endParaRPr>
          </a:p>
        </p:txBody>
      </p:sp>
      <p:pic>
        <p:nvPicPr>
          <p:cNvPr id="23" name="图片 22"/>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40000" contrast="20000"/>
                    </a14:imgEffect>
                  </a14:imgLayer>
                </a14:imgProps>
              </a:ext>
              <a:ext uri="{28A0092B-C50C-407E-A947-70E740481C1C}">
                <a14:useLocalDpi xmlns:a14="http://schemas.microsoft.com/office/drawing/2010/main"/>
              </a:ext>
            </a:extLst>
          </a:blip>
          <a:srcRect/>
          <a:stretch/>
        </p:blipFill>
        <p:spPr>
          <a:xfrm>
            <a:off x="100343" y="6123748"/>
            <a:ext cx="1484062" cy="740691"/>
          </a:xfrm>
          <a:prstGeom prst="rect">
            <a:avLst/>
          </a:prstGeom>
        </p:spPr>
      </p:pic>
      <p:pic>
        <p:nvPicPr>
          <p:cNvPr id="24" name="Picture 2"/>
          <p:cNvPicPr>
            <a:picLocks noChangeAspect="1" noChangeArrowheads="1"/>
          </p:cNvPicPr>
          <p:nvPr userDrawn="1"/>
        </p:nvPicPr>
        <p:blipFill>
          <a:blip r:embed="rId4" cstate="screen">
            <a:duotone>
              <a:schemeClr val="bg2">
                <a:shade val="45000"/>
                <a:satMod val="135000"/>
              </a:schemeClr>
              <a:prstClr val="white"/>
            </a:duotone>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bwMode="auto">
          <a:xfrm>
            <a:off x="446350" y="299703"/>
            <a:ext cx="792048" cy="785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119693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mod="1">
    <p:ext uri="{DCECCB84-F9BA-43D5-87BE-67443E8EF086}">
      <p15:sldGuideLst xmlns=""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5332704"/>
      </p:ext>
    </p:extLst>
  </p:cSld>
  <p:clrMap bg1="lt1" tx1="dk1" bg2="lt2" tx2="dk2" accent1="accent1" accent2="accent2" accent3="accent3" accent4="accent4" accent5="accent5" accent6="accent6" hlink="hlink" folHlink="folHlink"/>
  <p:sldLayoutIdLst>
    <p:sldLayoutId id="2147483675" r:id="rId1"/>
    <p:sldLayoutId id="2147483681" r:id="rId2"/>
    <p:sldLayoutId id="2147483682" r:id="rId3"/>
    <p:sldLayoutId id="2147483651" r:id="rId4"/>
    <p:sldLayoutId id="2147483676" r:id="rId5"/>
    <p:sldLayoutId id="2147483677" r:id="rId6"/>
    <p:sldLayoutId id="2147483680" r:id="rId7"/>
    <p:sldLayoutId id="2147483678" r:id="rId8"/>
    <p:sldLayoutId id="2147483679" r:id="rId9"/>
    <p:sldLayoutId id="2147483669" r:id="rId10"/>
    <p:sldLayoutId id="2147483695" r:id="rId11"/>
  </p:sldLayoutIdLst>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2018/5/10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342971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image" Target="../media/image20.jp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1.xml"/><Relationship Id="rId4" Type="http://schemas.openxmlformats.org/officeDocument/2006/relationships/image" Target="../media/image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6" name="任意多边形 25"/>
          <p:cNvSpPr/>
          <p:nvPr/>
        </p:nvSpPr>
        <p:spPr>
          <a:xfrm>
            <a:off x="-1337665" y="708126"/>
            <a:ext cx="1203526" cy="74050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784933" y="280014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t="10860" b="38213"/>
          <a:stretch/>
        </p:blipFill>
        <p:spPr>
          <a:xfrm>
            <a:off x="975178" y="247222"/>
            <a:ext cx="10058400" cy="3997694"/>
          </a:xfrm>
          <a:prstGeom prst="rect">
            <a:avLst/>
          </a:prstGeom>
        </p:spPr>
      </p:pic>
      <p:sp>
        <p:nvSpPr>
          <p:cNvPr id="17" name="Freeform 6"/>
          <p:cNvSpPr>
            <a:spLocks/>
          </p:cNvSpPr>
          <p:nvPr/>
        </p:nvSpPr>
        <p:spPr bwMode="auto">
          <a:xfrm rot="16200000">
            <a:off x="4520009" y="-725156"/>
            <a:ext cx="3111856" cy="12232133"/>
          </a:xfrm>
          <a:custGeom>
            <a:avLst/>
            <a:gdLst>
              <a:gd name="T0" fmla="*/ 606 w 606"/>
              <a:gd name="T1" fmla="*/ 335 h 697"/>
              <a:gd name="T2" fmla="*/ 464 w 606"/>
              <a:gd name="T3" fmla="*/ 0 h 697"/>
              <a:gd name="T4" fmla="*/ 0 w 606"/>
              <a:gd name="T5" fmla="*/ 0 h 697"/>
              <a:gd name="T6" fmla="*/ 0 w 606"/>
              <a:gd name="T7" fmla="*/ 697 h 697"/>
              <a:gd name="T8" fmla="*/ 432 w 606"/>
              <a:gd name="T9" fmla="*/ 697 h 697"/>
              <a:gd name="T10" fmla="*/ 606 w 606"/>
              <a:gd name="T11" fmla="*/ 335 h 697"/>
              <a:gd name="connsiteX0" fmla="*/ 18141 w 18141"/>
              <a:gd name="connsiteY0" fmla="*/ 4806 h 10000"/>
              <a:gd name="connsiteX1" fmla="*/ 15798 w 18141"/>
              <a:gd name="connsiteY1" fmla="*/ 0 h 10000"/>
              <a:gd name="connsiteX2" fmla="*/ 0 w 18141"/>
              <a:gd name="connsiteY2" fmla="*/ 0 h 10000"/>
              <a:gd name="connsiteX3" fmla="*/ 8141 w 18141"/>
              <a:gd name="connsiteY3" fmla="*/ 10000 h 10000"/>
              <a:gd name="connsiteX4" fmla="*/ 15270 w 18141"/>
              <a:gd name="connsiteY4" fmla="*/ 10000 h 10000"/>
              <a:gd name="connsiteX5" fmla="*/ 18141 w 18141"/>
              <a:gd name="connsiteY5" fmla="*/ 4806 h 10000"/>
              <a:gd name="connsiteX0" fmla="*/ 19334 w 19334"/>
              <a:gd name="connsiteY0" fmla="*/ 5546 h 10740"/>
              <a:gd name="connsiteX1" fmla="*/ 16991 w 19334"/>
              <a:gd name="connsiteY1" fmla="*/ 740 h 10740"/>
              <a:gd name="connsiteX2" fmla="*/ 1193 w 19334"/>
              <a:gd name="connsiteY2" fmla="*/ 740 h 10740"/>
              <a:gd name="connsiteX3" fmla="*/ 1125 w 19334"/>
              <a:gd name="connsiteY3" fmla="*/ 10740 h 10740"/>
              <a:gd name="connsiteX4" fmla="*/ 16463 w 19334"/>
              <a:gd name="connsiteY4" fmla="*/ 10740 h 10740"/>
              <a:gd name="connsiteX5" fmla="*/ 19334 w 19334"/>
              <a:gd name="connsiteY5" fmla="*/ 5546 h 10740"/>
              <a:gd name="connsiteX0" fmla="*/ 19434 w 19434"/>
              <a:gd name="connsiteY0" fmla="*/ 4806 h 10000"/>
              <a:gd name="connsiteX1" fmla="*/ 17091 w 19434"/>
              <a:gd name="connsiteY1" fmla="*/ 0 h 10000"/>
              <a:gd name="connsiteX2" fmla="*/ 1293 w 19434"/>
              <a:gd name="connsiteY2" fmla="*/ 0 h 10000"/>
              <a:gd name="connsiteX3" fmla="*/ 1225 w 19434"/>
              <a:gd name="connsiteY3" fmla="*/ 10000 h 10000"/>
              <a:gd name="connsiteX4" fmla="*/ 16563 w 19434"/>
              <a:gd name="connsiteY4" fmla="*/ 10000 h 10000"/>
              <a:gd name="connsiteX5" fmla="*/ 19434 w 19434"/>
              <a:gd name="connsiteY5" fmla="*/ 4806 h 10000"/>
              <a:gd name="connsiteX0" fmla="*/ 18216 w 18216"/>
              <a:gd name="connsiteY0" fmla="*/ 4806 h 10000"/>
              <a:gd name="connsiteX1" fmla="*/ 15873 w 18216"/>
              <a:gd name="connsiteY1" fmla="*/ 0 h 10000"/>
              <a:gd name="connsiteX2" fmla="*/ 2606 w 18216"/>
              <a:gd name="connsiteY2" fmla="*/ 0 h 10000"/>
              <a:gd name="connsiteX3" fmla="*/ 7 w 18216"/>
              <a:gd name="connsiteY3" fmla="*/ 10000 h 10000"/>
              <a:gd name="connsiteX4" fmla="*/ 15345 w 18216"/>
              <a:gd name="connsiteY4" fmla="*/ 10000 h 10000"/>
              <a:gd name="connsiteX5" fmla="*/ 18216 w 18216"/>
              <a:gd name="connsiteY5" fmla="*/ 4806 h 10000"/>
              <a:gd name="connsiteX0" fmla="*/ 18209 w 18209"/>
              <a:gd name="connsiteY0" fmla="*/ 5046 h 10240"/>
              <a:gd name="connsiteX1" fmla="*/ 15866 w 18209"/>
              <a:gd name="connsiteY1" fmla="*/ 240 h 10240"/>
              <a:gd name="connsiteX2" fmla="*/ 2599 w 18209"/>
              <a:gd name="connsiteY2" fmla="*/ 240 h 10240"/>
              <a:gd name="connsiteX3" fmla="*/ 0 w 18209"/>
              <a:gd name="connsiteY3" fmla="*/ 10240 h 10240"/>
              <a:gd name="connsiteX4" fmla="*/ 15338 w 18209"/>
              <a:gd name="connsiteY4" fmla="*/ 10240 h 10240"/>
              <a:gd name="connsiteX5" fmla="*/ 18209 w 18209"/>
              <a:gd name="connsiteY5" fmla="*/ 5046 h 10240"/>
              <a:gd name="connsiteX0" fmla="*/ 18209 w 18209"/>
              <a:gd name="connsiteY0" fmla="*/ 4807 h 10001"/>
              <a:gd name="connsiteX1" fmla="*/ 15866 w 18209"/>
              <a:gd name="connsiteY1" fmla="*/ 1 h 10001"/>
              <a:gd name="connsiteX2" fmla="*/ 2599 w 18209"/>
              <a:gd name="connsiteY2" fmla="*/ 1 h 10001"/>
              <a:gd name="connsiteX3" fmla="*/ 0 w 18209"/>
              <a:gd name="connsiteY3" fmla="*/ 10001 h 10001"/>
              <a:gd name="connsiteX4" fmla="*/ 15338 w 18209"/>
              <a:gd name="connsiteY4" fmla="*/ 10001 h 10001"/>
              <a:gd name="connsiteX5" fmla="*/ 18209 w 18209"/>
              <a:gd name="connsiteY5" fmla="*/ 4807 h 10001"/>
              <a:gd name="connsiteX0" fmla="*/ 18209 w 18209"/>
              <a:gd name="connsiteY0" fmla="*/ 4806 h 10000"/>
              <a:gd name="connsiteX1" fmla="*/ 15866 w 18209"/>
              <a:gd name="connsiteY1" fmla="*/ 0 h 10000"/>
              <a:gd name="connsiteX2" fmla="*/ 136 w 18209"/>
              <a:gd name="connsiteY2" fmla="*/ 11 h 10000"/>
              <a:gd name="connsiteX3" fmla="*/ 0 w 18209"/>
              <a:gd name="connsiteY3" fmla="*/ 10000 h 10000"/>
              <a:gd name="connsiteX4" fmla="*/ 15338 w 18209"/>
              <a:gd name="connsiteY4" fmla="*/ 10000 h 10000"/>
              <a:gd name="connsiteX5" fmla="*/ 18209 w 18209"/>
              <a:gd name="connsiteY5" fmla="*/ 4806 h 10000"/>
              <a:gd name="connsiteX0" fmla="*/ 18423 w 18423"/>
              <a:gd name="connsiteY0" fmla="*/ 4827 h 10021"/>
              <a:gd name="connsiteX1" fmla="*/ 16080 w 18423"/>
              <a:gd name="connsiteY1" fmla="*/ 21 h 10021"/>
              <a:gd name="connsiteX2" fmla="*/ 8 w 18423"/>
              <a:gd name="connsiteY2" fmla="*/ 0 h 10021"/>
              <a:gd name="connsiteX3" fmla="*/ 214 w 18423"/>
              <a:gd name="connsiteY3" fmla="*/ 10021 h 10021"/>
              <a:gd name="connsiteX4" fmla="*/ 15552 w 18423"/>
              <a:gd name="connsiteY4" fmla="*/ 10021 h 10021"/>
              <a:gd name="connsiteX5" fmla="*/ 18423 w 18423"/>
              <a:gd name="connsiteY5" fmla="*/ 4827 h 1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23" h="10021">
                <a:moveTo>
                  <a:pt x="18423" y="4827"/>
                </a:moveTo>
                <a:cubicBezTo>
                  <a:pt x="18423" y="2933"/>
                  <a:pt x="17515" y="1241"/>
                  <a:pt x="16080" y="21"/>
                </a:cubicBezTo>
                <a:lnTo>
                  <a:pt x="8" y="0"/>
                </a:lnTo>
                <a:cubicBezTo>
                  <a:pt x="-49" y="-31"/>
                  <a:pt x="214" y="10021"/>
                  <a:pt x="214" y="10021"/>
                </a:cubicBezTo>
                <a:lnTo>
                  <a:pt x="15552" y="10021"/>
                </a:lnTo>
                <a:cubicBezTo>
                  <a:pt x="17301" y="8801"/>
                  <a:pt x="18423" y="6922"/>
                  <a:pt x="18423" y="4827"/>
                </a:cubicBezTo>
                <a:close/>
              </a:path>
            </a:pathLst>
          </a:custGeom>
          <a:solidFill>
            <a:srgbClr val="14171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文本框 5"/>
          <p:cNvSpPr txBox="1"/>
          <p:nvPr/>
        </p:nvSpPr>
        <p:spPr>
          <a:xfrm>
            <a:off x="4454114" y="4121455"/>
            <a:ext cx="3100528" cy="461665"/>
          </a:xfrm>
          <a:prstGeom prst="rect">
            <a:avLst/>
          </a:prstGeom>
          <a:noFill/>
        </p:spPr>
        <p:txBody>
          <a:bodyPr wrap="none" rtlCol="0">
            <a:spAutoFit/>
          </a:bodyPr>
          <a:lstStyle/>
          <a:p>
            <a:pPr algn="ct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中国某家大学</a:t>
            </a:r>
            <a:r>
              <a:rPr lang="en-US" altLang="zh-CN" sz="2400" b="1"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某某系</a:t>
            </a:r>
            <a:endParaRPr lang="en-US" altLang="zh-CN" sz="2400" b="1"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1619459" y="4492138"/>
            <a:ext cx="8953092" cy="646331"/>
          </a:xfrm>
          <a:prstGeom prst="rect">
            <a:avLst/>
          </a:prstGeom>
        </p:spPr>
        <p:txBody>
          <a:bodyPr wrap="none">
            <a:spAutoFit/>
          </a:bodyPr>
          <a:lstStyle/>
          <a:p>
            <a:pPr algn="ct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土木工程</a:t>
            </a:r>
            <a:r>
              <a:rPr lang="en-US" altLang="zh-CN" sz="3600" b="1" spc="300"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建筑系毕业论文答辩</a:t>
            </a:r>
            <a:r>
              <a:rPr lang="en-US" altLang="zh-CN" sz="3600" b="1" spc="300" dirty="0" smtClean="0">
                <a:solidFill>
                  <a:schemeClr val="bg1">
                    <a:lumMod val="95000"/>
                  </a:schemeClr>
                </a:solidFill>
                <a:latin typeface="微软雅黑" panose="020B0503020204020204" pitchFamily="34" charset="-122"/>
                <a:ea typeface="微软雅黑" panose="020B0503020204020204" pitchFamily="34" charset="-122"/>
              </a:rPr>
              <a:t>PPT</a:t>
            </a: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模板</a:t>
            </a:r>
            <a:endParaRPr lang="zh-CN" altLang="en-US" sz="3600" b="1"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627170" y="5115012"/>
            <a:ext cx="6937660" cy="328936"/>
          </a:xfrm>
          <a:prstGeom prst="rect">
            <a:avLst/>
          </a:prstGeom>
        </p:spPr>
        <p:txBody>
          <a:bodyPr wrap="square">
            <a:spAutoFit/>
          </a:bodyPr>
          <a:lstStyle/>
          <a:p>
            <a:pPr algn="ctr">
              <a:lnSpc>
                <a:spcPct val="120000"/>
              </a:lnSpc>
            </a:pPr>
            <a:r>
              <a:rPr lang="en-US" altLang="zh-CN" sz="1400" dirty="0" smtClean="0">
                <a:solidFill>
                  <a:schemeClr val="bg1"/>
                </a:solidFill>
                <a:latin typeface="微软雅黑" pitchFamily="34" charset="-122"/>
                <a:ea typeface="微软雅黑" pitchFamily="34" charset="-122"/>
              </a:rPr>
              <a:t>The  </a:t>
            </a:r>
            <a:r>
              <a:rPr lang="en-US" altLang="zh-CN" sz="1400" dirty="0">
                <a:solidFill>
                  <a:schemeClr val="bg1"/>
                </a:solidFill>
                <a:latin typeface="微软雅黑" pitchFamily="34" charset="-122"/>
                <a:ea typeface="微软雅黑" pitchFamily="34" charset="-122"/>
              </a:rPr>
              <a:t>XX  </a:t>
            </a:r>
            <a:r>
              <a:rPr lang="en-US" altLang="zh-CN" sz="1400" dirty="0" smtClean="0">
                <a:solidFill>
                  <a:schemeClr val="bg1"/>
                </a:solidFill>
                <a:latin typeface="微软雅黑" pitchFamily="34" charset="-122"/>
                <a:ea typeface="微软雅黑" pitchFamily="34" charset="-122"/>
              </a:rPr>
              <a:t>University  Academic  Report  &amp;  Thesis  Defense </a:t>
            </a:r>
            <a:endParaRPr lang="zh-CN" altLang="en-US" sz="1400" dirty="0">
              <a:solidFill>
                <a:schemeClr val="bg1"/>
              </a:solidFill>
              <a:latin typeface="微软雅黑" pitchFamily="34" charset="-122"/>
              <a:ea typeface="微软雅黑" pitchFamily="34" charset="-122"/>
            </a:endParaRPr>
          </a:p>
        </p:txBody>
      </p:sp>
      <p:sp>
        <p:nvSpPr>
          <p:cNvPr id="57" name="TextBox 25"/>
          <p:cNvSpPr txBox="1"/>
          <p:nvPr/>
        </p:nvSpPr>
        <p:spPr>
          <a:xfrm>
            <a:off x="4454870" y="5523370"/>
            <a:ext cx="3099772" cy="307777"/>
          </a:xfrm>
          <a:prstGeom prst="rect">
            <a:avLst/>
          </a:prstGeom>
          <a:solidFill>
            <a:schemeClr val="bg1"/>
          </a:solid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ctr"/>
            <a:r>
              <a:rPr lang="zh-CN" altLang="en-US" sz="1400" dirty="0">
                <a:solidFill>
                  <a:srgbClr val="202A36"/>
                </a:solidFill>
              </a:rPr>
              <a:t>答辩人</a:t>
            </a:r>
            <a:r>
              <a:rPr lang="zh-CN" altLang="en-US" sz="1400" dirty="0" smtClean="0">
                <a:solidFill>
                  <a:srgbClr val="202A36"/>
                </a:solidFill>
              </a:rPr>
              <a:t>：第一</a:t>
            </a:r>
            <a:r>
              <a:rPr lang="en-US" altLang="zh-CN" sz="1400" dirty="0" smtClean="0">
                <a:solidFill>
                  <a:srgbClr val="202A36"/>
                </a:solidFill>
              </a:rPr>
              <a:t>PPT</a:t>
            </a:r>
            <a:r>
              <a:rPr lang="zh-CN" altLang="en-US" sz="1400" dirty="0" smtClean="0">
                <a:solidFill>
                  <a:srgbClr val="202A36"/>
                </a:solidFill>
              </a:rPr>
              <a:t>  导师：</a:t>
            </a:r>
            <a:r>
              <a:rPr lang="en-US" altLang="zh-CN" sz="1400" dirty="0" smtClean="0">
                <a:solidFill>
                  <a:srgbClr val="202A36"/>
                </a:solidFill>
              </a:rPr>
              <a:t>1ppt.com</a:t>
            </a:r>
            <a:endParaRPr lang="zh-CN" altLang="en-US" sz="1400" dirty="0">
              <a:solidFill>
                <a:srgbClr val="202A36"/>
              </a:solidFill>
            </a:endParaRPr>
          </a:p>
        </p:txBody>
      </p:sp>
      <p:sp>
        <p:nvSpPr>
          <p:cNvPr id="21" name="任意多边形 20"/>
          <p:cNvSpPr/>
          <p:nvPr/>
        </p:nvSpPr>
        <p:spPr>
          <a:xfrm>
            <a:off x="9513834" y="1532979"/>
            <a:ext cx="835187" cy="513872"/>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791983" y="1567543"/>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1302561" y="132709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7233993" y="318951"/>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9442006" y="260516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0206298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63" presetClass="path" presetSubtype="0" repeatCount="2000" accel="50000" decel="50000" fill="hold" grpId="0" nodeType="afterEffect">
                                  <p:stCondLst>
                                    <p:cond delay="0"/>
                                  </p:stCondLst>
                                  <p:childTnLst>
                                    <p:animMotion origin="layout" path="M -3.54167E-6 4.07407E-6 L 1.12631 4.07407E-6 " pathEditMode="relative" rAng="0" ptsTypes="AA">
                                      <p:cBhvr>
                                        <p:cTn id="16" dur="4250" fill="hold"/>
                                        <p:tgtEl>
                                          <p:spTgt spid="26"/>
                                        </p:tgtEl>
                                        <p:attrNameLst>
                                          <p:attrName>ppt_x</p:attrName>
                                          <p:attrName>ppt_y</p:attrName>
                                        </p:attrNameLst>
                                      </p:cBhvr>
                                      <p:rCtr x="56315" y="0"/>
                                    </p:animMotion>
                                  </p:childTnLst>
                                </p:cTn>
                              </p:par>
                              <p:par>
                                <p:cTn id="17" presetID="63" presetClass="path" presetSubtype="0" accel="50000" decel="50000" fill="hold" grpId="0" nodeType="withEffect">
                                  <p:stCondLst>
                                    <p:cond delay="3500"/>
                                  </p:stCondLst>
                                  <p:childTnLst>
                                    <p:animMotion origin="layout" path="M 1.25E-6 4.44444E-6 L 1.10482 4.44444E-6 " pathEditMode="relative" rAng="0" ptsTypes="AA">
                                      <p:cBhvr>
                                        <p:cTn id="18" dur="5000" fill="hold"/>
                                        <p:tgtEl>
                                          <p:spTgt spid="27"/>
                                        </p:tgtEl>
                                        <p:attrNameLst>
                                          <p:attrName>ppt_x</p:attrName>
                                          <p:attrName>ppt_y</p:attrName>
                                        </p:attrNameLst>
                                      </p:cBhvr>
                                      <p:rCtr x="55234" y="0"/>
                                    </p:animMotion>
                                  </p:childTnLst>
                                </p:cTn>
                              </p:par>
                              <p:par>
                                <p:cTn id="19" presetID="12" presetClass="entr" presetSubtype="4" fill="hold" grpId="0" nodeType="withEffect">
                                  <p:stCondLst>
                                    <p:cond delay="50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p:tgtEl>
                                          <p:spTgt spid="6"/>
                                        </p:tgtEl>
                                        <p:attrNameLst>
                                          <p:attrName>ppt_y</p:attrName>
                                        </p:attrNameLst>
                                      </p:cBhvr>
                                      <p:tavLst>
                                        <p:tav tm="0">
                                          <p:val>
                                            <p:strVal val="#ppt_y+#ppt_h*1.125000"/>
                                          </p:val>
                                        </p:tav>
                                        <p:tav tm="100000">
                                          <p:val>
                                            <p:strVal val="#ppt_y"/>
                                          </p:val>
                                        </p:tav>
                                      </p:tavLst>
                                    </p:anim>
                                    <p:animEffect transition="in" filter="wipe(up)">
                                      <p:cBhvr>
                                        <p:cTn id="22" dur="500"/>
                                        <p:tgtEl>
                                          <p:spTgt spid="6"/>
                                        </p:tgtEl>
                                      </p:cBhvr>
                                    </p:animEffect>
                                  </p:childTnLst>
                                </p:cTn>
                              </p:par>
                              <p:par>
                                <p:cTn id="23" presetID="16" presetClass="entr" presetSubtype="37" fill="hold" grpId="0" nodeType="with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barn(outVertical)">
                                      <p:cBhvr>
                                        <p:cTn id="25" dur="1000"/>
                                        <p:tgtEl>
                                          <p:spTgt spid="7"/>
                                        </p:tgtEl>
                                      </p:cBhvr>
                                    </p:animEffect>
                                  </p:childTnLst>
                                </p:cTn>
                              </p:par>
                              <p:par>
                                <p:cTn id="26" presetID="9" presetClass="entr" presetSubtype="0" fill="hold" grpId="0" nodeType="withEffect">
                                  <p:stCondLst>
                                    <p:cond delay="2000"/>
                                  </p:stCondLst>
                                  <p:childTnLst>
                                    <p:set>
                                      <p:cBhvr>
                                        <p:cTn id="27" dur="1" fill="hold">
                                          <p:stCondLst>
                                            <p:cond delay="0"/>
                                          </p:stCondLst>
                                        </p:cTn>
                                        <p:tgtEl>
                                          <p:spTgt spid="8"/>
                                        </p:tgtEl>
                                        <p:attrNameLst>
                                          <p:attrName>style.visibility</p:attrName>
                                        </p:attrNameLst>
                                      </p:cBhvr>
                                      <p:to>
                                        <p:strVal val="visible"/>
                                      </p:to>
                                    </p:set>
                                    <p:animEffect transition="in" filter="dissolve">
                                      <p:cBhvr>
                                        <p:cTn id="28" dur="500"/>
                                        <p:tgtEl>
                                          <p:spTgt spid="8"/>
                                        </p:tgtEl>
                                      </p:cBhvr>
                                    </p:animEffect>
                                  </p:childTnLst>
                                </p:cTn>
                              </p:par>
                              <p:par>
                                <p:cTn id="29" presetID="49" presetClass="entr" presetSubtype="0" decel="100000" fill="hold" grpId="0" nodeType="withEffect">
                                  <p:stCondLst>
                                    <p:cond delay="250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 calcmode="lin" valueType="num">
                                      <p:cBhvr>
                                        <p:cTn id="33" dur="500" fill="hold"/>
                                        <p:tgtEl>
                                          <p:spTgt spid="57"/>
                                        </p:tgtEl>
                                        <p:attrNameLst>
                                          <p:attrName>style.rotation</p:attrName>
                                        </p:attrNameLst>
                                      </p:cBhvr>
                                      <p:tavLst>
                                        <p:tav tm="0">
                                          <p:val>
                                            <p:fltVal val="360"/>
                                          </p:val>
                                        </p:tav>
                                        <p:tav tm="100000">
                                          <p:val>
                                            <p:fltVal val="0"/>
                                          </p:val>
                                        </p:tav>
                                      </p:tavLst>
                                    </p:anim>
                                    <p:animEffect transition="in" filter="fade">
                                      <p:cBhvr>
                                        <p:cTn id="34" dur="500"/>
                                        <p:tgtEl>
                                          <p:spTgt spid="57"/>
                                        </p:tgtEl>
                                      </p:cBhvr>
                                    </p:animEffect>
                                  </p:childTnLst>
                                </p:cTn>
                              </p:par>
                              <p:par>
                                <p:cTn id="35" presetID="2" presetClass="entr" presetSubtype="2" fill="hold" grpId="0" nodeType="withEffect">
                                  <p:stCondLst>
                                    <p:cond delay="250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1250" fill="hold"/>
                                        <p:tgtEl>
                                          <p:spTgt spid="23"/>
                                        </p:tgtEl>
                                        <p:attrNameLst>
                                          <p:attrName>ppt_x</p:attrName>
                                        </p:attrNameLst>
                                      </p:cBhvr>
                                      <p:tavLst>
                                        <p:tav tm="0">
                                          <p:val>
                                            <p:strVal val="1+#ppt_w/2"/>
                                          </p:val>
                                        </p:tav>
                                        <p:tav tm="100000">
                                          <p:val>
                                            <p:strVal val="#ppt_x"/>
                                          </p:val>
                                        </p:tav>
                                      </p:tavLst>
                                    </p:anim>
                                    <p:anim calcmode="lin" valueType="num">
                                      <p:cBhvr additive="base">
                                        <p:cTn id="38" dur="1250" fill="hold"/>
                                        <p:tgtEl>
                                          <p:spTgt spid="2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30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1250" fill="hold"/>
                                        <p:tgtEl>
                                          <p:spTgt spid="22"/>
                                        </p:tgtEl>
                                        <p:attrNameLst>
                                          <p:attrName>ppt_x</p:attrName>
                                        </p:attrNameLst>
                                      </p:cBhvr>
                                      <p:tavLst>
                                        <p:tav tm="0">
                                          <p:val>
                                            <p:strVal val="1+#ppt_w/2"/>
                                          </p:val>
                                        </p:tav>
                                        <p:tav tm="100000">
                                          <p:val>
                                            <p:strVal val="#ppt_x"/>
                                          </p:val>
                                        </p:tav>
                                      </p:tavLst>
                                    </p:anim>
                                    <p:anim calcmode="lin" valueType="num">
                                      <p:cBhvr additive="base">
                                        <p:cTn id="42" dur="1250" fill="hold"/>
                                        <p:tgtEl>
                                          <p:spTgt spid="2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250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1250" fill="hold"/>
                                        <p:tgtEl>
                                          <p:spTgt spid="24"/>
                                        </p:tgtEl>
                                        <p:attrNameLst>
                                          <p:attrName>ppt_x</p:attrName>
                                        </p:attrNameLst>
                                      </p:cBhvr>
                                      <p:tavLst>
                                        <p:tav tm="0">
                                          <p:val>
                                            <p:strVal val="1+#ppt_w/2"/>
                                          </p:val>
                                        </p:tav>
                                        <p:tav tm="100000">
                                          <p:val>
                                            <p:strVal val="#ppt_x"/>
                                          </p:val>
                                        </p:tav>
                                      </p:tavLst>
                                    </p:anim>
                                    <p:anim calcmode="lin" valueType="num">
                                      <p:cBhvr additive="base">
                                        <p:cTn id="46" dur="1250" fill="hold"/>
                                        <p:tgtEl>
                                          <p:spTgt spid="24"/>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300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1250" fill="hold"/>
                                        <p:tgtEl>
                                          <p:spTgt spid="21"/>
                                        </p:tgtEl>
                                        <p:attrNameLst>
                                          <p:attrName>ppt_x</p:attrName>
                                        </p:attrNameLst>
                                      </p:cBhvr>
                                      <p:tavLst>
                                        <p:tav tm="0">
                                          <p:val>
                                            <p:strVal val="1+#ppt_w/2"/>
                                          </p:val>
                                        </p:tav>
                                        <p:tav tm="100000">
                                          <p:val>
                                            <p:strVal val="#ppt_x"/>
                                          </p:val>
                                        </p:tav>
                                      </p:tavLst>
                                    </p:anim>
                                    <p:anim calcmode="lin" valueType="num">
                                      <p:cBhvr additive="base">
                                        <p:cTn id="50" dur="1250" fill="hold"/>
                                        <p:tgtEl>
                                          <p:spTgt spid="21"/>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2500"/>
                                  </p:stCondLst>
                                  <p:childTnLst>
                                    <p:set>
                                      <p:cBhvr>
                                        <p:cTn id="52" dur="1" fill="hold">
                                          <p:stCondLst>
                                            <p:cond delay="0"/>
                                          </p:stCondLst>
                                        </p:cTn>
                                        <p:tgtEl>
                                          <p:spTgt spid="25"/>
                                        </p:tgtEl>
                                        <p:attrNameLst>
                                          <p:attrName>style.visibility</p:attrName>
                                        </p:attrNameLst>
                                      </p:cBhvr>
                                      <p:to>
                                        <p:strVal val="visible"/>
                                      </p:to>
                                    </p:set>
                                    <p:anim calcmode="lin" valueType="num">
                                      <p:cBhvr additive="base">
                                        <p:cTn id="53" dur="1250" fill="hold"/>
                                        <p:tgtEl>
                                          <p:spTgt spid="25"/>
                                        </p:tgtEl>
                                        <p:attrNameLst>
                                          <p:attrName>ppt_x</p:attrName>
                                        </p:attrNameLst>
                                      </p:cBhvr>
                                      <p:tavLst>
                                        <p:tav tm="0">
                                          <p:val>
                                            <p:strVal val="1+#ppt_w/2"/>
                                          </p:val>
                                        </p:tav>
                                        <p:tav tm="100000">
                                          <p:val>
                                            <p:strVal val="#ppt_x"/>
                                          </p:val>
                                        </p:tav>
                                      </p:tavLst>
                                    </p:anim>
                                    <p:anim calcmode="lin" valueType="num">
                                      <p:cBhvr additive="base">
                                        <p:cTn id="54" dur="125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17" grpId="0" animBg="1"/>
      <p:bldP spid="6" grpId="0"/>
      <p:bldP spid="7" grpId="0"/>
      <p:bldP spid="8" grpId="0"/>
      <p:bldP spid="57" grpId="0" animBg="1"/>
      <p:bldP spid="21" grpId="0" animBg="1"/>
      <p:bldP spid="22" grpId="0" animBg="1"/>
      <p:bldP spid="23" grpId="0" animBg="1"/>
      <p:bldP spid="24" grpId="0" animBg="1"/>
      <p:bldP spid="2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第二章</a:t>
            </a:r>
          </a:p>
        </p:txBody>
      </p:sp>
      <p:sp>
        <p:nvSpPr>
          <p:cNvPr id="37" name="椭圆 36"/>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155957" y="2429163"/>
            <a:ext cx="2262158" cy="1556074"/>
            <a:chOff x="6155957" y="1837451"/>
            <a:chExt cx="2262158" cy="1556074"/>
          </a:xfrm>
        </p:grpSpPr>
        <p:sp>
          <p:nvSpPr>
            <p:cNvPr id="40" name="矩形 39"/>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研究思路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1" name="矩形 40"/>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2" name="矩形 41"/>
            <p:cNvSpPr/>
            <p:nvPr/>
          </p:nvSpPr>
          <p:spPr>
            <a:xfrm>
              <a:off x="6155957" y="3024193"/>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研究方案可行性论证</a:t>
              </a:r>
            </a:p>
          </p:txBody>
        </p:sp>
      </p:grpSp>
      <p:sp>
        <p:nvSpPr>
          <p:cNvPr id="5" name="文本框 4"/>
          <p:cNvSpPr txBox="1"/>
          <p:nvPr/>
        </p:nvSpPr>
        <p:spPr>
          <a:xfrm>
            <a:off x="868505" y="4725797"/>
            <a:ext cx="4493538" cy="830997"/>
          </a:xfrm>
          <a:prstGeom prst="rect">
            <a:avLst/>
          </a:prstGeom>
          <a:noFill/>
        </p:spPr>
        <p:txBody>
          <a:bodyPr wrap="none" rtlCol="0">
            <a:spAutoFit/>
          </a:bodyPr>
          <a:lstStyle/>
          <a:p>
            <a:pPr algn="ctr"/>
            <a:r>
              <a:rPr lang="zh-CN" altLang="en-US" sz="4800" b="1" dirty="0" smtClean="0">
                <a:solidFill>
                  <a:srgbClr val="202A36"/>
                </a:solidFill>
                <a:latin typeface="微软雅黑" panose="020B0503020204020204" pitchFamily="34" charset="-122"/>
                <a:ea typeface="微软雅黑" panose="020B0503020204020204" pitchFamily="34" charset="-122"/>
              </a:rPr>
              <a:t>研究方法与思路</a:t>
            </a:r>
            <a:endParaRPr lang="zh-CN" altLang="en-US" sz="4800" b="1" dirty="0">
              <a:solidFill>
                <a:srgbClr val="202A36"/>
              </a:solidFill>
              <a:latin typeface="微软雅黑" panose="020B0503020204020204" pitchFamily="34" charset="-122"/>
              <a:ea typeface="微软雅黑" panose="020B0503020204020204" pitchFamily="34" charset="-122"/>
            </a:endParaRPr>
          </a:p>
        </p:txBody>
      </p:sp>
      <p:sp>
        <p:nvSpPr>
          <p:cNvPr id="46" name="Freeform 12"/>
          <p:cNvSpPr>
            <a:spLocks noEditPoints="1"/>
          </p:cNvSpPr>
          <p:nvPr/>
        </p:nvSpPr>
        <p:spPr bwMode="auto">
          <a:xfrm>
            <a:off x="2535588" y="2363280"/>
            <a:ext cx="1015372" cy="1085242"/>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FCB00F"/>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5990609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ssolve">
                                      <p:cBhvr>
                                        <p:cTn id="31" dur="500"/>
                                        <p:tgtEl>
                                          <p:spTgt spid="5"/>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6"/>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7"/>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8"/>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9"/>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30"/>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31"/>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32"/>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33"/>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34"/>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3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p:bldP spid="37" grpId="0" animBg="1"/>
      <p:bldP spid="5" grpId="0"/>
      <p:bldP spid="4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267593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a:t>
            </a:r>
            <a:r>
              <a:rPr lang="zh-CN" altLang="en-US" sz="2933" b="1" dirty="0">
                <a:solidFill>
                  <a:srgbClr val="202A36"/>
                </a:solidFill>
                <a:latin typeface="Arial" panose="020B0604020202020204" pitchFamily="34" charset="0"/>
                <a:cs typeface="Arial" panose="020B0604020202020204" pitchFamily="34" charset="0"/>
              </a:rPr>
              <a:t>思路</a:t>
            </a:r>
          </a:p>
        </p:txBody>
      </p:sp>
      <p:sp>
        <p:nvSpPr>
          <p:cNvPr id="35" name="Freeform 19"/>
          <p:cNvSpPr>
            <a:spLocks/>
          </p:cNvSpPr>
          <p:nvPr/>
        </p:nvSpPr>
        <p:spPr bwMode="auto">
          <a:xfrm>
            <a:off x="4253683" y="5185164"/>
            <a:ext cx="2566154" cy="1942659"/>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20"/>
          <p:cNvSpPr>
            <a:spLocks/>
          </p:cNvSpPr>
          <p:nvPr/>
        </p:nvSpPr>
        <p:spPr bwMode="auto">
          <a:xfrm>
            <a:off x="6820218" y="5247312"/>
            <a:ext cx="1866477" cy="73376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21"/>
          <p:cNvSpPr>
            <a:spLocks/>
          </p:cNvSpPr>
          <p:nvPr/>
        </p:nvSpPr>
        <p:spPr bwMode="auto">
          <a:xfrm>
            <a:off x="6971359" y="2789418"/>
            <a:ext cx="1704087" cy="695669"/>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22"/>
          <p:cNvSpPr>
            <a:spLocks/>
          </p:cNvSpPr>
          <p:nvPr/>
        </p:nvSpPr>
        <p:spPr bwMode="auto">
          <a:xfrm>
            <a:off x="5513293" y="3471643"/>
            <a:ext cx="739775" cy="1710102"/>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23"/>
          <p:cNvSpPr>
            <a:spLocks/>
          </p:cNvSpPr>
          <p:nvPr/>
        </p:nvSpPr>
        <p:spPr bwMode="auto">
          <a:xfrm>
            <a:off x="7242852" y="4039448"/>
            <a:ext cx="2072971" cy="1657977"/>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24"/>
          <p:cNvSpPr>
            <a:spLocks/>
          </p:cNvSpPr>
          <p:nvPr/>
        </p:nvSpPr>
        <p:spPr bwMode="auto">
          <a:xfrm>
            <a:off x="4934094" y="2226068"/>
            <a:ext cx="1794303" cy="695669"/>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25"/>
          <p:cNvSpPr>
            <a:spLocks/>
          </p:cNvSpPr>
          <p:nvPr/>
        </p:nvSpPr>
        <p:spPr bwMode="auto">
          <a:xfrm>
            <a:off x="4564701" y="3837488"/>
            <a:ext cx="1405371" cy="715717"/>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26"/>
          <p:cNvSpPr>
            <a:spLocks/>
          </p:cNvSpPr>
          <p:nvPr/>
        </p:nvSpPr>
        <p:spPr bwMode="auto">
          <a:xfrm>
            <a:off x="6257457" y="2955818"/>
            <a:ext cx="715717" cy="1405371"/>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27"/>
          <p:cNvSpPr>
            <a:spLocks/>
          </p:cNvSpPr>
          <p:nvPr/>
        </p:nvSpPr>
        <p:spPr bwMode="auto">
          <a:xfrm>
            <a:off x="6722572" y="1545276"/>
            <a:ext cx="719727" cy="1405371"/>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7" name="椭圆 46"/>
          <p:cNvSpPr/>
          <p:nvPr/>
        </p:nvSpPr>
        <p:spPr>
          <a:xfrm>
            <a:off x="4051469" y="5137050"/>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4485826" y="3586757"/>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9089009" y="3957253"/>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8356007" y="250310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4842933" y="1893708"/>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22"/>
          <p:cNvSpPr txBox="1"/>
          <p:nvPr/>
        </p:nvSpPr>
        <p:spPr>
          <a:xfrm>
            <a:off x="2378098" y="4904268"/>
            <a:ext cx="1664078"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3" name="TextBox 22"/>
          <p:cNvSpPr txBox="1"/>
          <p:nvPr/>
        </p:nvSpPr>
        <p:spPr>
          <a:xfrm>
            <a:off x="2617626" y="3403781"/>
            <a:ext cx="1664079"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4" name="TextBox 22"/>
          <p:cNvSpPr txBox="1"/>
          <p:nvPr/>
        </p:nvSpPr>
        <p:spPr>
          <a:xfrm>
            <a:off x="9585501" y="3919362"/>
            <a:ext cx="1623815"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5" name="TextBox 22"/>
          <p:cNvSpPr txBox="1"/>
          <p:nvPr/>
        </p:nvSpPr>
        <p:spPr>
          <a:xfrm>
            <a:off x="8894624" y="2154389"/>
            <a:ext cx="1947547" cy="646331"/>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56" name="TextBox 22"/>
          <p:cNvSpPr txBox="1"/>
          <p:nvPr/>
        </p:nvSpPr>
        <p:spPr>
          <a:xfrm>
            <a:off x="2610639" y="1742109"/>
            <a:ext cx="1822063" cy="830997"/>
          </a:xfrm>
          <a:prstGeom prst="rect">
            <a:avLst/>
          </a:prstGeom>
          <a:noFill/>
        </p:spPr>
        <p:txBody>
          <a:bodyPr wrap="square" rtlCol="0">
            <a:spAutoFit/>
          </a:bodyPr>
          <a:lstStyle/>
          <a:p>
            <a:pPr lvl="0">
              <a:lnSpc>
                <a:spcPct val="120000"/>
              </a:lnSpc>
              <a:spcAft>
                <a:spcPct val="40000"/>
              </a:spcAft>
              <a:buClr>
                <a:srgbClr val="292929"/>
              </a:buClr>
            </a:pPr>
            <a:r>
              <a:rPr lang="zh-CN" altLang="en-US" sz="1000" dirty="0">
                <a:solidFill>
                  <a:srgbClr val="202A36"/>
                </a:solidFill>
                <a:latin typeface="微软雅黑" panose="020B0503020204020204" pitchFamily="34" charset="-122"/>
                <a:ea typeface="微软雅黑" panose="020B0503020204020204" pitchFamily="34" charset="-122"/>
              </a:rPr>
              <a:t>您的内容打在这里，或者通过复制您的文本后，在此框中选择粘贴，并选择只保留</a:t>
            </a:r>
            <a:r>
              <a:rPr lang="zh-CN" altLang="en-US" sz="1000" dirty="0" smtClean="0">
                <a:solidFill>
                  <a:srgbClr val="202A36"/>
                </a:solidFill>
                <a:latin typeface="微软雅黑" panose="020B0503020204020204" pitchFamily="34" charset="-122"/>
                <a:ea typeface="微软雅黑" panose="020B0503020204020204" pitchFamily="34" charset="-122"/>
              </a:rPr>
              <a:t>文字</a:t>
            </a:r>
            <a:r>
              <a:rPr lang="zh-CN" altLang="en-US" sz="1000" dirty="0">
                <a:solidFill>
                  <a:srgbClr val="202A36"/>
                </a:solidFill>
                <a:latin typeface="微软雅黑" panose="020B0503020204020204" pitchFamily="34" charset="-122"/>
                <a:ea typeface="微软雅黑" panose="020B0503020204020204" pitchFamily="34" charset="-122"/>
              </a:rPr>
              <a:t>。</a:t>
            </a:r>
            <a:endParaRPr lang="en-US" altLang="zh-CN" sz="1000" noProof="1">
              <a:solidFill>
                <a:srgbClr val="202A36"/>
              </a:solidFill>
              <a:latin typeface="微软雅黑" pitchFamily="34" charset="-122"/>
              <a:ea typeface="微软雅黑" pitchFamily="34" charset="-122"/>
            </a:endParaRPr>
          </a:p>
        </p:txBody>
      </p:sp>
      <p:sp>
        <p:nvSpPr>
          <p:cNvPr id="57" name="椭圆 56"/>
          <p:cNvSpPr/>
          <p:nvPr/>
        </p:nvSpPr>
        <p:spPr>
          <a:xfrm>
            <a:off x="7221095" y="149522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22"/>
          <p:cNvSpPr txBox="1"/>
          <p:nvPr/>
        </p:nvSpPr>
        <p:spPr>
          <a:xfrm>
            <a:off x="8894624" y="5209510"/>
            <a:ext cx="1623815" cy="830997"/>
          </a:xfrm>
          <a:prstGeom prst="rect">
            <a:avLst/>
          </a:prstGeom>
          <a:noFill/>
        </p:spPr>
        <p:txBody>
          <a:bodyPr wrap="square"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sz="1000" noProof="1">
                <a:solidFill>
                  <a:srgbClr val="202A36"/>
                </a:solidFill>
              </a:rPr>
              <a:t>您的内容打在这里，或者通过复制您的文本后，在此框中选择粘贴，并选择只保留文字。</a:t>
            </a:r>
            <a:endParaRPr lang="en-US" altLang="zh-CN" sz="1000" noProof="1">
              <a:solidFill>
                <a:srgbClr val="202A36"/>
              </a:solidFill>
            </a:endParaRPr>
          </a:p>
        </p:txBody>
      </p:sp>
      <p:sp>
        <p:nvSpPr>
          <p:cNvPr id="28" name="椭圆 27"/>
          <p:cNvSpPr/>
          <p:nvPr/>
        </p:nvSpPr>
        <p:spPr>
          <a:xfrm>
            <a:off x="8327855" y="4908516"/>
            <a:ext cx="429028" cy="429028"/>
          </a:xfrm>
          <a:prstGeom prst="ellipse">
            <a:avLst/>
          </a:prstGeom>
          <a:solidFill>
            <a:srgbClr val="FCB00F"/>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87242309"/>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22" presetClass="entr" presetSubtype="2" fill="hold" grpId="0" nodeType="withEffect">
                                  <p:stCondLst>
                                    <p:cond delay="800"/>
                                  </p:stCondLst>
                                  <p:childTnLst>
                                    <p:set>
                                      <p:cBhvr>
                                        <p:cTn id="9" dur="1" fill="hold">
                                          <p:stCondLst>
                                            <p:cond delay="0"/>
                                          </p:stCondLst>
                                        </p:cTn>
                                        <p:tgtEl>
                                          <p:spTgt spid="35"/>
                                        </p:tgtEl>
                                        <p:attrNameLst>
                                          <p:attrName>style.visibility</p:attrName>
                                        </p:attrNameLst>
                                      </p:cBhvr>
                                      <p:to>
                                        <p:strVal val="visible"/>
                                      </p:to>
                                    </p:set>
                                    <p:animEffect transition="in" filter="wipe(right)">
                                      <p:cBhvr>
                                        <p:cTn id="10" dur="500"/>
                                        <p:tgtEl>
                                          <p:spTgt spid="35"/>
                                        </p:tgtEl>
                                      </p:cBhvr>
                                    </p:animEffect>
                                  </p:childTnLst>
                                </p:cTn>
                              </p:par>
                              <p:par>
                                <p:cTn id="11" presetID="22" presetClass="entr" presetSubtype="8" fill="hold" grpId="0" nodeType="withEffect">
                                  <p:stCondLst>
                                    <p:cond delay="900"/>
                                  </p:stCondLst>
                                  <p:childTnLst>
                                    <p:set>
                                      <p:cBhvr>
                                        <p:cTn id="12" dur="1" fill="hold">
                                          <p:stCondLst>
                                            <p:cond delay="0"/>
                                          </p:stCondLst>
                                        </p:cTn>
                                        <p:tgtEl>
                                          <p:spTgt spid="37"/>
                                        </p:tgtEl>
                                        <p:attrNameLst>
                                          <p:attrName>style.visibility</p:attrName>
                                        </p:attrNameLst>
                                      </p:cBhvr>
                                      <p:to>
                                        <p:strVal val="visible"/>
                                      </p:to>
                                    </p:set>
                                    <p:animEffect transition="in" filter="wipe(left)">
                                      <p:cBhvr>
                                        <p:cTn id="13" dur="500"/>
                                        <p:tgtEl>
                                          <p:spTgt spid="37"/>
                                        </p:tgtEl>
                                      </p:cBhvr>
                                    </p:animEffect>
                                  </p:childTnLst>
                                </p:cTn>
                              </p:par>
                              <p:par>
                                <p:cTn id="14" presetID="22" presetClass="entr" presetSubtype="8" fill="hold" grpId="0" nodeType="withEffect">
                                  <p:stCondLst>
                                    <p:cond delay="1300"/>
                                  </p:stCondLst>
                                  <p:childTnLst>
                                    <p:set>
                                      <p:cBhvr>
                                        <p:cTn id="15" dur="1" fill="hold">
                                          <p:stCondLst>
                                            <p:cond delay="0"/>
                                          </p:stCondLst>
                                        </p:cTn>
                                        <p:tgtEl>
                                          <p:spTgt spid="42"/>
                                        </p:tgtEl>
                                        <p:attrNameLst>
                                          <p:attrName>style.visibility</p:attrName>
                                        </p:attrNameLst>
                                      </p:cBhvr>
                                      <p:to>
                                        <p:strVal val="visible"/>
                                      </p:to>
                                    </p:set>
                                    <p:animEffect transition="in" filter="wipe(left)">
                                      <p:cBhvr>
                                        <p:cTn id="16" dur="500"/>
                                        <p:tgtEl>
                                          <p:spTgt spid="42"/>
                                        </p:tgtEl>
                                      </p:cBhvr>
                                    </p:animEffect>
                                  </p:childTnLst>
                                </p:cTn>
                              </p:par>
                              <p:par>
                                <p:cTn id="17" presetID="22" presetClass="entr" presetSubtype="4" fill="hold" grpId="0" nodeType="withEffect">
                                  <p:stCondLst>
                                    <p:cond delay="1000"/>
                                  </p:stCondLst>
                                  <p:childTnLst>
                                    <p:set>
                                      <p:cBhvr>
                                        <p:cTn id="18" dur="1" fill="hold">
                                          <p:stCondLst>
                                            <p:cond delay="0"/>
                                          </p:stCondLst>
                                        </p:cTn>
                                        <p:tgtEl>
                                          <p:spTgt spid="41"/>
                                        </p:tgtEl>
                                        <p:attrNameLst>
                                          <p:attrName>style.visibility</p:attrName>
                                        </p:attrNameLst>
                                      </p:cBhvr>
                                      <p:to>
                                        <p:strVal val="visible"/>
                                      </p:to>
                                    </p:set>
                                    <p:animEffect transition="in" filter="wipe(down)">
                                      <p:cBhvr>
                                        <p:cTn id="19" dur="500"/>
                                        <p:tgtEl>
                                          <p:spTgt spid="41"/>
                                        </p:tgtEl>
                                      </p:cBhvr>
                                    </p:animEffect>
                                  </p:childTnLst>
                                </p:cTn>
                              </p:par>
                              <p:par>
                                <p:cTn id="20" presetID="22" presetClass="entr" presetSubtype="2" fill="hold" grpId="0" nodeType="withEffect">
                                  <p:stCondLst>
                                    <p:cond delay="1200"/>
                                  </p:stCondLst>
                                  <p:childTnLst>
                                    <p:set>
                                      <p:cBhvr>
                                        <p:cTn id="21" dur="1" fill="hold">
                                          <p:stCondLst>
                                            <p:cond delay="0"/>
                                          </p:stCondLst>
                                        </p:cTn>
                                        <p:tgtEl>
                                          <p:spTgt spid="44"/>
                                        </p:tgtEl>
                                        <p:attrNameLst>
                                          <p:attrName>style.visibility</p:attrName>
                                        </p:attrNameLst>
                                      </p:cBhvr>
                                      <p:to>
                                        <p:strVal val="visible"/>
                                      </p:to>
                                    </p:set>
                                    <p:animEffect transition="in" filter="wipe(right)">
                                      <p:cBhvr>
                                        <p:cTn id="22" dur="500"/>
                                        <p:tgtEl>
                                          <p:spTgt spid="44"/>
                                        </p:tgtEl>
                                      </p:cBhvr>
                                    </p:animEffect>
                                  </p:childTnLst>
                                </p:cTn>
                              </p:par>
                              <p:par>
                                <p:cTn id="23" presetID="22" presetClass="entr" presetSubtype="4" fill="hold" grpId="0" nodeType="withEffect">
                                  <p:stCondLst>
                                    <p:cond delay="1400"/>
                                  </p:stCondLst>
                                  <p:childTnLst>
                                    <p:set>
                                      <p:cBhvr>
                                        <p:cTn id="24" dur="1" fill="hold">
                                          <p:stCondLst>
                                            <p:cond delay="0"/>
                                          </p:stCondLst>
                                        </p:cTn>
                                        <p:tgtEl>
                                          <p:spTgt spid="45"/>
                                        </p:tgtEl>
                                        <p:attrNameLst>
                                          <p:attrName>style.visibility</p:attrName>
                                        </p:attrNameLst>
                                      </p:cBhvr>
                                      <p:to>
                                        <p:strVal val="visible"/>
                                      </p:to>
                                    </p:set>
                                    <p:animEffect transition="in" filter="wipe(down)">
                                      <p:cBhvr>
                                        <p:cTn id="25" dur="500"/>
                                        <p:tgtEl>
                                          <p:spTgt spid="45"/>
                                        </p:tgtEl>
                                      </p:cBhvr>
                                    </p:animEffect>
                                  </p:childTnLst>
                                </p:cTn>
                              </p:par>
                              <p:par>
                                <p:cTn id="26" presetID="22" presetClass="entr" presetSubtype="8" fill="hold" grpId="0" nodeType="withEffect">
                                  <p:stCondLst>
                                    <p:cond delay="170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par>
                                <p:cTn id="29" presetID="22" presetClass="entr" presetSubtype="4" fill="hold" grpId="0" nodeType="withEffect">
                                  <p:stCondLst>
                                    <p:cond delay="1800"/>
                                  </p:stCondLst>
                                  <p:childTnLst>
                                    <p:set>
                                      <p:cBhvr>
                                        <p:cTn id="30" dur="1" fill="hold">
                                          <p:stCondLst>
                                            <p:cond delay="0"/>
                                          </p:stCondLst>
                                        </p:cTn>
                                        <p:tgtEl>
                                          <p:spTgt spid="46"/>
                                        </p:tgtEl>
                                        <p:attrNameLst>
                                          <p:attrName>style.visibility</p:attrName>
                                        </p:attrNameLst>
                                      </p:cBhvr>
                                      <p:to>
                                        <p:strVal val="visible"/>
                                      </p:to>
                                    </p:set>
                                    <p:animEffect transition="in" filter="wipe(down)">
                                      <p:cBhvr>
                                        <p:cTn id="31" dur="500"/>
                                        <p:tgtEl>
                                          <p:spTgt spid="46"/>
                                        </p:tgtEl>
                                      </p:cBhvr>
                                    </p:animEffect>
                                  </p:childTnLst>
                                </p:cTn>
                              </p:par>
                              <p:par>
                                <p:cTn id="32" presetID="22" presetClass="entr" presetSubtype="2" fill="hold" grpId="0" nodeType="withEffect">
                                  <p:stCondLst>
                                    <p:cond delay="2000"/>
                                  </p:stCondLst>
                                  <p:childTnLst>
                                    <p:set>
                                      <p:cBhvr>
                                        <p:cTn id="33" dur="1" fill="hold">
                                          <p:stCondLst>
                                            <p:cond delay="0"/>
                                          </p:stCondLst>
                                        </p:cTn>
                                        <p:tgtEl>
                                          <p:spTgt spid="43"/>
                                        </p:tgtEl>
                                        <p:attrNameLst>
                                          <p:attrName>style.visibility</p:attrName>
                                        </p:attrNameLst>
                                      </p:cBhvr>
                                      <p:to>
                                        <p:strVal val="visible"/>
                                      </p:to>
                                    </p:set>
                                    <p:animEffect transition="in" filter="wipe(right)">
                                      <p:cBhvr>
                                        <p:cTn id="34" dur="500"/>
                                        <p:tgtEl>
                                          <p:spTgt spid="43"/>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7"/>
                                        </p:tgtEl>
                                        <p:attrNameLst>
                                          <p:attrName>style.visibility</p:attrName>
                                        </p:attrNameLst>
                                      </p:cBhvr>
                                      <p:to>
                                        <p:strVal val="visible"/>
                                      </p:to>
                                    </p:set>
                                    <p:anim calcmode="lin" valueType="num">
                                      <p:cBhvr>
                                        <p:cTn id="37" dur="500" fill="hold"/>
                                        <p:tgtEl>
                                          <p:spTgt spid="47"/>
                                        </p:tgtEl>
                                        <p:attrNameLst>
                                          <p:attrName>ppt_w</p:attrName>
                                        </p:attrNameLst>
                                      </p:cBhvr>
                                      <p:tavLst>
                                        <p:tav tm="0">
                                          <p:val>
                                            <p:fltVal val="0"/>
                                          </p:val>
                                        </p:tav>
                                        <p:tav tm="100000">
                                          <p:val>
                                            <p:strVal val="#ppt_w"/>
                                          </p:val>
                                        </p:tav>
                                      </p:tavLst>
                                    </p:anim>
                                    <p:anim calcmode="lin" valueType="num">
                                      <p:cBhvr>
                                        <p:cTn id="38" dur="500" fill="hold"/>
                                        <p:tgtEl>
                                          <p:spTgt spid="47"/>
                                        </p:tgtEl>
                                        <p:attrNameLst>
                                          <p:attrName>ppt_h</p:attrName>
                                        </p:attrNameLst>
                                      </p:cBhvr>
                                      <p:tavLst>
                                        <p:tav tm="0">
                                          <p:val>
                                            <p:fltVal val="0"/>
                                          </p:val>
                                        </p:tav>
                                        <p:tav tm="100000">
                                          <p:val>
                                            <p:strVal val="#ppt_h"/>
                                          </p:val>
                                        </p:tav>
                                      </p:tavLst>
                                    </p:anim>
                                    <p:animEffect transition="in" filter="fade">
                                      <p:cBhvr>
                                        <p:cTn id="39" dur="500"/>
                                        <p:tgtEl>
                                          <p:spTgt spid="47"/>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49"/>
                                        </p:tgtEl>
                                        <p:attrNameLst>
                                          <p:attrName>style.visibility</p:attrName>
                                        </p:attrNameLst>
                                      </p:cBhvr>
                                      <p:to>
                                        <p:strVal val="visible"/>
                                      </p:to>
                                    </p:set>
                                    <p:anim calcmode="lin" valueType="num">
                                      <p:cBhvr>
                                        <p:cTn id="42" dur="500" fill="hold"/>
                                        <p:tgtEl>
                                          <p:spTgt spid="49"/>
                                        </p:tgtEl>
                                        <p:attrNameLst>
                                          <p:attrName>ppt_w</p:attrName>
                                        </p:attrNameLst>
                                      </p:cBhvr>
                                      <p:tavLst>
                                        <p:tav tm="0">
                                          <p:val>
                                            <p:fltVal val="0"/>
                                          </p:val>
                                        </p:tav>
                                        <p:tav tm="100000">
                                          <p:val>
                                            <p:strVal val="#ppt_w"/>
                                          </p:val>
                                        </p:tav>
                                      </p:tavLst>
                                    </p:anim>
                                    <p:anim calcmode="lin" valueType="num">
                                      <p:cBhvr>
                                        <p:cTn id="43" dur="500" fill="hold"/>
                                        <p:tgtEl>
                                          <p:spTgt spid="49"/>
                                        </p:tgtEl>
                                        <p:attrNameLst>
                                          <p:attrName>ppt_h</p:attrName>
                                        </p:attrNameLst>
                                      </p:cBhvr>
                                      <p:tavLst>
                                        <p:tav tm="0">
                                          <p:val>
                                            <p:fltVal val="0"/>
                                          </p:val>
                                        </p:tav>
                                        <p:tav tm="100000">
                                          <p:val>
                                            <p:strVal val="#ppt_h"/>
                                          </p:val>
                                        </p:tav>
                                      </p:tavLst>
                                    </p:anim>
                                    <p:animEffect transition="in" filter="fade">
                                      <p:cBhvr>
                                        <p:cTn id="44" dur="500"/>
                                        <p:tgtEl>
                                          <p:spTgt spid="49"/>
                                        </p:tgtEl>
                                      </p:cBhvr>
                                    </p:animEffect>
                                  </p:childTnLst>
                                </p:cTn>
                              </p:par>
                              <p:par>
                                <p:cTn id="45" presetID="53" presetClass="entr" presetSubtype="16" fill="hold" grpId="0" nodeType="withEffect">
                                  <p:stCondLst>
                                    <p:cond delay="1900"/>
                                  </p:stCondLst>
                                  <p:childTnLst>
                                    <p:set>
                                      <p:cBhvr>
                                        <p:cTn id="46" dur="1" fill="hold">
                                          <p:stCondLst>
                                            <p:cond delay="0"/>
                                          </p:stCondLst>
                                        </p:cTn>
                                        <p:tgtEl>
                                          <p:spTgt spid="50"/>
                                        </p:tgtEl>
                                        <p:attrNameLst>
                                          <p:attrName>style.visibility</p:attrName>
                                        </p:attrNameLst>
                                      </p:cBhvr>
                                      <p:to>
                                        <p:strVal val="visible"/>
                                      </p:to>
                                    </p:set>
                                    <p:anim calcmode="lin" valueType="num">
                                      <p:cBhvr>
                                        <p:cTn id="47" dur="500" fill="hold"/>
                                        <p:tgtEl>
                                          <p:spTgt spid="50"/>
                                        </p:tgtEl>
                                        <p:attrNameLst>
                                          <p:attrName>ppt_w</p:attrName>
                                        </p:attrNameLst>
                                      </p:cBhvr>
                                      <p:tavLst>
                                        <p:tav tm="0">
                                          <p:val>
                                            <p:fltVal val="0"/>
                                          </p:val>
                                        </p:tav>
                                        <p:tav tm="100000">
                                          <p:val>
                                            <p:strVal val="#ppt_w"/>
                                          </p:val>
                                        </p:tav>
                                      </p:tavLst>
                                    </p:anim>
                                    <p:anim calcmode="lin" valueType="num">
                                      <p:cBhvr>
                                        <p:cTn id="48" dur="500" fill="hold"/>
                                        <p:tgtEl>
                                          <p:spTgt spid="50"/>
                                        </p:tgtEl>
                                        <p:attrNameLst>
                                          <p:attrName>ppt_h</p:attrName>
                                        </p:attrNameLst>
                                      </p:cBhvr>
                                      <p:tavLst>
                                        <p:tav tm="0">
                                          <p:val>
                                            <p:fltVal val="0"/>
                                          </p:val>
                                        </p:tav>
                                        <p:tav tm="100000">
                                          <p:val>
                                            <p:strVal val="#ppt_h"/>
                                          </p:val>
                                        </p:tav>
                                      </p:tavLst>
                                    </p:anim>
                                    <p:animEffect transition="in" filter="fade">
                                      <p:cBhvr>
                                        <p:cTn id="49" dur="500"/>
                                        <p:tgtEl>
                                          <p:spTgt spid="50"/>
                                        </p:tgtEl>
                                      </p:cBhvr>
                                    </p:animEffect>
                                  </p:childTnLst>
                                </p:cTn>
                              </p:par>
                              <p:par>
                                <p:cTn id="50" presetID="53" presetClass="entr" presetSubtype="16" fill="hold" grpId="0" nodeType="withEffect">
                                  <p:stCondLst>
                                    <p:cond delay="1400"/>
                                  </p:stCondLst>
                                  <p:childTnLst>
                                    <p:set>
                                      <p:cBhvr>
                                        <p:cTn id="51" dur="1" fill="hold">
                                          <p:stCondLst>
                                            <p:cond delay="0"/>
                                          </p:stCondLst>
                                        </p:cTn>
                                        <p:tgtEl>
                                          <p:spTgt spid="48"/>
                                        </p:tgtEl>
                                        <p:attrNameLst>
                                          <p:attrName>style.visibility</p:attrName>
                                        </p:attrNameLst>
                                      </p:cBhvr>
                                      <p:to>
                                        <p:strVal val="visible"/>
                                      </p:to>
                                    </p:set>
                                    <p:anim calcmode="lin" valueType="num">
                                      <p:cBhvr>
                                        <p:cTn id="52" dur="500" fill="hold"/>
                                        <p:tgtEl>
                                          <p:spTgt spid="48"/>
                                        </p:tgtEl>
                                        <p:attrNameLst>
                                          <p:attrName>ppt_w</p:attrName>
                                        </p:attrNameLst>
                                      </p:cBhvr>
                                      <p:tavLst>
                                        <p:tav tm="0">
                                          <p:val>
                                            <p:fltVal val="0"/>
                                          </p:val>
                                        </p:tav>
                                        <p:tav tm="100000">
                                          <p:val>
                                            <p:strVal val="#ppt_w"/>
                                          </p:val>
                                        </p:tav>
                                      </p:tavLst>
                                    </p:anim>
                                    <p:anim calcmode="lin" valueType="num">
                                      <p:cBhvr>
                                        <p:cTn id="53" dur="500" fill="hold"/>
                                        <p:tgtEl>
                                          <p:spTgt spid="48"/>
                                        </p:tgtEl>
                                        <p:attrNameLst>
                                          <p:attrName>ppt_h</p:attrName>
                                        </p:attrNameLst>
                                      </p:cBhvr>
                                      <p:tavLst>
                                        <p:tav tm="0">
                                          <p:val>
                                            <p:fltVal val="0"/>
                                          </p:val>
                                        </p:tav>
                                        <p:tav tm="100000">
                                          <p:val>
                                            <p:strVal val="#ppt_h"/>
                                          </p:val>
                                        </p:tav>
                                      </p:tavLst>
                                    </p:anim>
                                    <p:animEffect transition="in" filter="fade">
                                      <p:cBhvr>
                                        <p:cTn id="54" dur="500"/>
                                        <p:tgtEl>
                                          <p:spTgt spid="48"/>
                                        </p:tgtEl>
                                      </p:cBhvr>
                                    </p:animEffect>
                                  </p:childTnLst>
                                </p:cTn>
                              </p:par>
                              <p:par>
                                <p:cTn id="55" presetID="53" presetClass="entr" presetSubtype="16" fill="hold" grpId="0" nodeType="withEffect">
                                  <p:stCondLst>
                                    <p:cond delay="2200"/>
                                  </p:stCondLst>
                                  <p:childTnLst>
                                    <p:set>
                                      <p:cBhvr>
                                        <p:cTn id="56" dur="1" fill="hold">
                                          <p:stCondLst>
                                            <p:cond delay="0"/>
                                          </p:stCondLst>
                                        </p:cTn>
                                        <p:tgtEl>
                                          <p:spTgt spid="51"/>
                                        </p:tgtEl>
                                        <p:attrNameLst>
                                          <p:attrName>style.visibility</p:attrName>
                                        </p:attrNameLst>
                                      </p:cBhvr>
                                      <p:to>
                                        <p:strVal val="visible"/>
                                      </p:to>
                                    </p:set>
                                    <p:anim calcmode="lin" valueType="num">
                                      <p:cBhvr>
                                        <p:cTn id="57" dur="500" fill="hold"/>
                                        <p:tgtEl>
                                          <p:spTgt spid="51"/>
                                        </p:tgtEl>
                                        <p:attrNameLst>
                                          <p:attrName>ppt_w</p:attrName>
                                        </p:attrNameLst>
                                      </p:cBhvr>
                                      <p:tavLst>
                                        <p:tav tm="0">
                                          <p:val>
                                            <p:fltVal val="0"/>
                                          </p:val>
                                        </p:tav>
                                        <p:tav tm="100000">
                                          <p:val>
                                            <p:strVal val="#ppt_w"/>
                                          </p:val>
                                        </p:tav>
                                      </p:tavLst>
                                    </p:anim>
                                    <p:anim calcmode="lin" valueType="num">
                                      <p:cBhvr>
                                        <p:cTn id="58" dur="500" fill="hold"/>
                                        <p:tgtEl>
                                          <p:spTgt spid="51"/>
                                        </p:tgtEl>
                                        <p:attrNameLst>
                                          <p:attrName>ppt_h</p:attrName>
                                        </p:attrNameLst>
                                      </p:cBhvr>
                                      <p:tavLst>
                                        <p:tav tm="0">
                                          <p:val>
                                            <p:fltVal val="0"/>
                                          </p:val>
                                        </p:tav>
                                        <p:tav tm="100000">
                                          <p:val>
                                            <p:strVal val="#ppt_h"/>
                                          </p:val>
                                        </p:tav>
                                      </p:tavLst>
                                    </p:anim>
                                    <p:animEffect transition="in" filter="fade">
                                      <p:cBhvr>
                                        <p:cTn id="59" dur="500"/>
                                        <p:tgtEl>
                                          <p:spTgt spid="51"/>
                                        </p:tgtEl>
                                      </p:cBhvr>
                                    </p:animEffect>
                                  </p:childTnLst>
                                </p:cTn>
                              </p:par>
                              <p:par>
                                <p:cTn id="60" presetID="53" presetClass="entr" presetSubtype="16" fill="hold" grpId="0" nodeType="withEffect">
                                  <p:stCondLst>
                                    <p:cond delay="2200"/>
                                  </p:stCondLst>
                                  <p:childTnLst>
                                    <p:set>
                                      <p:cBhvr>
                                        <p:cTn id="61" dur="1" fill="hold">
                                          <p:stCondLst>
                                            <p:cond delay="0"/>
                                          </p:stCondLst>
                                        </p:cTn>
                                        <p:tgtEl>
                                          <p:spTgt spid="57"/>
                                        </p:tgtEl>
                                        <p:attrNameLst>
                                          <p:attrName>style.visibility</p:attrName>
                                        </p:attrNameLst>
                                      </p:cBhvr>
                                      <p:to>
                                        <p:strVal val="visible"/>
                                      </p:to>
                                    </p:set>
                                    <p:anim calcmode="lin" valueType="num">
                                      <p:cBhvr>
                                        <p:cTn id="62" dur="500" fill="hold"/>
                                        <p:tgtEl>
                                          <p:spTgt spid="57"/>
                                        </p:tgtEl>
                                        <p:attrNameLst>
                                          <p:attrName>ppt_w</p:attrName>
                                        </p:attrNameLst>
                                      </p:cBhvr>
                                      <p:tavLst>
                                        <p:tav tm="0">
                                          <p:val>
                                            <p:fltVal val="0"/>
                                          </p:val>
                                        </p:tav>
                                        <p:tav tm="100000">
                                          <p:val>
                                            <p:strVal val="#ppt_w"/>
                                          </p:val>
                                        </p:tav>
                                      </p:tavLst>
                                    </p:anim>
                                    <p:anim calcmode="lin" valueType="num">
                                      <p:cBhvr>
                                        <p:cTn id="63" dur="500" fill="hold"/>
                                        <p:tgtEl>
                                          <p:spTgt spid="57"/>
                                        </p:tgtEl>
                                        <p:attrNameLst>
                                          <p:attrName>ppt_h</p:attrName>
                                        </p:attrNameLst>
                                      </p:cBhvr>
                                      <p:tavLst>
                                        <p:tav tm="0">
                                          <p:val>
                                            <p:fltVal val="0"/>
                                          </p:val>
                                        </p:tav>
                                        <p:tav tm="100000">
                                          <p:val>
                                            <p:strVal val="#ppt_h"/>
                                          </p:val>
                                        </p:tav>
                                      </p:tavLst>
                                    </p:anim>
                                    <p:animEffect transition="in" filter="fade">
                                      <p:cBhvr>
                                        <p:cTn id="64" dur="500"/>
                                        <p:tgtEl>
                                          <p:spTgt spid="57"/>
                                        </p:tgtEl>
                                      </p:cBhvr>
                                    </p:animEffect>
                                  </p:childTnLst>
                                </p:cTn>
                              </p:par>
                            </p:childTnLst>
                          </p:cTn>
                        </p:par>
                        <p:par>
                          <p:cTn id="65" fill="hold">
                            <p:stCondLst>
                              <p:cond delay="2700"/>
                            </p:stCondLst>
                            <p:childTnLst>
                              <p:par>
                                <p:cTn id="66" presetID="2" presetClass="entr" presetSubtype="8" decel="100000" fill="hold" grpId="0" nodeType="afterEffect">
                                  <p:stCondLst>
                                    <p:cond delay="0"/>
                                  </p:stCondLst>
                                  <p:childTnLst>
                                    <p:set>
                                      <p:cBhvr>
                                        <p:cTn id="67" dur="1" fill="hold">
                                          <p:stCondLst>
                                            <p:cond delay="0"/>
                                          </p:stCondLst>
                                        </p:cTn>
                                        <p:tgtEl>
                                          <p:spTgt spid="52"/>
                                        </p:tgtEl>
                                        <p:attrNameLst>
                                          <p:attrName>style.visibility</p:attrName>
                                        </p:attrNameLst>
                                      </p:cBhvr>
                                      <p:to>
                                        <p:strVal val="visible"/>
                                      </p:to>
                                    </p:set>
                                    <p:anim calcmode="lin" valueType="num">
                                      <p:cBhvr additive="base">
                                        <p:cTn id="68" dur="500" fill="hold"/>
                                        <p:tgtEl>
                                          <p:spTgt spid="52"/>
                                        </p:tgtEl>
                                        <p:attrNameLst>
                                          <p:attrName>ppt_x</p:attrName>
                                        </p:attrNameLst>
                                      </p:cBhvr>
                                      <p:tavLst>
                                        <p:tav tm="0">
                                          <p:val>
                                            <p:strVal val="0-#ppt_w/2"/>
                                          </p:val>
                                        </p:tav>
                                        <p:tav tm="100000">
                                          <p:val>
                                            <p:strVal val="#ppt_x"/>
                                          </p:val>
                                        </p:tav>
                                      </p:tavLst>
                                    </p:anim>
                                    <p:anim calcmode="lin" valueType="num">
                                      <p:cBhvr additive="base">
                                        <p:cTn id="69" dur="500" fill="hold"/>
                                        <p:tgtEl>
                                          <p:spTgt spid="52"/>
                                        </p:tgtEl>
                                        <p:attrNameLst>
                                          <p:attrName>ppt_y</p:attrName>
                                        </p:attrNameLst>
                                      </p:cBhvr>
                                      <p:tavLst>
                                        <p:tav tm="0">
                                          <p:val>
                                            <p:strVal val="#ppt_y"/>
                                          </p:val>
                                        </p:tav>
                                        <p:tav tm="100000">
                                          <p:val>
                                            <p:strVal val="#ppt_y"/>
                                          </p:val>
                                        </p:tav>
                                      </p:tavLst>
                                    </p:anim>
                                  </p:childTnLst>
                                </p:cTn>
                              </p:par>
                              <p:par>
                                <p:cTn id="70" presetID="2" presetClass="entr" presetSubtype="8" decel="100000" fill="hold" grpId="0" nodeType="withEffect">
                                  <p:stCondLst>
                                    <p:cond delay="100"/>
                                  </p:stCondLst>
                                  <p:childTnLst>
                                    <p:set>
                                      <p:cBhvr>
                                        <p:cTn id="71" dur="1" fill="hold">
                                          <p:stCondLst>
                                            <p:cond delay="0"/>
                                          </p:stCondLst>
                                        </p:cTn>
                                        <p:tgtEl>
                                          <p:spTgt spid="53"/>
                                        </p:tgtEl>
                                        <p:attrNameLst>
                                          <p:attrName>style.visibility</p:attrName>
                                        </p:attrNameLst>
                                      </p:cBhvr>
                                      <p:to>
                                        <p:strVal val="visible"/>
                                      </p:to>
                                    </p:set>
                                    <p:anim calcmode="lin" valueType="num">
                                      <p:cBhvr additive="base">
                                        <p:cTn id="72" dur="500" fill="hold"/>
                                        <p:tgtEl>
                                          <p:spTgt spid="53"/>
                                        </p:tgtEl>
                                        <p:attrNameLst>
                                          <p:attrName>ppt_x</p:attrName>
                                        </p:attrNameLst>
                                      </p:cBhvr>
                                      <p:tavLst>
                                        <p:tav tm="0">
                                          <p:val>
                                            <p:strVal val="0-#ppt_w/2"/>
                                          </p:val>
                                        </p:tav>
                                        <p:tav tm="100000">
                                          <p:val>
                                            <p:strVal val="#ppt_x"/>
                                          </p:val>
                                        </p:tav>
                                      </p:tavLst>
                                    </p:anim>
                                    <p:anim calcmode="lin" valueType="num">
                                      <p:cBhvr additive="base">
                                        <p:cTn id="73" dur="500" fill="hold"/>
                                        <p:tgtEl>
                                          <p:spTgt spid="53"/>
                                        </p:tgtEl>
                                        <p:attrNameLst>
                                          <p:attrName>ppt_y</p:attrName>
                                        </p:attrNameLst>
                                      </p:cBhvr>
                                      <p:tavLst>
                                        <p:tav tm="0">
                                          <p:val>
                                            <p:strVal val="#ppt_y"/>
                                          </p:val>
                                        </p:tav>
                                        <p:tav tm="100000">
                                          <p:val>
                                            <p:strVal val="#ppt_y"/>
                                          </p:val>
                                        </p:tav>
                                      </p:tavLst>
                                    </p:anim>
                                  </p:childTnLst>
                                </p:cTn>
                              </p:par>
                              <p:par>
                                <p:cTn id="74" presetID="2" presetClass="entr" presetSubtype="2" decel="100000" fill="hold" grpId="0" nodeType="withEffect">
                                  <p:stCondLst>
                                    <p:cond delay="200"/>
                                  </p:stCondLst>
                                  <p:childTnLst>
                                    <p:set>
                                      <p:cBhvr>
                                        <p:cTn id="75" dur="1" fill="hold">
                                          <p:stCondLst>
                                            <p:cond delay="0"/>
                                          </p:stCondLst>
                                        </p:cTn>
                                        <p:tgtEl>
                                          <p:spTgt spid="54"/>
                                        </p:tgtEl>
                                        <p:attrNameLst>
                                          <p:attrName>style.visibility</p:attrName>
                                        </p:attrNameLst>
                                      </p:cBhvr>
                                      <p:to>
                                        <p:strVal val="visible"/>
                                      </p:to>
                                    </p:set>
                                    <p:anim calcmode="lin" valueType="num">
                                      <p:cBhvr additive="base">
                                        <p:cTn id="76" dur="500" fill="hold"/>
                                        <p:tgtEl>
                                          <p:spTgt spid="54"/>
                                        </p:tgtEl>
                                        <p:attrNameLst>
                                          <p:attrName>ppt_x</p:attrName>
                                        </p:attrNameLst>
                                      </p:cBhvr>
                                      <p:tavLst>
                                        <p:tav tm="0">
                                          <p:val>
                                            <p:strVal val="1+#ppt_w/2"/>
                                          </p:val>
                                        </p:tav>
                                        <p:tav tm="100000">
                                          <p:val>
                                            <p:strVal val="#ppt_x"/>
                                          </p:val>
                                        </p:tav>
                                      </p:tavLst>
                                    </p:anim>
                                    <p:anim calcmode="lin" valueType="num">
                                      <p:cBhvr additive="base">
                                        <p:cTn id="77" dur="500" fill="hold"/>
                                        <p:tgtEl>
                                          <p:spTgt spid="54"/>
                                        </p:tgtEl>
                                        <p:attrNameLst>
                                          <p:attrName>ppt_y</p:attrName>
                                        </p:attrNameLst>
                                      </p:cBhvr>
                                      <p:tavLst>
                                        <p:tav tm="0">
                                          <p:val>
                                            <p:strVal val="#ppt_y"/>
                                          </p:val>
                                        </p:tav>
                                        <p:tav tm="100000">
                                          <p:val>
                                            <p:strVal val="#ppt_y"/>
                                          </p:val>
                                        </p:tav>
                                      </p:tavLst>
                                    </p:anim>
                                  </p:childTnLst>
                                </p:cTn>
                              </p:par>
                              <p:par>
                                <p:cTn id="78" presetID="2" presetClass="entr" presetSubtype="2" decel="100000" fill="hold" grpId="0" nodeType="withEffect">
                                  <p:stCondLst>
                                    <p:cond delay="300"/>
                                  </p:stCondLst>
                                  <p:childTnLst>
                                    <p:set>
                                      <p:cBhvr>
                                        <p:cTn id="79" dur="1" fill="hold">
                                          <p:stCondLst>
                                            <p:cond delay="0"/>
                                          </p:stCondLst>
                                        </p:cTn>
                                        <p:tgtEl>
                                          <p:spTgt spid="55"/>
                                        </p:tgtEl>
                                        <p:attrNameLst>
                                          <p:attrName>style.visibility</p:attrName>
                                        </p:attrNameLst>
                                      </p:cBhvr>
                                      <p:to>
                                        <p:strVal val="visible"/>
                                      </p:to>
                                    </p:set>
                                    <p:anim calcmode="lin" valueType="num">
                                      <p:cBhvr additive="base">
                                        <p:cTn id="80" dur="500" fill="hold"/>
                                        <p:tgtEl>
                                          <p:spTgt spid="55"/>
                                        </p:tgtEl>
                                        <p:attrNameLst>
                                          <p:attrName>ppt_x</p:attrName>
                                        </p:attrNameLst>
                                      </p:cBhvr>
                                      <p:tavLst>
                                        <p:tav tm="0">
                                          <p:val>
                                            <p:strVal val="1+#ppt_w/2"/>
                                          </p:val>
                                        </p:tav>
                                        <p:tav tm="100000">
                                          <p:val>
                                            <p:strVal val="#ppt_x"/>
                                          </p:val>
                                        </p:tav>
                                      </p:tavLst>
                                    </p:anim>
                                    <p:anim calcmode="lin" valueType="num">
                                      <p:cBhvr additive="base">
                                        <p:cTn id="81" dur="500" fill="hold"/>
                                        <p:tgtEl>
                                          <p:spTgt spid="55"/>
                                        </p:tgtEl>
                                        <p:attrNameLst>
                                          <p:attrName>ppt_y</p:attrName>
                                        </p:attrNameLst>
                                      </p:cBhvr>
                                      <p:tavLst>
                                        <p:tav tm="0">
                                          <p:val>
                                            <p:strVal val="#ppt_y"/>
                                          </p:val>
                                        </p:tav>
                                        <p:tav tm="100000">
                                          <p:val>
                                            <p:strVal val="#ppt_y"/>
                                          </p:val>
                                        </p:tav>
                                      </p:tavLst>
                                    </p:anim>
                                  </p:childTnLst>
                                </p:cTn>
                              </p:par>
                              <p:par>
                                <p:cTn id="82" presetID="2" presetClass="entr" presetSubtype="8" decel="100000" fill="hold" grpId="0" nodeType="withEffect">
                                  <p:stCondLst>
                                    <p:cond delay="400"/>
                                  </p:stCondLst>
                                  <p:childTnLst>
                                    <p:set>
                                      <p:cBhvr>
                                        <p:cTn id="83" dur="1" fill="hold">
                                          <p:stCondLst>
                                            <p:cond delay="0"/>
                                          </p:stCondLst>
                                        </p:cTn>
                                        <p:tgtEl>
                                          <p:spTgt spid="56"/>
                                        </p:tgtEl>
                                        <p:attrNameLst>
                                          <p:attrName>style.visibility</p:attrName>
                                        </p:attrNameLst>
                                      </p:cBhvr>
                                      <p:to>
                                        <p:strVal val="visible"/>
                                      </p:to>
                                    </p:set>
                                    <p:anim calcmode="lin" valueType="num">
                                      <p:cBhvr additive="base">
                                        <p:cTn id="84" dur="500" fill="hold"/>
                                        <p:tgtEl>
                                          <p:spTgt spid="56"/>
                                        </p:tgtEl>
                                        <p:attrNameLst>
                                          <p:attrName>ppt_x</p:attrName>
                                        </p:attrNameLst>
                                      </p:cBhvr>
                                      <p:tavLst>
                                        <p:tav tm="0">
                                          <p:val>
                                            <p:strVal val="0-#ppt_w/2"/>
                                          </p:val>
                                        </p:tav>
                                        <p:tav tm="100000">
                                          <p:val>
                                            <p:strVal val="#ppt_x"/>
                                          </p:val>
                                        </p:tav>
                                      </p:tavLst>
                                    </p:anim>
                                    <p:anim calcmode="lin" valueType="num">
                                      <p:cBhvr additive="base">
                                        <p:cTn id="85" dur="500" fill="hold"/>
                                        <p:tgtEl>
                                          <p:spTgt spid="56"/>
                                        </p:tgtEl>
                                        <p:attrNameLst>
                                          <p:attrName>ppt_y</p:attrName>
                                        </p:attrNameLst>
                                      </p:cBhvr>
                                      <p:tavLst>
                                        <p:tav tm="0">
                                          <p:val>
                                            <p:strVal val="#ppt_y"/>
                                          </p:val>
                                        </p:tav>
                                        <p:tav tm="100000">
                                          <p:val>
                                            <p:strVal val="#ppt_y"/>
                                          </p:val>
                                        </p:tav>
                                      </p:tavLst>
                                    </p:anim>
                                  </p:childTnLst>
                                </p:cTn>
                              </p:par>
                              <p:par>
                                <p:cTn id="86" presetID="2" presetClass="entr" presetSubtype="2" decel="100000" fill="hold" grpId="0" nodeType="withEffect">
                                  <p:stCondLst>
                                    <p:cond delay="200"/>
                                  </p:stCondLst>
                                  <p:childTnLst>
                                    <p:set>
                                      <p:cBhvr>
                                        <p:cTn id="87" dur="1" fill="hold">
                                          <p:stCondLst>
                                            <p:cond delay="0"/>
                                          </p:stCondLst>
                                        </p:cTn>
                                        <p:tgtEl>
                                          <p:spTgt spid="26"/>
                                        </p:tgtEl>
                                        <p:attrNameLst>
                                          <p:attrName>style.visibility</p:attrName>
                                        </p:attrNameLst>
                                      </p:cBhvr>
                                      <p:to>
                                        <p:strVal val="visible"/>
                                      </p:to>
                                    </p:set>
                                    <p:anim calcmode="lin" valueType="num">
                                      <p:cBhvr additive="base">
                                        <p:cTn id="88" dur="500" fill="hold"/>
                                        <p:tgtEl>
                                          <p:spTgt spid="26"/>
                                        </p:tgtEl>
                                        <p:attrNameLst>
                                          <p:attrName>ppt_x</p:attrName>
                                        </p:attrNameLst>
                                      </p:cBhvr>
                                      <p:tavLst>
                                        <p:tav tm="0">
                                          <p:val>
                                            <p:strVal val="1+#ppt_w/2"/>
                                          </p:val>
                                        </p:tav>
                                        <p:tav tm="100000">
                                          <p:val>
                                            <p:strVal val="#ppt_x"/>
                                          </p:val>
                                        </p:tav>
                                      </p:tavLst>
                                    </p:anim>
                                    <p:anim calcmode="lin" valueType="num">
                                      <p:cBhvr additive="base">
                                        <p:cTn id="89" dur="500" fill="hold"/>
                                        <p:tgtEl>
                                          <p:spTgt spid="26"/>
                                        </p:tgtEl>
                                        <p:attrNameLst>
                                          <p:attrName>ppt_y</p:attrName>
                                        </p:attrNameLst>
                                      </p:cBhvr>
                                      <p:tavLst>
                                        <p:tav tm="0">
                                          <p:val>
                                            <p:strVal val="#ppt_y"/>
                                          </p:val>
                                        </p:tav>
                                        <p:tav tm="100000">
                                          <p:val>
                                            <p:strVal val="#ppt_y"/>
                                          </p:val>
                                        </p:tav>
                                      </p:tavLst>
                                    </p:anim>
                                  </p:childTnLst>
                                </p:cTn>
                              </p:par>
                              <p:par>
                                <p:cTn id="90" presetID="53" presetClass="entr" presetSubtype="16" fill="hold" grpId="0" nodeType="withEffect">
                                  <p:stCondLst>
                                    <p:cond delay="15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500" fill="hold"/>
                                        <p:tgtEl>
                                          <p:spTgt spid="28"/>
                                        </p:tgtEl>
                                        <p:attrNameLst>
                                          <p:attrName>ppt_w</p:attrName>
                                        </p:attrNameLst>
                                      </p:cBhvr>
                                      <p:tavLst>
                                        <p:tav tm="0">
                                          <p:val>
                                            <p:fltVal val="0"/>
                                          </p:val>
                                        </p:tav>
                                        <p:tav tm="100000">
                                          <p:val>
                                            <p:strVal val="#ppt_w"/>
                                          </p:val>
                                        </p:tav>
                                      </p:tavLst>
                                    </p:anim>
                                    <p:anim calcmode="lin" valueType="num">
                                      <p:cBhvr>
                                        <p:cTn id="93" dur="500" fill="hold"/>
                                        <p:tgtEl>
                                          <p:spTgt spid="28"/>
                                        </p:tgtEl>
                                        <p:attrNameLst>
                                          <p:attrName>ppt_h</p:attrName>
                                        </p:attrNameLst>
                                      </p:cBhvr>
                                      <p:tavLst>
                                        <p:tav tm="0">
                                          <p:val>
                                            <p:fltVal val="0"/>
                                          </p:val>
                                        </p:tav>
                                        <p:tav tm="100000">
                                          <p:val>
                                            <p:strVal val="#ppt_h"/>
                                          </p:val>
                                        </p:tav>
                                      </p:tavLst>
                                    </p:anim>
                                    <p:animEffect transition="in" filter="fade">
                                      <p:cBhvr>
                                        <p:cTn id="9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5" grpId="0" animBg="1"/>
      <p:bldP spid="37" grpId="0" animBg="1"/>
      <p:bldP spid="38"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p:bldP spid="54" grpId="0"/>
      <p:bldP spid="55" grpId="0"/>
      <p:bldP spid="56" grpId="0"/>
      <p:bldP spid="57" grpId="0" animBg="1"/>
      <p:bldP spid="26" grpId="0"/>
      <p:bldP spid="2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414207" y="2084587"/>
            <a:ext cx="7034350" cy="3383326"/>
          </a:xfrm>
          <a:prstGeom prst="rect">
            <a:avLst/>
          </a:prstGeom>
          <a:noFill/>
          <a:ln>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4" name="椭圆 13"/>
          <p:cNvSpPr/>
          <p:nvPr/>
        </p:nvSpPr>
        <p:spPr>
          <a:xfrm>
            <a:off x="2695675" y="3093649"/>
            <a:ext cx="1369549" cy="136520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itchFamily="34" charset="-122"/>
                <a:ea typeface="微软雅黑" pitchFamily="34" charset="-122"/>
              </a:rPr>
              <a:t>点击添加文本</a:t>
            </a:r>
          </a:p>
        </p:txBody>
      </p:sp>
      <p:sp>
        <p:nvSpPr>
          <p:cNvPr id="15" name="椭圆 14"/>
          <p:cNvSpPr/>
          <p:nvPr/>
        </p:nvSpPr>
        <p:spPr>
          <a:xfrm>
            <a:off x="9730025" y="3093649"/>
            <a:ext cx="1369549" cy="1365202"/>
          </a:xfrm>
          <a:prstGeom prst="ellips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700">
                <a:latin typeface="微软雅黑" pitchFamily="34" charset="-122"/>
                <a:ea typeface="微软雅黑" pitchFamily="34" charset="-122"/>
              </a:rPr>
              <a:t>点击添加文本</a:t>
            </a:r>
          </a:p>
        </p:txBody>
      </p:sp>
      <p:sp>
        <p:nvSpPr>
          <p:cNvPr id="16" name="矩形 15"/>
          <p:cNvSpPr/>
          <p:nvPr/>
        </p:nvSpPr>
        <p:spPr>
          <a:xfrm>
            <a:off x="6282381" y="3085990"/>
            <a:ext cx="1537510" cy="353256"/>
          </a:xfrm>
          <a:prstGeom prst="rect">
            <a:avLst/>
          </a:prstGeom>
        </p:spPr>
        <p:txBody>
          <a:bodyPr wrap="none" lIns="75520" tIns="37760" rIns="75520" bIns="37760">
            <a:spAutoFit/>
          </a:bodyPr>
          <a:lstStyle/>
          <a:p>
            <a:r>
              <a:rPr lang="zh-CN" altLang="en-US" b="1" dirty="0">
                <a:solidFill>
                  <a:srgbClr val="202A36"/>
                </a:solidFill>
                <a:latin typeface="微软雅黑" panose="020B0503020204020204" pitchFamily="34" charset="-122"/>
                <a:ea typeface="微软雅黑" panose="020B0503020204020204" pitchFamily="34" charset="-122"/>
              </a:rPr>
              <a:t>点击添加标题</a:t>
            </a:r>
            <a:endParaRPr lang="zh-CN" altLang="en-US" b="1" dirty="0">
              <a:solidFill>
                <a:srgbClr val="202A36"/>
              </a:solidFill>
            </a:endParaRPr>
          </a:p>
        </p:txBody>
      </p:sp>
      <p:sp>
        <p:nvSpPr>
          <p:cNvPr id="17" name="矩形 16"/>
          <p:cNvSpPr/>
          <p:nvPr/>
        </p:nvSpPr>
        <p:spPr>
          <a:xfrm>
            <a:off x="6282381" y="4162069"/>
            <a:ext cx="1537510" cy="353256"/>
          </a:xfrm>
          <a:prstGeom prst="rect">
            <a:avLst/>
          </a:prstGeom>
        </p:spPr>
        <p:txBody>
          <a:bodyPr wrap="none" lIns="75520" tIns="37760" rIns="75520" bIns="37760">
            <a:spAutoFit/>
          </a:bodyPr>
          <a:lstStyle/>
          <a:p>
            <a:r>
              <a:rPr lang="zh-CN" altLang="en-US" b="1">
                <a:solidFill>
                  <a:srgbClr val="202A36"/>
                </a:solidFill>
                <a:latin typeface="微软雅黑" panose="020B0503020204020204" pitchFamily="34" charset="-122"/>
                <a:ea typeface="微软雅黑" panose="020B0503020204020204" pitchFamily="34" charset="-122"/>
              </a:rPr>
              <a:t>点击添加标题</a:t>
            </a:r>
            <a:endParaRPr lang="zh-CN" altLang="en-US" b="1">
              <a:solidFill>
                <a:srgbClr val="202A36"/>
              </a:solidFill>
            </a:endParaRPr>
          </a:p>
        </p:txBody>
      </p:sp>
      <p:sp>
        <p:nvSpPr>
          <p:cNvPr id="23" name="上箭头 22"/>
          <p:cNvSpPr/>
          <p:nvPr/>
        </p:nvSpPr>
        <p:spPr>
          <a:xfrm>
            <a:off x="6427641" y="2291042"/>
            <a:ext cx="1007480" cy="739723"/>
          </a:xfrm>
          <a:prstGeom prst="upArrow">
            <a:avLst>
              <a:gd name="adj1" fmla="val 50000"/>
              <a:gd name="adj2" fmla="val 63430"/>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5" name="矩形 24"/>
          <p:cNvSpPr/>
          <p:nvPr/>
        </p:nvSpPr>
        <p:spPr>
          <a:xfrm>
            <a:off x="5025921" y="5289844"/>
            <a:ext cx="3751374" cy="3561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mtClean="0">
                <a:latin typeface="微软雅黑" pitchFamily="34" charset="-122"/>
                <a:ea typeface="微软雅黑" pitchFamily="34" charset="-122"/>
              </a:rPr>
              <a:t>点击添加文本</a:t>
            </a:r>
            <a:endParaRPr lang="zh-CN" altLang="en-US">
              <a:latin typeface="微软雅黑" pitchFamily="34" charset="-122"/>
              <a:ea typeface="微软雅黑" pitchFamily="34" charset="-122"/>
            </a:endParaRPr>
          </a:p>
        </p:txBody>
      </p:sp>
      <p:sp>
        <p:nvSpPr>
          <p:cNvPr id="26" name="矩形 25"/>
          <p:cNvSpPr/>
          <p:nvPr/>
        </p:nvSpPr>
        <p:spPr>
          <a:xfrm>
            <a:off x="5025921" y="1906517"/>
            <a:ext cx="3751374" cy="3561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a:latin typeface="微软雅黑" pitchFamily="34" charset="-122"/>
                <a:ea typeface="微软雅黑" pitchFamily="34" charset="-122"/>
              </a:rPr>
              <a:t>点击添加文本</a:t>
            </a:r>
          </a:p>
        </p:txBody>
      </p:sp>
      <p:sp>
        <p:nvSpPr>
          <p:cNvPr id="27" name="五边形 2"/>
          <p:cNvSpPr/>
          <p:nvPr/>
        </p:nvSpPr>
        <p:spPr>
          <a:xfrm>
            <a:off x="4482568" y="382076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8" name="五边形 2"/>
          <p:cNvSpPr/>
          <p:nvPr/>
        </p:nvSpPr>
        <p:spPr>
          <a:xfrm flipH="1">
            <a:off x="4482568" y="3464628"/>
            <a:ext cx="4897627" cy="267105"/>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18" name="矩形 3"/>
          <p:cNvSpPr>
            <a:spLocks noChangeArrowheads="1"/>
          </p:cNvSpPr>
          <p:nvPr/>
        </p:nvSpPr>
        <p:spPr bwMode="auto">
          <a:xfrm>
            <a:off x="26956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研究方案</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22" name="上箭头 21"/>
          <p:cNvSpPr/>
          <p:nvPr/>
        </p:nvSpPr>
        <p:spPr>
          <a:xfrm flipV="1">
            <a:off x="6427641" y="4510925"/>
            <a:ext cx="1007480" cy="739723"/>
          </a:xfrm>
          <a:prstGeom prst="upArrow">
            <a:avLst>
              <a:gd name="adj1" fmla="val 50000"/>
              <a:gd name="adj2" fmla="val 63430"/>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Tree>
    <p:extLst>
      <p:ext uri="{BB962C8B-B14F-4D97-AF65-F5344CB8AC3E}">
        <p14:creationId xmlns:p14="http://schemas.microsoft.com/office/powerpoint/2010/main" val="444456305"/>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p:cTn id="16" dur="500" fill="hold"/>
                                        <p:tgtEl>
                                          <p:spTgt spid="15"/>
                                        </p:tgtEl>
                                        <p:attrNameLst>
                                          <p:attrName>ppt_w</p:attrName>
                                        </p:attrNameLst>
                                      </p:cBhvr>
                                      <p:tavLst>
                                        <p:tav tm="0">
                                          <p:val>
                                            <p:fltVal val="0"/>
                                          </p:val>
                                        </p:tav>
                                        <p:tav tm="100000">
                                          <p:val>
                                            <p:strVal val="#ppt_w"/>
                                          </p:val>
                                        </p:tav>
                                      </p:tavLst>
                                    </p:anim>
                                    <p:anim calcmode="lin" valueType="num">
                                      <p:cBhvr>
                                        <p:cTn id="17" dur="500" fill="hold"/>
                                        <p:tgtEl>
                                          <p:spTgt spid="15"/>
                                        </p:tgtEl>
                                        <p:attrNameLst>
                                          <p:attrName>ppt_h</p:attrName>
                                        </p:attrNameLst>
                                      </p:cBhvr>
                                      <p:tavLst>
                                        <p:tav tm="0">
                                          <p:val>
                                            <p:fltVal val="0"/>
                                          </p:val>
                                        </p:tav>
                                        <p:tav tm="100000">
                                          <p:val>
                                            <p:strVal val="#ppt_h"/>
                                          </p:val>
                                        </p:tav>
                                      </p:tavLst>
                                    </p:anim>
                                    <p:animEffect transition="in" filter="fade">
                                      <p:cBhvr>
                                        <p:cTn id="18" dur="500"/>
                                        <p:tgtEl>
                                          <p:spTgt spid="15"/>
                                        </p:tgtEl>
                                      </p:cBhvr>
                                    </p:animEffect>
                                  </p:childTnLst>
                                </p:cTn>
                              </p:par>
                            </p:childTnLst>
                          </p:cTn>
                        </p:par>
                        <p:par>
                          <p:cTn id="19" fill="hold">
                            <p:stCondLst>
                              <p:cond delay="1000"/>
                            </p:stCondLst>
                            <p:childTnLst>
                              <p:par>
                                <p:cTn id="20" presetID="2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left)">
                                      <p:cBhvr>
                                        <p:cTn id="22" dur="500"/>
                                        <p:tgtEl>
                                          <p:spTgt spid="2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right)">
                                      <p:cBhvr>
                                        <p:cTn id="25" dur="500"/>
                                        <p:tgtEl>
                                          <p:spTgt spid="28"/>
                                        </p:tgtEl>
                                      </p:cBhvr>
                                    </p:animEffect>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1000" fill="hold"/>
                                        <p:tgtEl>
                                          <p:spTgt spid="17"/>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childTnLst>
                          </p:cTn>
                        </p:par>
                        <p:par>
                          <p:cTn id="37" fill="hold">
                            <p:stCondLst>
                              <p:cond delay="2500"/>
                            </p:stCondLst>
                            <p:childTnLst>
                              <p:par>
                                <p:cTn id="38" presetID="2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down)">
                                      <p:cBhvr>
                                        <p:cTn id="40" dur="500"/>
                                        <p:tgtEl>
                                          <p:spTgt spid="23"/>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down)">
                                      <p:cBhvr>
                                        <p:cTn id="43" dur="500"/>
                                        <p:tgtEl>
                                          <p:spTgt spid="22"/>
                                        </p:tgtEl>
                                      </p:cBhvr>
                                    </p:animEffect>
                                  </p:childTnLst>
                                </p:cTn>
                              </p:par>
                            </p:childTnLst>
                          </p:cTn>
                        </p:par>
                        <p:par>
                          <p:cTn id="44" fill="hold">
                            <p:stCondLst>
                              <p:cond delay="3000"/>
                            </p:stCondLst>
                            <p:childTnLst>
                              <p:par>
                                <p:cTn id="45" presetID="16" presetClass="entr" presetSubtype="37"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barn(outVertical)">
                                      <p:cBhvr>
                                        <p:cTn id="47" dur="500"/>
                                        <p:tgtEl>
                                          <p:spTgt spid="26"/>
                                        </p:tgtEl>
                                      </p:cBhvr>
                                    </p:animEffect>
                                  </p:childTnLst>
                                </p:cTn>
                              </p:par>
                              <p:par>
                                <p:cTn id="48" presetID="16" presetClass="entr" presetSubtype="37" fill="hold" grpId="0" nodeType="with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outVertical)">
                                      <p:cBhvr>
                                        <p:cTn id="50" dur="500"/>
                                        <p:tgtEl>
                                          <p:spTgt spid="25"/>
                                        </p:tgtEl>
                                      </p:cBhvr>
                                    </p:animEffect>
                                  </p:childTnLst>
                                </p:cTn>
                              </p:par>
                            </p:childTnLst>
                          </p:cTn>
                        </p:par>
                        <p:par>
                          <p:cTn id="51" fill="hold">
                            <p:stCondLst>
                              <p:cond delay="3500"/>
                            </p:stCondLst>
                            <p:childTnLst>
                              <p:par>
                                <p:cTn id="52" presetID="16" presetClass="entr" presetSubtype="37"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barn(outVertical)">
                                      <p:cBhvr>
                                        <p:cTn id="5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p:bldP spid="17" grpId="0"/>
      <p:bldP spid="23" grpId="0" animBg="1"/>
      <p:bldP spid="25" grpId="0" animBg="1"/>
      <p:bldP spid="26" grpId="0" animBg="1"/>
      <p:bldP spid="27" grpId="0" animBg="1"/>
      <p:bldP spid="28" grpId="0" animBg="1"/>
      <p:bldP spid="18" grpId="0"/>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6035800" y="1872450"/>
            <a:ext cx="1665886" cy="1665886"/>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FCB0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85" tIns="37793" rIns="75585" bIns="37793" numCol="1" anchor="t" anchorCtr="0" compatLnSpc="1">
              <a:prstTxWarp prst="textNoShape">
                <a:avLst/>
              </a:prstTxWarp>
            </a:bodyPr>
            <a:lstStyle/>
            <a:p>
              <a:endParaRPr lang="zh-CN" altLang="en-US" sz="1488"/>
            </a:p>
          </p:txBody>
        </p:sp>
        <p:sp>
          <p:nvSpPr>
            <p:cNvPr id="22" name="Freeform 7"/>
            <p:cNvSpPr>
              <a:spLocks noEditPoints="1"/>
            </p:cNvSpPr>
            <p:nvPr/>
          </p:nvSpPr>
          <p:spPr bwMode="auto">
            <a:xfrm>
              <a:off x="5769195"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85" tIns="37793" rIns="75585" bIns="37793" numCol="1" anchor="t" anchorCtr="0" compatLnSpc="1">
              <a:prstTxWarp prst="textNoShape">
                <a:avLst/>
              </a:prstTxWarp>
            </a:bodyPr>
            <a:lstStyle/>
            <a:p>
              <a:endParaRPr lang="zh-CN" altLang="en-US" sz="1488"/>
            </a:p>
          </p:txBody>
        </p:sp>
      </p:grpSp>
      <p:grpSp>
        <p:nvGrpSpPr>
          <p:cNvPr id="23" name="组合 22"/>
          <p:cNvGrpSpPr/>
          <p:nvPr/>
        </p:nvGrpSpPr>
        <p:grpSpPr>
          <a:xfrm>
            <a:off x="8773828" y="1872450"/>
            <a:ext cx="1667060" cy="1665886"/>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202A3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85" tIns="37793" rIns="75585" bIns="37793" numCol="1" anchor="t" anchorCtr="0" compatLnSpc="1">
              <a:prstTxWarp prst="textNoShape">
                <a:avLst/>
              </a:prstTxWarp>
            </a:bodyPr>
            <a:lstStyle/>
            <a:p>
              <a:endParaRPr lang="zh-CN" altLang="en-US" sz="1488"/>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85" tIns="37793" rIns="75585" bIns="37793" numCol="1" anchor="t" anchorCtr="0" compatLnSpc="1">
              <a:prstTxWarp prst="textNoShape">
                <a:avLst/>
              </a:prstTxWarp>
            </a:bodyPr>
            <a:lstStyle/>
            <a:p>
              <a:endParaRPr lang="zh-CN" altLang="en-US" sz="1488"/>
            </a:p>
          </p:txBody>
        </p:sp>
      </p:grpSp>
      <p:grpSp>
        <p:nvGrpSpPr>
          <p:cNvPr id="26" name="组合 25"/>
          <p:cNvGrpSpPr/>
          <p:nvPr/>
        </p:nvGrpSpPr>
        <p:grpSpPr>
          <a:xfrm>
            <a:off x="3344883" y="1872450"/>
            <a:ext cx="1667060" cy="1665886"/>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202A36"/>
            </a:solidFill>
            <a:ln>
              <a:noFill/>
            </a:ln>
          </p:spPr>
          <p:txBody>
            <a:bodyPr vert="horz" wrap="square" lIns="75585" tIns="37793" rIns="75585" bIns="37793" numCol="1" anchor="t" anchorCtr="0" compatLnSpc="1">
              <a:prstTxWarp prst="textNoShape">
                <a:avLst/>
              </a:prstTxWarp>
            </a:bodyPr>
            <a:lstStyle/>
            <a:p>
              <a:endParaRPr lang="zh-CN" altLang="en-US" sz="1488"/>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5585" tIns="37793" rIns="75585" bIns="37793" numCol="1" anchor="t" anchorCtr="0" compatLnSpc="1">
              <a:prstTxWarp prst="textNoShape">
                <a:avLst/>
              </a:prstTxWarp>
            </a:bodyPr>
            <a:lstStyle/>
            <a:p>
              <a:endParaRPr lang="zh-CN" altLang="en-US" sz="1488"/>
            </a:p>
          </p:txBody>
        </p:sp>
      </p:grpSp>
      <p:sp>
        <p:nvSpPr>
          <p:cNvPr id="29" name="Freeform 12"/>
          <p:cNvSpPr>
            <a:spLocks/>
          </p:cNvSpPr>
          <p:nvPr/>
        </p:nvSpPr>
        <p:spPr bwMode="auto">
          <a:xfrm>
            <a:off x="5315202" y="2439485"/>
            <a:ext cx="482508" cy="482508"/>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202A36"/>
          </a:solidFill>
          <a:ln>
            <a:noFill/>
          </a:ln>
        </p:spPr>
        <p:txBody>
          <a:bodyPr vert="horz" wrap="square" lIns="75585" tIns="37793" rIns="75585" bIns="37793" numCol="1" anchor="t" anchorCtr="0" compatLnSpc="1">
            <a:prstTxWarp prst="textNoShape">
              <a:avLst/>
            </a:prstTxWarp>
          </a:bodyPr>
          <a:lstStyle/>
          <a:p>
            <a:endParaRPr lang="zh-CN" altLang="en-US" sz="1488"/>
          </a:p>
        </p:txBody>
      </p:sp>
      <p:sp>
        <p:nvSpPr>
          <p:cNvPr id="30" name="Freeform 13"/>
          <p:cNvSpPr>
            <a:spLocks/>
          </p:cNvSpPr>
          <p:nvPr/>
        </p:nvSpPr>
        <p:spPr bwMode="auto">
          <a:xfrm>
            <a:off x="8059560" y="2439485"/>
            <a:ext cx="482508" cy="482508"/>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202A36"/>
          </a:solidFill>
          <a:ln>
            <a:noFill/>
          </a:ln>
        </p:spPr>
        <p:txBody>
          <a:bodyPr vert="horz" wrap="square" lIns="75585" tIns="37793" rIns="75585" bIns="37793" numCol="1" anchor="t" anchorCtr="0" compatLnSpc="1">
            <a:prstTxWarp prst="textNoShape">
              <a:avLst/>
            </a:prstTxWarp>
          </a:bodyPr>
          <a:lstStyle/>
          <a:p>
            <a:endParaRPr lang="zh-CN" altLang="en-US" sz="1488"/>
          </a:p>
        </p:txBody>
      </p:sp>
      <p:sp>
        <p:nvSpPr>
          <p:cNvPr id="31" name="矩形 83"/>
          <p:cNvSpPr>
            <a:spLocks noChangeArrowheads="1"/>
          </p:cNvSpPr>
          <p:nvPr/>
        </p:nvSpPr>
        <p:spPr bwMode="auto">
          <a:xfrm>
            <a:off x="3112000" y="4438918"/>
            <a:ext cx="7487136" cy="1588158"/>
          </a:xfrm>
          <a:prstGeom prst="rect">
            <a:avLst/>
          </a:prstGeom>
          <a:solidFill>
            <a:srgbClr val="F2F2F2"/>
          </a:solidFill>
          <a:ln w="9525" cmpd="sng">
            <a:solidFill>
              <a:srgbClr val="55735B"/>
            </a:solidFill>
            <a:miter lim="800000"/>
            <a:headEnd/>
            <a:tailEnd/>
          </a:ln>
        </p:spPr>
        <p:txBody>
          <a:bodyPr/>
          <a:lstStyle/>
          <a:p>
            <a:endParaRPr lang="zh-CN" altLang="en-US" sz="1488"/>
          </a:p>
        </p:txBody>
      </p:sp>
      <p:sp>
        <p:nvSpPr>
          <p:cNvPr id="32" name="TextBox 84"/>
          <p:cNvSpPr txBox="1">
            <a:spLocks noChangeArrowheads="1"/>
          </p:cNvSpPr>
          <p:nvPr/>
        </p:nvSpPr>
        <p:spPr bwMode="auto">
          <a:xfrm>
            <a:off x="3310081" y="4576985"/>
            <a:ext cx="7029603" cy="1313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323"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323"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33" name="Freeform 12"/>
          <p:cNvSpPr>
            <a:spLocks/>
          </p:cNvSpPr>
          <p:nvPr/>
        </p:nvSpPr>
        <p:spPr bwMode="auto">
          <a:xfrm>
            <a:off x="3050324" y="4318191"/>
            <a:ext cx="436976" cy="438288"/>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488">
              <a:solidFill>
                <a:srgbClr val="2C3637"/>
              </a:solidFill>
            </a:endParaRPr>
          </a:p>
        </p:txBody>
      </p:sp>
      <p:sp>
        <p:nvSpPr>
          <p:cNvPr id="34" name="Freeform 12"/>
          <p:cNvSpPr>
            <a:spLocks/>
          </p:cNvSpPr>
          <p:nvPr/>
        </p:nvSpPr>
        <p:spPr bwMode="auto">
          <a:xfrm flipH="1" flipV="1">
            <a:off x="10241567" y="5700955"/>
            <a:ext cx="436976" cy="438288"/>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sz="1488">
              <a:solidFill>
                <a:srgbClr val="2C3637"/>
              </a:solidFill>
            </a:endParaRPr>
          </a:p>
        </p:txBody>
      </p:sp>
      <p:sp>
        <p:nvSpPr>
          <p:cNvPr id="35" name="TextBox 46"/>
          <p:cNvSpPr txBox="1"/>
          <p:nvPr/>
        </p:nvSpPr>
        <p:spPr>
          <a:xfrm>
            <a:off x="3465299" y="3644072"/>
            <a:ext cx="1375242" cy="346698"/>
          </a:xfrm>
          <a:prstGeom prst="rect">
            <a:avLst/>
          </a:prstGeom>
          <a:noFill/>
        </p:spPr>
        <p:txBody>
          <a:bodyPr wrap="square" rtlCol="0">
            <a:spAutoFit/>
          </a:bodyPr>
          <a:lstStyle/>
          <a:p>
            <a:pPr algn="ctr"/>
            <a:r>
              <a:rPr lang="zh-CN" altLang="en-US" sz="1653" b="1" dirty="0" smtClean="0">
                <a:solidFill>
                  <a:srgbClr val="202A36"/>
                </a:solidFill>
                <a:latin typeface="微软雅黑" panose="020B0503020204020204" pitchFamily="34" charset="-122"/>
                <a:ea typeface="微软雅黑" panose="020B0503020204020204" pitchFamily="34" charset="-122"/>
              </a:rPr>
              <a:t>请输入标题</a:t>
            </a:r>
            <a:endParaRPr lang="zh-CN" altLang="en-US" sz="1653" b="1" dirty="0">
              <a:solidFill>
                <a:srgbClr val="202A36"/>
              </a:solidFill>
              <a:latin typeface="微软雅黑" panose="020B0503020204020204" pitchFamily="34" charset="-122"/>
              <a:ea typeface="微软雅黑" panose="020B0503020204020204" pitchFamily="34" charset="-122"/>
            </a:endParaRPr>
          </a:p>
        </p:txBody>
      </p:sp>
      <p:sp>
        <p:nvSpPr>
          <p:cNvPr id="36" name="TextBox 47"/>
          <p:cNvSpPr txBox="1"/>
          <p:nvPr/>
        </p:nvSpPr>
        <p:spPr>
          <a:xfrm>
            <a:off x="6150751" y="3644072"/>
            <a:ext cx="1375242" cy="346698"/>
          </a:xfrm>
          <a:prstGeom prst="rect">
            <a:avLst/>
          </a:prstGeom>
          <a:noFill/>
        </p:spPr>
        <p:txBody>
          <a:bodyPr wrap="square" rtlCol="0">
            <a:spAutoFit/>
          </a:bodyPr>
          <a:lstStyle/>
          <a:p>
            <a:pPr algn="ctr"/>
            <a:r>
              <a:rPr lang="zh-CN" altLang="en-US" sz="1653" b="1" dirty="0">
                <a:solidFill>
                  <a:srgbClr val="202A36"/>
                </a:solidFill>
                <a:latin typeface="微软雅黑" panose="020B0503020204020204" pitchFamily="34" charset="-122"/>
                <a:ea typeface="微软雅黑" panose="020B0503020204020204" pitchFamily="34" charset="-122"/>
              </a:rPr>
              <a:t>请输入标题</a:t>
            </a:r>
          </a:p>
        </p:txBody>
      </p:sp>
      <p:sp>
        <p:nvSpPr>
          <p:cNvPr id="37" name="TextBox 48"/>
          <p:cNvSpPr txBox="1"/>
          <p:nvPr/>
        </p:nvSpPr>
        <p:spPr>
          <a:xfrm>
            <a:off x="8967364" y="3644072"/>
            <a:ext cx="1375242" cy="346698"/>
          </a:xfrm>
          <a:prstGeom prst="rect">
            <a:avLst/>
          </a:prstGeom>
          <a:noFill/>
        </p:spPr>
        <p:txBody>
          <a:bodyPr wrap="square" rtlCol="0">
            <a:spAutoFit/>
          </a:bodyPr>
          <a:lstStyle/>
          <a:p>
            <a:pPr algn="ctr"/>
            <a:r>
              <a:rPr lang="zh-CN" altLang="en-US" sz="1653" b="1" dirty="0">
                <a:solidFill>
                  <a:srgbClr val="202A36"/>
                </a:solidFill>
                <a:latin typeface="微软雅黑" panose="020B0503020204020204" pitchFamily="34" charset="-122"/>
                <a:ea typeface="微软雅黑" panose="020B0503020204020204" pitchFamily="34" charset="-122"/>
              </a:rPr>
              <a:t>请输入标题</a:t>
            </a:r>
          </a:p>
        </p:txBody>
      </p:sp>
      <p:sp>
        <p:nvSpPr>
          <p:cNvPr id="38" name="矩形 3"/>
          <p:cNvSpPr>
            <a:spLocks noChangeArrowheads="1"/>
          </p:cNvSpPr>
          <p:nvPr/>
        </p:nvSpPr>
        <p:spPr bwMode="auto">
          <a:xfrm>
            <a:off x="26956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研究方案</a:t>
            </a:r>
            <a:endParaRPr lang="zh-CN" altLang="en-US" sz="2933" b="1" dirty="0">
              <a:solidFill>
                <a:srgbClr val="202A3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2389945"/>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300" fill="hold"/>
                                        <p:tgtEl>
                                          <p:spTgt spid="30"/>
                                        </p:tgtEl>
                                        <p:attrNameLst>
                                          <p:attrName>ppt_w</p:attrName>
                                        </p:attrNameLst>
                                      </p:cBhvr>
                                      <p:tavLst>
                                        <p:tav tm="0">
                                          <p:val>
                                            <p:fltVal val="0"/>
                                          </p:val>
                                        </p:tav>
                                        <p:tav tm="100000">
                                          <p:val>
                                            <p:strVal val="#ppt_w"/>
                                          </p:val>
                                        </p:tav>
                                      </p:tavLst>
                                    </p:anim>
                                    <p:anim calcmode="lin" valueType="num">
                                      <p:cBhvr>
                                        <p:cTn id="38" dur="300" fill="hold"/>
                                        <p:tgtEl>
                                          <p:spTgt spid="30"/>
                                        </p:tgtEl>
                                        <p:attrNameLst>
                                          <p:attrName>ppt_h</p:attrName>
                                        </p:attrNameLst>
                                      </p:cBhvr>
                                      <p:tavLst>
                                        <p:tav tm="0">
                                          <p:val>
                                            <p:fltVal val="0"/>
                                          </p:val>
                                        </p:tav>
                                        <p:tav tm="100000">
                                          <p:val>
                                            <p:strVal val="#ppt_h"/>
                                          </p:val>
                                        </p:tav>
                                      </p:tavLst>
                                    </p:anim>
                                    <p:anim calcmode="lin" valueType="num">
                                      <p:cBhvr>
                                        <p:cTn id="39" dur="300" fill="hold"/>
                                        <p:tgtEl>
                                          <p:spTgt spid="30"/>
                                        </p:tgtEl>
                                        <p:attrNameLst>
                                          <p:attrName>style.rotation</p:attrName>
                                        </p:attrNameLst>
                                      </p:cBhvr>
                                      <p:tavLst>
                                        <p:tav tm="0">
                                          <p:val>
                                            <p:fltVal val="90"/>
                                          </p:val>
                                        </p:tav>
                                        <p:tav tm="100000">
                                          <p:val>
                                            <p:fltVal val="0"/>
                                          </p:val>
                                        </p:tav>
                                      </p:tavLst>
                                    </p:anim>
                                    <p:animEffect transition="in" filter="fade">
                                      <p:cBhvr>
                                        <p:cTn id="40" dur="300"/>
                                        <p:tgtEl>
                                          <p:spTgt spid="3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1000"/>
                                        <p:tgtEl>
                                          <p:spTgt spid="37"/>
                                        </p:tgtEl>
                                      </p:cBhvr>
                                    </p:animEffect>
                                    <p:anim calcmode="lin" valueType="num">
                                      <p:cBhvr>
                                        <p:cTn id="50" dur="1000" fill="hold"/>
                                        <p:tgtEl>
                                          <p:spTgt spid="37"/>
                                        </p:tgtEl>
                                        <p:attrNameLst>
                                          <p:attrName>ppt_x</p:attrName>
                                        </p:attrNameLst>
                                      </p:cBhvr>
                                      <p:tavLst>
                                        <p:tav tm="0">
                                          <p:val>
                                            <p:strVal val="#ppt_x"/>
                                          </p:val>
                                        </p:tav>
                                        <p:tav tm="100000">
                                          <p:val>
                                            <p:strVal val="#ppt_x"/>
                                          </p:val>
                                        </p:tav>
                                      </p:tavLst>
                                    </p:anim>
                                    <p:anim calcmode="lin" valueType="num">
                                      <p:cBhvr>
                                        <p:cTn id="51" dur="1000" fill="hold"/>
                                        <p:tgtEl>
                                          <p:spTgt spid="37"/>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1.04167E-6 -4.07407E-6 L 0.3668 0.15278 " pathEditMode="relative" rAng="0" ptsTypes="AA">
                                      <p:cBhvr>
                                        <p:cTn id="56" dur="500" spd="-99900" fill="hold"/>
                                        <p:tgtEl>
                                          <p:spTgt spid="33"/>
                                        </p:tgtEl>
                                        <p:attrNameLst>
                                          <p:attrName>ppt_x,ppt_y</p:attrName>
                                        </p:attrNameLst>
                                      </p:cBhvr>
                                      <p:rCtr x="18333" y="7639"/>
                                    </p:animMotion>
                                  </p:childTnLst>
                                </p:cTn>
                              </p:par>
                              <p:par>
                                <p:cTn id="57" presetID="1" presetClass="entr" presetSubtype="0" fill="hold" grpId="0" nodeType="withEffect">
                                  <p:stCondLst>
                                    <p:cond delay="0"/>
                                  </p:stCondLst>
                                  <p:childTnLst>
                                    <p:set>
                                      <p:cBhvr>
                                        <p:cTn id="58" dur="1" fill="hold">
                                          <p:stCondLst>
                                            <p:cond delay="0"/>
                                          </p:stCondLst>
                                        </p:cTn>
                                        <p:tgtEl>
                                          <p:spTgt spid="34"/>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2.70833E-6 -4.44444E-6 L -0.39492 -0.11018 " pathEditMode="relative" rAng="0" ptsTypes="AA">
                                      <p:cBhvr>
                                        <p:cTn id="60" dur="500" spd="-99900" fill="hold"/>
                                        <p:tgtEl>
                                          <p:spTgt spid="34"/>
                                        </p:tgtEl>
                                        <p:attrNameLst>
                                          <p:attrName>ppt_x,ppt_y</p:attrName>
                                        </p:attrNameLst>
                                      </p:cBhvr>
                                      <p:rCtr x="-19753" y="-5509"/>
                                    </p:animMotion>
                                  </p:childTnLst>
                                </p:cTn>
                              </p:par>
                              <p:par>
                                <p:cTn id="61" presetID="10"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500" fill="hold"/>
                                        <p:tgtEl>
                                          <p:spTgt spid="31"/>
                                        </p:tgtEl>
                                        <p:attrNameLst>
                                          <p:attrName>ppt_w</p:attrName>
                                        </p:attrNameLst>
                                      </p:cBhvr>
                                      <p:tavLst>
                                        <p:tav tm="0">
                                          <p:val>
                                            <p:fltVal val="0"/>
                                          </p:val>
                                        </p:tav>
                                        <p:tav tm="100000">
                                          <p:val>
                                            <p:strVal val="#ppt_w"/>
                                          </p:val>
                                        </p:tav>
                                      </p:tavLst>
                                    </p:anim>
                                    <p:anim calcmode="lin" valueType="num">
                                      <p:cBhvr>
                                        <p:cTn id="64" dur="500" fill="hold"/>
                                        <p:tgtEl>
                                          <p:spTgt spid="31"/>
                                        </p:tgtEl>
                                        <p:attrNameLst>
                                          <p:attrName>ppt_h</p:attrName>
                                        </p:attrNameLst>
                                      </p:cBhvr>
                                      <p:tavLst>
                                        <p:tav tm="0">
                                          <p:val>
                                            <p:fltVal val="0"/>
                                          </p:val>
                                        </p:tav>
                                        <p:tav tm="100000">
                                          <p:val>
                                            <p:strVal val="#ppt_h"/>
                                          </p:val>
                                        </p:tav>
                                      </p:tavLst>
                                    </p:anim>
                                    <p:animEffect transition="in" filter="fade">
                                      <p:cBhvr>
                                        <p:cTn id="65" dur="500"/>
                                        <p:tgtEl>
                                          <p:spTgt spid="3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32">
                                            <p:txEl>
                                              <p:pRg st="0" end="0"/>
                                            </p:txEl>
                                          </p:spTgt>
                                        </p:tgtEl>
                                        <p:attrNameLst>
                                          <p:attrName>style.visibility</p:attrName>
                                        </p:attrNameLst>
                                      </p:cBhvr>
                                      <p:to>
                                        <p:strVal val="visible"/>
                                      </p:to>
                                    </p:set>
                                    <p:animEffect transition="in" filter="wipe(up)">
                                      <p:cBhvr>
                                        <p:cTn id="69" dur="500"/>
                                        <p:tgtEl>
                                          <p:spTgt spid="32">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32">
                                            <p:txEl>
                                              <p:pRg st="1" end="1"/>
                                            </p:txEl>
                                          </p:spTgt>
                                        </p:tgtEl>
                                        <p:attrNameLst>
                                          <p:attrName>style.visibility</p:attrName>
                                        </p:attrNameLst>
                                      </p:cBhvr>
                                      <p:to>
                                        <p:strVal val="visible"/>
                                      </p:to>
                                    </p:set>
                                    <p:animEffect transition="in" filter="wipe(up)">
                                      <p:cBhvr>
                                        <p:cTn id="73" dur="500"/>
                                        <p:tgtEl>
                                          <p:spTgt spid="32">
                                            <p:txEl>
                                              <p:pRg st="1" end="1"/>
                                            </p:txEl>
                                          </p:spTgt>
                                        </p:tgtEl>
                                      </p:cBhvr>
                                    </p:animEffect>
                                  </p:childTnLst>
                                </p:cTn>
                              </p:par>
                            </p:childTnLst>
                          </p:cTn>
                        </p:par>
                        <p:par>
                          <p:cTn id="74" fill="hold">
                            <p:stCondLst>
                              <p:cond delay="6000"/>
                            </p:stCondLst>
                            <p:childTnLst>
                              <p:par>
                                <p:cTn id="75" presetID="22" presetClass="entr" presetSubtype="8"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autoUpdateAnimBg="0"/>
      <p:bldP spid="33" grpId="0" animBg="1"/>
      <p:bldP spid="33" grpId="1" animBg="1"/>
      <p:bldP spid="34" grpId="0" animBg="1"/>
      <p:bldP spid="34" grpId="1" animBg="1"/>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
          <p:cNvGrpSpPr>
            <a:grpSpLocks/>
          </p:cNvGrpSpPr>
          <p:nvPr/>
        </p:nvGrpSpPr>
        <p:grpSpPr bwMode="auto">
          <a:xfrm>
            <a:off x="2786872" y="1948846"/>
            <a:ext cx="4863251" cy="3684981"/>
            <a:chOff x="702" y="1230"/>
            <a:chExt cx="2947" cy="2233"/>
          </a:xfrm>
          <a:solidFill>
            <a:srgbClr val="202A36"/>
          </a:solidFill>
        </p:grpSpPr>
        <p:sp>
          <p:nvSpPr>
            <p:cNvPr id="61" name="Rectangle 6"/>
            <p:cNvSpPr>
              <a:spLocks noChangeArrowheads="1"/>
            </p:cNvSpPr>
            <p:nvPr/>
          </p:nvSpPr>
          <p:spPr bwMode="auto">
            <a:xfrm rot="-3600000">
              <a:off x="785" y="1556"/>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2" name="Rectangle 7"/>
            <p:cNvSpPr>
              <a:spLocks noChangeArrowheads="1"/>
            </p:cNvSpPr>
            <p:nvPr/>
          </p:nvSpPr>
          <p:spPr bwMode="auto">
            <a:xfrm rot="-3600000">
              <a:off x="1556" y="2055"/>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3" name="Rectangle 8"/>
            <p:cNvSpPr>
              <a:spLocks noChangeArrowheads="1"/>
            </p:cNvSpPr>
            <p:nvPr/>
          </p:nvSpPr>
          <p:spPr bwMode="auto">
            <a:xfrm rot="-3600000">
              <a:off x="2350" y="2509"/>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4" name="Rectangle 9"/>
            <p:cNvSpPr>
              <a:spLocks noChangeArrowheads="1"/>
            </p:cNvSpPr>
            <p:nvPr/>
          </p:nvSpPr>
          <p:spPr bwMode="auto">
            <a:xfrm rot="-3600000">
              <a:off x="1578" y="2940"/>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5" name="Rectangle 10"/>
            <p:cNvSpPr>
              <a:spLocks noChangeArrowheads="1"/>
            </p:cNvSpPr>
            <p:nvPr/>
          </p:nvSpPr>
          <p:spPr bwMode="auto">
            <a:xfrm rot="-3600000">
              <a:off x="762" y="2509"/>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6" name="Rectangle 11"/>
            <p:cNvSpPr>
              <a:spLocks noChangeArrowheads="1"/>
            </p:cNvSpPr>
            <p:nvPr/>
          </p:nvSpPr>
          <p:spPr bwMode="auto">
            <a:xfrm rot="3600000">
              <a:off x="1556" y="1579"/>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7" name="Rectangle 12"/>
            <p:cNvSpPr>
              <a:spLocks noChangeArrowheads="1"/>
            </p:cNvSpPr>
            <p:nvPr/>
          </p:nvSpPr>
          <p:spPr bwMode="auto">
            <a:xfrm rot="3600000">
              <a:off x="2327" y="2010"/>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8" name="Rectangle 13"/>
            <p:cNvSpPr>
              <a:spLocks noChangeArrowheads="1"/>
            </p:cNvSpPr>
            <p:nvPr/>
          </p:nvSpPr>
          <p:spPr bwMode="auto">
            <a:xfrm rot="3600000">
              <a:off x="1556" y="2509"/>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69" name="Rectangle 14"/>
            <p:cNvSpPr>
              <a:spLocks noChangeArrowheads="1"/>
            </p:cNvSpPr>
            <p:nvPr/>
          </p:nvSpPr>
          <p:spPr bwMode="auto">
            <a:xfrm rot="3600000">
              <a:off x="762" y="2962"/>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0" name="Rectangle 15"/>
            <p:cNvSpPr>
              <a:spLocks noChangeArrowheads="1"/>
            </p:cNvSpPr>
            <p:nvPr/>
          </p:nvSpPr>
          <p:spPr bwMode="auto">
            <a:xfrm rot="3600000">
              <a:off x="762" y="2032"/>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1" name="Rectangle 16"/>
            <p:cNvSpPr>
              <a:spLocks noChangeArrowheads="1"/>
            </p:cNvSpPr>
            <p:nvPr/>
          </p:nvSpPr>
          <p:spPr bwMode="auto">
            <a:xfrm>
              <a:off x="1162" y="2274"/>
              <a:ext cx="525"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2" name="Rectangle 17"/>
            <p:cNvSpPr>
              <a:spLocks noChangeArrowheads="1"/>
            </p:cNvSpPr>
            <p:nvPr/>
          </p:nvSpPr>
          <p:spPr bwMode="auto">
            <a:xfrm>
              <a:off x="1162" y="3193"/>
              <a:ext cx="525" cy="146"/>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3" name="Rectangle 18"/>
            <p:cNvSpPr>
              <a:spLocks noChangeArrowheads="1"/>
            </p:cNvSpPr>
            <p:nvPr/>
          </p:nvSpPr>
          <p:spPr bwMode="auto">
            <a:xfrm>
              <a:off x="1950" y="1814"/>
              <a:ext cx="526" cy="146"/>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4" name="Rectangle 19"/>
            <p:cNvSpPr>
              <a:spLocks noChangeArrowheads="1"/>
            </p:cNvSpPr>
            <p:nvPr/>
          </p:nvSpPr>
          <p:spPr bwMode="auto">
            <a:xfrm>
              <a:off x="1950" y="2733"/>
              <a:ext cx="526" cy="146"/>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5" name="Rectangle 20"/>
            <p:cNvSpPr>
              <a:spLocks noChangeArrowheads="1"/>
            </p:cNvSpPr>
            <p:nvPr/>
          </p:nvSpPr>
          <p:spPr bwMode="auto">
            <a:xfrm>
              <a:off x="1162" y="1354"/>
              <a:ext cx="525" cy="146"/>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6" name="Freeform 21"/>
            <p:cNvSpPr>
              <a:spLocks/>
            </p:cNvSpPr>
            <p:nvPr/>
          </p:nvSpPr>
          <p:spPr bwMode="auto">
            <a:xfrm>
              <a:off x="965" y="1230"/>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7" name="Freeform 22"/>
            <p:cNvSpPr>
              <a:spLocks/>
            </p:cNvSpPr>
            <p:nvPr/>
          </p:nvSpPr>
          <p:spPr bwMode="auto">
            <a:xfrm>
              <a:off x="1490" y="1230"/>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8" name="Freeform 23"/>
            <p:cNvSpPr>
              <a:spLocks/>
            </p:cNvSpPr>
            <p:nvPr/>
          </p:nvSpPr>
          <p:spPr bwMode="auto">
            <a:xfrm>
              <a:off x="1753" y="1690"/>
              <a:ext cx="394" cy="394"/>
            </a:xfrm>
            <a:custGeom>
              <a:avLst/>
              <a:gdLst>
                <a:gd name="T0" fmla="*/ 394 w 394"/>
                <a:gd name="T1" fmla="*/ 197 h 394"/>
                <a:gd name="T2" fmla="*/ 391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6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6"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6" y="9"/>
                  </a:lnTo>
                  <a:lnTo>
                    <a:pt x="274" y="14"/>
                  </a:lnTo>
                  <a:lnTo>
                    <a:pt x="290" y="23"/>
                  </a:lnTo>
                  <a:lnTo>
                    <a:pt x="307" y="33"/>
                  </a:lnTo>
                  <a:lnTo>
                    <a:pt x="323" y="45"/>
                  </a:lnTo>
                  <a:lnTo>
                    <a:pt x="336" y="58"/>
                  </a:lnTo>
                  <a:lnTo>
                    <a:pt x="349" y="71"/>
                  </a:lnTo>
                  <a:lnTo>
                    <a:pt x="361" y="87"/>
                  </a:lnTo>
                  <a:lnTo>
                    <a:pt x="370" y="104"/>
                  </a:lnTo>
                  <a:lnTo>
                    <a:pt x="380" y="120"/>
                  </a:lnTo>
                  <a:lnTo>
                    <a:pt x="385" y="138"/>
                  </a:lnTo>
                  <a:lnTo>
                    <a:pt x="391"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79" name="Freeform 24"/>
            <p:cNvSpPr>
              <a:spLocks/>
            </p:cNvSpPr>
            <p:nvPr/>
          </p:nvSpPr>
          <p:spPr bwMode="auto">
            <a:xfrm>
              <a:off x="702" y="1690"/>
              <a:ext cx="394" cy="394"/>
            </a:xfrm>
            <a:custGeom>
              <a:avLst/>
              <a:gdLst>
                <a:gd name="T0" fmla="*/ 394 w 394"/>
                <a:gd name="T1" fmla="*/ 197 h 394"/>
                <a:gd name="T2" fmla="*/ 390 w 394"/>
                <a:gd name="T3" fmla="*/ 237 h 394"/>
                <a:gd name="T4" fmla="*/ 380 w 394"/>
                <a:gd name="T5" fmla="*/ 273 h 394"/>
                <a:gd name="T6" fmla="*/ 361 w 394"/>
                <a:gd name="T7" fmla="*/ 306 h 394"/>
                <a:gd name="T8" fmla="*/ 336 w 394"/>
                <a:gd name="T9" fmla="*/ 335 h 394"/>
                <a:gd name="T10" fmla="*/ 307 w 394"/>
                <a:gd name="T11" fmla="*/ 361 h 394"/>
                <a:gd name="T12" fmla="*/ 274 w 394"/>
                <a:gd name="T13" fmla="*/ 379 h 394"/>
                <a:gd name="T14" fmla="*/ 237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7 h 394"/>
                <a:gd name="T42" fmla="*/ 58 w 394"/>
                <a:gd name="T43" fmla="*/ 58 h 394"/>
                <a:gd name="T44" fmla="*/ 88 w 394"/>
                <a:gd name="T45" fmla="*/ 33 h 394"/>
                <a:gd name="T46" fmla="*/ 120 w 394"/>
                <a:gd name="T47" fmla="*/ 14 h 394"/>
                <a:gd name="T48" fmla="*/ 157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9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80" y="273"/>
                  </a:lnTo>
                  <a:lnTo>
                    <a:pt x="370" y="290"/>
                  </a:lnTo>
                  <a:lnTo>
                    <a:pt x="361" y="306"/>
                  </a:lnTo>
                  <a:lnTo>
                    <a:pt x="349" y="323"/>
                  </a:lnTo>
                  <a:lnTo>
                    <a:pt x="336" y="335"/>
                  </a:lnTo>
                  <a:lnTo>
                    <a:pt x="323" y="348"/>
                  </a:lnTo>
                  <a:lnTo>
                    <a:pt x="307" y="361"/>
                  </a:lnTo>
                  <a:lnTo>
                    <a:pt x="290" y="370"/>
                  </a:lnTo>
                  <a:lnTo>
                    <a:pt x="274" y="379"/>
                  </a:lnTo>
                  <a:lnTo>
                    <a:pt x="255" y="385"/>
                  </a:lnTo>
                  <a:lnTo>
                    <a:pt x="237" y="390"/>
                  </a:lnTo>
                  <a:lnTo>
                    <a:pt x="217" y="392"/>
                  </a:lnTo>
                  <a:lnTo>
                    <a:pt x="197" y="394"/>
                  </a:lnTo>
                  <a:lnTo>
                    <a:pt x="197" y="394"/>
                  </a:lnTo>
                  <a:lnTo>
                    <a:pt x="177" y="392"/>
                  </a:lnTo>
                  <a:lnTo>
                    <a:pt x="157" y="390"/>
                  </a:lnTo>
                  <a:lnTo>
                    <a:pt x="139" y="385"/>
                  </a:lnTo>
                  <a:lnTo>
                    <a:pt x="120" y="379"/>
                  </a:lnTo>
                  <a:lnTo>
                    <a:pt x="104" y="370"/>
                  </a:lnTo>
                  <a:lnTo>
                    <a:pt x="88" y="361"/>
                  </a:lnTo>
                  <a:lnTo>
                    <a:pt x="71" y="348"/>
                  </a:lnTo>
                  <a:lnTo>
                    <a:pt x="58" y="335"/>
                  </a:lnTo>
                  <a:lnTo>
                    <a:pt x="46" y="323"/>
                  </a:lnTo>
                  <a:lnTo>
                    <a:pt x="33" y="306"/>
                  </a:lnTo>
                  <a:lnTo>
                    <a:pt x="24" y="290"/>
                  </a:lnTo>
                  <a:lnTo>
                    <a:pt x="15" y="273"/>
                  </a:lnTo>
                  <a:lnTo>
                    <a:pt x="9" y="255"/>
                  </a:lnTo>
                  <a:lnTo>
                    <a:pt x="4" y="237"/>
                  </a:lnTo>
                  <a:lnTo>
                    <a:pt x="2" y="217"/>
                  </a:lnTo>
                  <a:lnTo>
                    <a:pt x="0" y="197"/>
                  </a:lnTo>
                  <a:lnTo>
                    <a:pt x="0" y="197"/>
                  </a:lnTo>
                  <a:lnTo>
                    <a:pt x="2" y="177"/>
                  </a:lnTo>
                  <a:lnTo>
                    <a:pt x="4" y="157"/>
                  </a:lnTo>
                  <a:lnTo>
                    <a:pt x="9" y="138"/>
                  </a:lnTo>
                  <a:lnTo>
                    <a:pt x="15" y="120"/>
                  </a:lnTo>
                  <a:lnTo>
                    <a:pt x="24" y="104"/>
                  </a:lnTo>
                  <a:lnTo>
                    <a:pt x="33" y="87"/>
                  </a:lnTo>
                  <a:lnTo>
                    <a:pt x="46" y="71"/>
                  </a:lnTo>
                  <a:lnTo>
                    <a:pt x="58" y="58"/>
                  </a:lnTo>
                  <a:lnTo>
                    <a:pt x="71" y="45"/>
                  </a:lnTo>
                  <a:lnTo>
                    <a:pt x="88" y="33"/>
                  </a:lnTo>
                  <a:lnTo>
                    <a:pt x="104" y="23"/>
                  </a:lnTo>
                  <a:lnTo>
                    <a:pt x="120" y="14"/>
                  </a:lnTo>
                  <a:lnTo>
                    <a:pt x="139" y="9"/>
                  </a:lnTo>
                  <a:lnTo>
                    <a:pt x="157" y="3"/>
                  </a:lnTo>
                  <a:lnTo>
                    <a:pt x="177" y="2"/>
                  </a:lnTo>
                  <a:lnTo>
                    <a:pt x="197" y="0"/>
                  </a:lnTo>
                  <a:lnTo>
                    <a:pt x="197" y="0"/>
                  </a:lnTo>
                  <a:lnTo>
                    <a:pt x="217" y="2"/>
                  </a:lnTo>
                  <a:lnTo>
                    <a:pt x="237" y="3"/>
                  </a:lnTo>
                  <a:lnTo>
                    <a:pt x="255" y="9"/>
                  </a:lnTo>
                  <a:lnTo>
                    <a:pt x="274" y="14"/>
                  </a:lnTo>
                  <a:lnTo>
                    <a:pt x="290" y="23"/>
                  </a:lnTo>
                  <a:lnTo>
                    <a:pt x="307" y="33"/>
                  </a:lnTo>
                  <a:lnTo>
                    <a:pt x="323" y="45"/>
                  </a:lnTo>
                  <a:lnTo>
                    <a:pt x="336" y="58"/>
                  </a:lnTo>
                  <a:lnTo>
                    <a:pt x="349" y="71"/>
                  </a:lnTo>
                  <a:lnTo>
                    <a:pt x="361" y="87"/>
                  </a:lnTo>
                  <a:lnTo>
                    <a:pt x="370" y="104"/>
                  </a:lnTo>
                  <a:lnTo>
                    <a:pt x="380" y="120"/>
                  </a:lnTo>
                  <a:lnTo>
                    <a:pt x="385" y="138"/>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0" name="Freeform 25"/>
            <p:cNvSpPr>
              <a:spLocks/>
            </p:cNvSpPr>
            <p:nvPr/>
          </p:nvSpPr>
          <p:spPr bwMode="auto">
            <a:xfrm>
              <a:off x="965" y="3069"/>
              <a:ext cx="394" cy="394"/>
            </a:xfrm>
            <a:custGeom>
              <a:avLst/>
              <a:gdLst>
                <a:gd name="T0" fmla="*/ 394 w 394"/>
                <a:gd name="T1" fmla="*/ 197 h 394"/>
                <a:gd name="T2" fmla="*/ 390 w 394"/>
                <a:gd name="T3" fmla="*/ 237 h 394"/>
                <a:gd name="T4" fmla="*/ 379 w 394"/>
                <a:gd name="T5" fmla="*/ 274 h 394"/>
                <a:gd name="T6" fmla="*/ 361 w 394"/>
                <a:gd name="T7" fmla="*/ 306 h 394"/>
                <a:gd name="T8" fmla="*/ 336 w 394"/>
                <a:gd name="T9" fmla="*/ 336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2 w 394"/>
                <a:gd name="T33" fmla="*/ 217 h 394"/>
                <a:gd name="T34" fmla="*/ 0 w 394"/>
                <a:gd name="T35" fmla="*/ 197 h 394"/>
                <a:gd name="T36" fmla="*/ 3 w 394"/>
                <a:gd name="T37" fmla="*/ 157 h 394"/>
                <a:gd name="T38" fmla="*/ 14 w 394"/>
                <a:gd name="T39" fmla="*/ 120 h 394"/>
                <a:gd name="T40" fmla="*/ 33 w 394"/>
                <a:gd name="T41" fmla="*/ 88 h 394"/>
                <a:gd name="T42" fmla="*/ 58 w 394"/>
                <a:gd name="T43" fmla="*/ 58 h 394"/>
                <a:gd name="T44" fmla="*/ 87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4"/>
                  </a:lnTo>
                  <a:lnTo>
                    <a:pt x="370" y="290"/>
                  </a:lnTo>
                  <a:lnTo>
                    <a:pt x="361" y="306"/>
                  </a:lnTo>
                  <a:lnTo>
                    <a:pt x="348" y="323"/>
                  </a:lnTo>
                  <a:lnTo>
                    <a:pt x="336" y="336"/>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7" y="390"/>
                  </a:lnTo>
                  <a:lnTo>
                    <a:pt x="138" y="385"/>
                  </a:lnTo>
                  <a:lnTo>
                    <a:pt x="120" y="379"/>
                  </a:lnTo>
                  <a:lnTo>
                    <a:pt x="104" y="370"/>
                  </a:lnTo>
                  <a:lnTo>
                    <a:pt x="87" y="361"/>
                  </a:lnTo>
                  <a:lnTo>
                    <a:pt x="71" y="348"/>
                  </a:lnTo>
                  <a:lnTo>
                    <a:pt x="58" y="336"/>
                  </a:lnTo>
                  <a:lnTo>
                    <a:pt x="45" y="323"/>
                  </a:lnTo>
                  <a:lnTo>
                    <a:pt x="33" y="306"/>
                  </a:lnTo>
                  <a:lnTo>
                    <a:pt x="23" y="290"/>
                  </a:lnTo>
                  <a:lnTo>
                    <a:pt x="14" y="274"/>
                  </a:lnTo>
                  <a:lnTo>
                    <a:pt x="9" y="255"/>
                  </a:lnTo>
                  <a:lnTo>
                    <a:pt x="3" y="237"/>
                  </a:lnTo>
                  <a:lnTo>
                    <a:pt x="2" y="217"/>
                  </a:lnTo>
                  <a:lnTo>
                    <a:pt x="0" y="197"/>
                  </a:lnTo>
                  <a:lnTo>
                    <a:pt x="0" y="197"/>
                  </a:lnTo>
                  <a:lnTo>
                    <a:pt x="2" y="177"/>
                  </a:lnTo>
                  <a:lnTo>
                    <a:pt x="3" y="157"/>
                  </a:lnTo>
                  <a:lnTo>
                    <a:pt x="9" y="139"/>
                  </a:lnTo>
                  <a:lnTo>
                    <a:pt x="14" y="120"/>
                  </a:lnTo>
                  <a:lnTo>
                    <a:pt x="23" y="104"/>
                  </a:lnTo>
                  <a:lnTo>
                    <a:pt x="33" y="88"/>
                  </a:lnTo>
                  <a:lnTo>
                    <a:pt x="45" y="71"/>
                  </a:lnTo>
                  <a:lnTo>
                    <a:pt x="58" y="58"/>
                  </a:lnTo>
                  <a:lnTo>
                    <a:pt x="71" y="46"/>
                  </a:lnTo>
                  <a:lnTo>
                    <a:pt x="87" y="33"/>
                  </a:lnTo>
                  <a:lnTo>
                    <a:pt x="104" y="24"/>
                  </a:lnTo>
                  <a:lnTo>
                    <a:pt x="120" y="15"/>
                  </a:lnTo>
                  <a:lnTo>
                    <a:pt x="138" y="9"/>
                  </a:lnTo>
                  <a:lnTo>
                    <a:pt x="157" y="4"/>
                  </a:lnTo>
                  <a:lnTo>
                    <a:pt x="177" y="2"/>
                  </a:lnTo>
                  <a:lnTo>
                    <a:pt x="197" y="0"/>
                  </a:lnTo>
                  <a:lnTo>
                    <a:pt x="197" y="0"/>
                  </a:lnTo>
                  <a:lnTo>
                    <a:pt x="217" y="2"/>
                  </a:lnTo>
                  <a:lnTo>
                    <a:pt x="237" y="4"/>
                  </a:lnTo>
                  <a:lnTo>
                    <a:pt x="255" y="9"/>
                  </a:lnTo>
                  <a:lnTo>
                    <a:pt x="273" y="15"/>
                  </a:lnTo>
                  <a:lnTo>
                    <a:pt x="290" y="24"/>
                  </a:lnTo>
                  <a:lnTo>
                    <a:pt x="306" y="33"/>
                  </a:lnTo>
                  <a:lnTo>
                    <a:pt x="323" y="46"/>
                  </a:lnTo>
                  <a:lnTo>
                    <a:pt x="336" y="58"/>
                  </a:lnTo>
                  <a:lnTo>
                    <a:pt x="348" y="71"/>
                  </a:lnTo>
                  <a:lnTo>
                    <a:pt x="361" y="88"/>
                  </a:lnTo>
                  <a:lnTo>
                    <a:pt x="370" y="104"/>
                  </a:lnTo>
                  <a:lnTo>
                    <a:pt x="379" y="120"/>
                  </a:lnTo>
                  <a:lnTo>
                    <a:pt x="385" y="139"/>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1" name="Freeform 26"/>
            <p:cNvSpPr>
              <a:spLocks/>
            </p:cNvSpPr>
            <p:nvPr/>
          </p:nvSpPr>
          <p:spPr bwMode="auto">
            <a:xfrm>
              <a:off x="1490" y="3069"/>
              <a:ext cx="394" cy="394"/>
            </a:xfrm>
            <a:custGeom>
              <a:avLst/>
              <a:gdLst>
                <a:gd name="T0" fmla="*/ 394 w 394"/>
                <a:gd name="T1" fmla="*/ 197 h 394"/>
                <a:gd name="T2" fmla="*/ 391 w 394"/>
                <a:gd name="T3" fmla="*/ 237 h 394"/>
                <a:gd name="T4" fmla="*/ 380 w 394"/>
                <a:gd name="T5" fmla="*/ 274 h 394"/>
                <a:gd name="T6" fmla="*/ 362 w 394"/>
                <a:gd name="T7" fmla="*/ 306 h 394"/>
                <a:gd name="T8" fmla="*/ 336 w 394"/>
                <a:gd name="T9" fmla="*/ 336 h 394"/>
                <a:gd name="T10" fmla="*/ 307 w 394"/>
                <a:gd name="T11" fmla="*/ 361 h 394"/>
                <a:gd name="T12" fmla="*/ 274 w 394"/>
                <a:gd name="T13" fmla="*/ 379 h 394"/>
                <a:gd name="T14" fmla="*/ 238 w 394"/>
                <a:gd name="T15" fmla="*/ 390 h 394"/>
                <a:gd name="T16" fmla="*/ 197 w 394"/>
                <a:gd name="T17" fmla="*/ 394 h 394"/>
                <a:gd name="T18" fmla="*/ 177 w 394"/>
                <a:gd name="T19" fmla="*/ 392 h 394"/>
                <a:gd name="T20" fmla="*/ 139 w 394"/>
                <a:gd name="T21" fmla="*/ 385 h 394"/>
                <a:gd name="T22" fmla="*/ 104 w 394"/>
                <a:gd name="T23" fmla="*/ 370 h 394"/>
                <a:gd name="T24" fmla="*/ 71 w 394"/>
                <a:gd name="T25" fmla="*/ 348 h 394"/>
                <a:gd name="T26" fmla="*/ 46 w 394"/>
                <a:gd name="T27" fmla="*/ 323 h 394"/>
                <a:gd name="T28" fmla="*/ 24 w 394"/>
                <a:gd name="T29" fmla="*/ 290 h 394"/>
                <a:gd name="T30" fmla="*/ 9 w 394"/>
                <a:gd name="T31" fmla="*/ 255 h 394"/>
                <a:gd name="T32" fmla="*/ 2 w 394"/>
                <a:gd name="T33" fmla="*/ 217 h 394"/>
                <a:gd name="T34" fmla="*/ 0 w 394"/>
                <a:gd name="T35" fmla="*/ 197 h 394"/>
                <a:gd name="T36" fmla="*/ 4 w 394"/>
                <a:gd name="T37" fmla="*/ 157 h 394"/>
                <a:gd name="T38" fmla="*/ 15 w 394"/>
                <a:gd name="T39" fmla="*/ 120 h 394"/>
                <a:gd name="T40" fmla="*/ 33 w 394"/>
                <a:gd name="T41" fmla="*/ 88 h 394"/>
                <a:gd name="T42" fmla="*/ 59 w 394"/>
                <a:gd name="T43" fmla="*/ 58 h 394"/>
                <a:gd name="T44" fmla="*/ 88 w 394"/>
                <a:gd name="T45" fmla="*/ 33 h 394"/>
                <a:gd name="T46" fmla="*/ 121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1 w 394"/>
                <a:gd name="T63" fmla="*/ 104 h 394"/>
                <a:gd name="T64" fmla="*/ 385 w 394"/>
                <a:gd name="T65" fmla="*/ 139 h 394"/>
                <a:gd name="T66" fmla="*/ 393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3" y="217"/>
                  </a:lnTo>
                  <a:lnTo>
                    <a:pt x="391" y="237"/>
                  </a:lnTo>
                  <a:lnTo>
                    <a:pt x="385" y="255"/>
                  </a:lnTo>
                  <a:lnTo>
                    <a:pt x="380" y="274"/>
                  </a:lnTo>
                  <a:lnTo>
                    <a:pt x="371" y="290"/>
                  </a:lnTo>
                  <a:lnTo>
                    <a:pt x="362" y="306"/>
                  </a:lnTo>
                  <a:lnTo>
                    <a:pt x="349" y="323"/>
                  </a:lnTo>
                  <a:lnTo>
                    <a:pt x="336" y="336"/>
                  </a:lnTo>
                  <a:lnTo>
                    <a:pt x="323" y="348"/>
                  </a:lnTo>
                  <a:lnTo>
                    <a:pt x="307" y="361"/>
                  </a:lnTo>
                  <a:lnTo>
                    <a:pt x="290" y="370"/>
                  </a:lnTo>
                  <a:lnTo>
                    <a:pt x="274" y="379"/>
                  </a:lnTo>
                  <a:lnTo>
                    <a:pt x="256" y="385"/>
                  </a:lnTo>
                  <a:lnTo>
                    <a:pt x="238" y="390"/>
                  </a:lnTo>
                  <a:lnTo>
                    <a:pt x="217" y="392"/>
                  </a:lnTo>
                  <a:lnTo>
                    <a:pt x="197" y="394"/>
                  </a:lnTo>
                  <a:lnTo>
                    <a:pt x="197" y="394"/>
                  </a:lnTo>
                  <a:lnTo>
                    <a:pt x="177" y="392"/>
                  </a:lnTo>
                  <a:lnTo>
                    <a:pt x="157" y="390"/>
                  </a:lnTo>
                  <a:lnTo>
                    <a:pt x="139" y="385"/>
                  </a:lnTo>
                  <a:lnTo>
                    <a:pt x="121" y="379"/>
                  </a:lnTo>
                  <a:lnTo>
                    <a:pt x="104" y="370"/>
                  </a:lnTo>
                  <a:lnTo>
                    <a:pt x="88" y="361"/>
                  </a:lnTo>
                  <a:lnTo>
                    <a:pt x="71" y="348"/>
                  </a:lnTo>
                  <a:lnTo>
                    <a:pt x="59" y="336"/>
                  </a:lnTo>
                  <a:lnTo>
                    <a:pt x="46" y="323"/>
                  </a:lnTo>
                  <a:lnTo>
                    <a:pt x="33" y="306"/>
                  </a:lnTo>
                  <a:lnTo>
                    <a:pt x="24" y="290"/>
                  </a:lnTo>
                  <a:lnTo>
                    <a:pt x="15" y="274"/>
                  </a:lnTo>
                  <a:lnTo>
                    <a:pt x="9" y="255"/>
                  </a:lnTo>
                  <a:lnTo>
                    <a:pt x="4" y="237"/>
                  </a:lnTo>
                  <a:lnTo>
                    <a:pt x="2" y="217"/>
                  </a:lnTo>
                  <a:lnTo>
                    <a:pt x="0" y="197"/>
                  </a:lnTo>
                  <a:lnTo>
                    <a:pt x="0" y="197"/>
                  </a:lnTo>
                  <a:lnTo>
                    <a:pt x="2" y="177"/>
                  </a:lnTo>
                  <a:lnTo>
                    <a:pt x="4" y="157"/>
                  </a:lnTo>
                  <a:lnTo>
                    <a:pt x="9" y="139"/>
                  </a:lnTo>
                  <a:lnTo>
                    <a:pt x="15" y="120"/>
                  </a:lnTo>
                  <a:lnTo>
                    <a:pt x="24" y="104"/>
                  </a:lnTo>
                  <a:lnTo>
                    <a:pt x="33" y="88"/>
                  </a:lnTo>
                  <a:lnTo>
                    <a:pt x="46" y="71"/>
                  </a:lnTo>
                  <a:lnTo>
                    <a:pt x="59" y="58"/>
                  </a:lnTo>
                  <a:lnTo>
                    <a:pt x="71" y="46"/>
                  </a:lnTo>
                  <a:lnTo>
                    <a:pt x="88" y="33"/>
                  </a:lnTo>
                  <a:lnTo>
                    <a:pt x="104" y="24"/>
                  </a:lnTo>
                  <a:lnTo>
                    <a:pt x="121" y="15"/>
                  </a:lnTo>
                  <a:lnTo>
                    <a:pt x="139" y="9"/>
                  </a:lnTo>
                  <a:lnTo>
                    <a:pt x="157" y="4"/>
                  </a:lnTo>
                  <a:lnTo>
                    <a:pt x="177" y="2"/>
                  </a:lnTo>
                  <a:lnTo>
                    <a:pt x="197" y="0"/>
                  </a:lnTo>
                  <a:lnTo>
                    <a:pt x="197" y="0"/>
                  </a:lnTo>
                  <a:lnTo>
                    <a:pt x="217" y="2"/>
                  </a:lnTo>
                  <a:lnTo>
                    <a:pt x="238" y="4"/>
                  </a:lnTo>
                  <a:lnTo>
                    <a:pt x="256" y="9"/>
                  </a:lnTo>
                  <a:lnTo>
                    <a:pt x="274" y="15"/>
                  </a:lnTo>
                  <a:lnTo>
                    <a:pt x="290" y="24"/>
                  </a:lnTo>
                  <a:lnTo>
                    <a:pt x="307" y="33"/>
                  </a:lnTo>
                  <a:lnTo>
                    <a:pt x="323" y="46"/>
                  </a:lnTo>
                  <a:lnTo>
                    <a:pt x="336" y="58"/>
                  </a:lnTo>
                  <a:lnTo>
                    <a:pt x="349" y="71"/>
                  </a:lnTo>
                  <a:lnTo>
                    <a:pt x="362" y="88"/>
                  </a:lnTo>
                  <a:lnTo>
                    <a:pt x="371" y="104"/>
                  </a:lnTo>
                  <a:lnTo>
                    <a:pt x="380" y="120"/>
                  </a:lnTo>
                  <a:lnTo>
                    <a:pt x="385" y="139"/>
                  </a:lnTo>
                  <a:lnTo>
                    <a:pt x="391" y="157"/>
                  </a:lnTo>
                  <a:lnTo>
                    <a:pt x="393"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2" name="Freeform 27"/>
            <p:cNvSpPr>
              <a:spLocks/>
            </p:cNvSpPr>
            <p:nvPr/>
          </p:nvSpPr>
          <p:spPr bwMode="auto">
            <a:xfrm>
              <a:off x="1753" y="2609"/>
              <a:ext cx="394" cy="394"/>
            </a:xfrm>
            <a:custGeom>
              <a:avLst/>
              <a:gdLst>
                <a:gd name="T0" fmla="*/ 394 w 394"/>
                <a:gd name="T1" fmla="*/ 197 h 394"/>
                <a:gd name="T2" fmla="*/ 391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6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1"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6"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6" y="9"/>
                  </a:lnTo>
                  <a:lnTo>
                    <a:pt x="274" y="15"/>
                  </a:lnTo>
                  <a:lnTo>
                    <a:pt x="290" y="24"/>
                  </a:lnTo>
                  <a:lnTo>
                    <a:pt x="307" y="33"/>
                  </a:lnTo>
                  <a:lnTo>
                    <a:pt x="323" y="46"/>
                  </a:lnTo>
                  <a:lnTo>
                    <a:pt x="336" y="59"/>
                  </a:lnTo>
                  <a:lnTo>
                    <a:pt x="349" y="71"/>
                  </a:lnTo>
                  <a:lnTo>
                    <a:pt x="361" y="88"/>
                  </a:lnTo>
                  <a:lnTo>
                    <a:pt x="370" y="104"/>
                  </a:lnTo>
                  <a:lnTo>
                    <a:pt x="380" y="121"/>
                  </a:lnTo>
                  <a:lnTo>
                    <a:pt x="385" y="139"/>
                  </a:lnTo>
                  <a:lnTo>
                    <a:pt x="391"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3" name="Freeform 28"/>
            <p:cNvSpPr>
              <a:spLocks/>
            </p:cNvSpPr>
            <p:nvPr/>
          </p:nvSpPr>
          <p:spPr bwMode="auto">
            <a:xfrm>
              <a:off x="702" y="2609"/>
              <a:ext cx="394" cy="394"/>
            </a:xfrm>
            <a:custGeom>
              <a:avLst/>
              <a:gdLst>
                <a:gd name="T0" fmla="*/ 394 w 394"/>
                <a:gd name="T1" fmla="*/ 197 h 394"/>
                <a:gd name="T2" fmla="*/ 390 w 394"/>
                <a:gd name="T3" fmla="*/ 237 h 394"/>
                <a:gd name="T4" fmla="*/ 380 w 394"/>
                <a:gd name="T5" fmla="*/ 274 h 394"/>
                <a:gd name="T6" fmla="*/ 361 w 394"/>
                <a:gd name="T7" fmla="*/ 307 h 394"/>
                <a:gd name="T8" fmla="*/ 336 w 394"/>
                <a:gd name="T9" fmla="*/ 336 h 394"/>
                <a:gd name="T10" fmla="*/ 307 w 394"/>
                <a:gd name="T11" fmla="*/ 361 h 394"/>
                <a:gd name="T12" fmla="*/ 274 w 394"/>
                <a:gd name="T13" fmla="*/ 380 h 394"/>
                <a:gd name="T14" fmla="*/ 237 w 394"/>
                <a:gd name="T15" fmla="*/ 391 h 394"/>
                <a:gd name="T16" fmla="*/ 197 w 394"/>
                <a:gd name="T17" fmla="*/ 394 h 394"/>
                <a:gd name="T18" fmla="*/ 177 w 394"/>
                <a:gd name="T19" fmla="*/ 392 h 394"/>
                <a:gd name="T20" fmla="*/ 139 w 394"/>
                <a:gd name="T21" fmla="*/ 385 h 394"/>
                <a:gd name="T22" fmla="*/ 104 w 394"/>
                <a:gd name="T23" fmla="*/ 371 h 394"/>
                <a:gd name="T24" fmla="*/ 71 w 394"/>
                <a:gd name="T25" fmla="*/ 349 h 394"/>
                <a:gd name="T26" fmla="*/ 46 w 394"/>
                <a:gd name="T27" fmla="*/ 323 h 394"/>
                <a:gd name="T28" fmla="*/ 24 w 394"/>
                <a:gd name="T29" fmla="*/ 290 h 394"/>
                <a:gd name="T30" fmla="*/ 9 w 394"/>
                <a:gd name="T31" fmla="*/ 256 h 394"/>
                <a:gd name="T32" fmla="*/ 2 w 394"/>
                <a:gd name="T33" fmla="*/ 217 h 394"/>
                <a:gd name="T34" fmla="*/ 0 w 394"/>
                <a:gd name="T35" fmla="*/ 197 h 394"/>
                <a:gd name="T36" fmla="*/ 4 w 394"/>
                <a:gd name="T37" fmla="*/ 157 h 394"/>
                <a:gd name="T38" fmla="*/ 15 w 394"/>
                <a:gd name="T39" fmla="*/ 121 h 394"/>
                <a:gd name="T40" fmla="*/ 33 w 394"/>
                <a:gd name="T41" fmla="*/ 88 h 394"/>
                <a:gd name="T42" fmla="*/ 58 w 394"/>
                <a:gd name="T43" fmla="*/ 59 h 394"/>
                <a:gd name="T44" fmla="*/ 88 w 394"/>
                <a:gd name="T45" fmla="*/ 33 h 394"/>
                <a:gd name="T46" fmla="*/ 120 w 394"/>
                <a:gd name="T47" fmla="*/ 15 h 394"/>
                <a:gd name="T48" fmla="*/ 157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9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80" y="274"/>
                  </a:lnTo>
                  <a:lnTo>
                    <a:pt x="370" y="290"/>
                  </a:lnTo>
                  <a:lnTo>
                    <a:pt x="361" y="307"/>
                  </a:lnTo>
                  <a:lnTo>
                    <a:pt x="349" y="323"/>
                  </a:lnTo>
                  <a:lnTo>
                    <a:pt x="336" y="336"/>
                  </a:lnTo>
                  <a:lnTo>
                    <a:pt x="323" y="349"/>
                  </a:lnTo>
                  <a:lnTo>
                    <a:pt x="307" y="361"/>
                  </a:lnTo>
                  <a:lnTo>
                    <a:pt x="290" y="371"/>
                  </a:lnTo>
                  <a:lnTo>
                    <a:pt x="274" y="380"/>
                  </a:lnTo>
                  <a:lnTo>
                    <a:pt x="255" y="385"/>
                  </a:lnTo>
                  <a:lnTo>
                    <a:pt x="237" y="391"/>
                  </a:lnTo>
                  <a:lnTo>
                    <a:pt x="217" y="392"/>
                  </a:lnTo>
                  <a:lnTo>
                    <a:pt x="197" y="394"/>
                  </a:lnTo>
                  <a:lnTo>
                    <a:pt x="197" y="394"/>
                  </a:lnTo>
                  <a:lnTo>
                    <a:pt x="177" y="392"/>
                  </a:lnTo>
                  <a:lnTo>
                    <a:pt x="157" y="391"/>
                  </a:lnTo>
                  <a:lnTo>
                    <a:pt x="139" y="385"/>
                  </a:lnTo>
                  <a:lnTo>
                    <a:pt x="120" y="380"/>
                  </a:lnTo>
                  <a:lnTo>
                    <a:pt x="104" y="371"/>
                  </a:lnTo>
                  <a:lnTo>
                    <a:pt x="88" y="361"/>
                  </a:lnTo>
                  <a:lnTo>
                    <a:pt x="71" y="349"/>
                  </a:lnTo>
                  <a:lnTo>
                    <a:pt x="58" y="336"/>
                  </a:lnTo>
                  <a:lnTo>
                    <a:pt x="46" y="323"/>
                  </a:lnTo>
                  <a:lnTo>
                    <a:pt x="33" y="307"/>
                  </a:lnTo>
                  <a:lnTo>
                    <a:pt x="24" y="290"/>
                  </a:lnTo>
                  <a:lnTo>
                    <a:pt x="15" y="274"/>
                  </a:lnTo>
                  <a:lnTo>
                    <a:pt x="9" y="256"/>
                  </a:lnTo>
                  <a:lnTo>
                    <a:pt x="4" y="237"/>
                  </a:lnTo>
                  <a:lnTo>
                    <a:pt x="2" y="217"/>
                  </a:lnTo>
                  <a:lnTo>
                    <a:pt x="0" y="197"/>
                  </a:lnTo>
                  <a:lnTo>
                    <a:pt x="0" y="197"/>
                  </a:lnTo>
                  <a:lnTo>
                    <a:pt x="2" y="177"/>
                  </a:lnTo>
                  <a:lnTo>
                    <a:pt x="4" y="157"/>
                  </a:lnTo>
                  <a:lnTo>
                    <a:pt x="9" y="139"/>
                  </a:lnTo>
                  <a:lnTo>
                    <a:pt x="15" y="121"/>
                  </a:lnTo>
                  <a:lnTo>
                    <a:pt x="24" y="104"/>
                  </a:lnTo>
                  <a:lnTo>
                    <a:pt x="33" y="88"/>
                  </a:lnTo>
                  <a:lnTo>
                    <a:pt x="46" y="71"/>
                  </a:lnTo>
                  <a:lnTo>
                    <a:pt x="58" y="59"/>
                  </a:lnTo>
                  <a:lnTo>
                    <a:pt x="71" y="46"/>
                  </a:lnTo>
                  <a:lnTo>
                    <a:pt x="88" y="33"/>
                  </a:lnTo>
                  <a:lnTo>
                    <a:pt x="104" y="24"/>
                  </a:lnTo>
                  <a:lnTo>
                    <a:pt x="120" y="15"/>
                  </a:lnTo>
                  <a:lnTo>
                    <a:pt x="139" y="9"/>
                  </a:lnTo>
                  <a:lnTo>
                    <a:pt x="157" y="4"/>
                  </a:lnTo>
                  <a:lnTo>
                    <a:pt x="177" y="2"/>
                  </a:lnTo>
                  <a:lnTo>
                    <a:pt x="197" y="0"/>
                  </a:lnTo>
                  <a:lnTo>
                    <a:pt x="197" y="0"/>
                  </a:lnTo>
                  <a:lnTo>
                    <a:pt x="217" y="2"/>
                  </a:lnTo>
                  <a:lnTo>
                    <a:pt x="237" y="4"/>
                  </a:lnTo>
                  <a:lnTo>
                    <a:pt x="255" y="9"/>
                  </a:lnTo>
                  <a:lnTo>
                    <a:pt x="274" y="15"/>
                  </a:lnTo>
                  <a:lnTo>
                    <a:pt x="290" y="24"/>
                  </a:lnTo>
                  <a:lnTo>
                    <a:pt x="307" y="33"/>
                  </a:lnTo>
                  <a:lnTo>
                    <a:pt x="323" y="46"/>
                  </a:lnTo>
                  <a:lnTo>
                    <a:pt x="336" y="59"/>
                  </a:lnTo>
                  <a:lnTo>
                    <a:pt x="349" y="71"/>
                  </a:lnTo>
                  <a:lnTo>
                    <a:pt x="361" y="88"/>
                  </a:lnTo>
                  <a:lnTo>
                    <a:pt x="370" y="104"/>
                  </a:lnTo>
                  <a:lnTo>
                    <a:pt x="380" y="121"/>
                  </a:lnTo>
                  <a:lnTo>
                    <a:pt x="385" y="139"/>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4" name="Freeform 29"/>
            <p:cNvSpPr>
              <a:spLocks/>
            </p:cNvSpPr>
            <p:nvPr/>
          </p:nvSpPr>
          <p:spPr bwMode="auto">
            <a:xfrm>
              <a:off x="965" y="2149"/>
              <a:ext cx="394" cy="395"/>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3 w 394"/>
                <a:gd name="T13" fmla="*/ 380 h 395"/>
                <a:gd name="T14" fmla="*/ 237 w 394"/>
                <a:gd name="T15" fmla="*/ 391 h 395"/>
                <a:gd name="T16" fmla="*/ 197 w 394"/>
                <a:gd name="T17" fmla="*/ 395 h 395"/>
                <a:gd name="T18" fmla="*/ 177 w 394"/>
                <a:gd name="T19" fmla="*/ 393 h 395"/>
                <a:gd name="T20" fmla="*/ 138 w 394"/>
                <a:gd name="T21" fmla="*/ 385 h 395"/>
                <a:gd name="T22" fmla="*/ 104 w 394"/>
                <a:gd name="T23" fmla="*/ 371 h 395"/>
                <a:gd name="T24" fmla="*/ 71 w 394"/>
                <a:gd name="T25" fmla="*/ 349 h 395"/>
                <a:gd name="T26" fmla="*/ 45 w 394"/>
                <a:gd name="T27" fmla="*/ 323 h 395"/>
                <a:gd name="T28" fmla="*/ 23 w 394"/>
                <a:gd name="T29" fmla="*/ 291 h 395"/>
                <a:gd name="T30" fmla="*/ 9 w 394"/>
                <a:gd name="T31" fmla="*/ 256 h 395"/>
                <a:gd name="T32" fmla="*/ 2 w 394"/>
                <a:gd name="T33" fmla="*/ 218 h 395"/>
                <a:gd name="T34" fmla="*/ 0 w 394"/>
                <a:gd name="T35" fmla="*/ 198 h 395"/>
                <a:gd name="T36" fmla="*/ 3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3" y="380"/>
                  </a:lnTo>
                  <a:lnTo>
                    <a:pt x="255" y="385"/>
                  </a:lnTo>
                  <a:lnTo>
                    <a:pt x="237" y="391"/>
                  </a:lnTo>
                  <a:lnTo>
                    <a:pt x="217" y="393"/>
                  </a:lnTo>
                  <a:lnTo>
                    <a:pt x="197" y="395"/>
                  </a:lnTo>
                  <a:lnTo>
                    <a:pt x="197" y="395"/>
                  </a:lnTo>
                  <a:lnTo>
                    <a:pt x="177" y="393"/>
                  </a:lnTo>
                  <a:lnTo>
                    <a:pt x="157" y="391"/>
                  </a:lnTo>
                  <a:lnTo>
                    <a:pt x="138" y="385"/>
                  </a:lnTo>
                  <a:lnTo>
                    <a:pt x="120" y="380"/>
                  </a:lnTo>
                  <a:lnTo>
                    <a:pt x="104" y="371"/>
                  </a:lnTo>
                  <a:lnTo>
                    <a:pt x="87" y="362"/>
                  </a:lnTo>
                  <a:lnTo>
                    <a:pt x="71" y="349"/>
                  </a:lnTo>
                  <a:lnTo>
                    <a:pt x="58" y="336"/>
                  </a:lnTo>
                  <a:lnTo>
                    <a:pt x="45" y="323"/>
                  </a:lnTo>
                  <a:lnTo>
                    <a:pt x="33" y="307"/>
                  </a:lnTo>
                  <a:lnTo>
                    <a:pt x="23" y="291"/>
                  </a:lnTo>
                  <a:lnTo>
                    <a:pt x="14" y="274"/>
                  </a:lnTo>
                  <a:lnTo>
                    <a:pt x="9" y="256"/>
                  </a:lnTo>
                  <a:lnTo>
                    <a:pt x="3" y="238"/>
                  </a:lnTo>
                  <a:lnTo>
                    <a:pt x="2" y="218"/>
                  </a:lnTo>
                  <a:lnTo>
                    <a:pt x="0" y="198"/>
                  </a:lnTo>
                  <a:lnTo>
                    <a:pt x="0" y="198"/>
                  </a:lnTo>
                  <a:lnTo>
                    <a:pt x="2" y="177"/>
                  </a:lnTo>
                  <a:lnTo>
                    <a:pt x="3" y="157"/>
                  </a:lnTo>
                  <a:lnTo>
                    <a:pt x="9" y="139"/>
                  </a:lnTo>
                  <a:lnTo>
                    <a:pt x="14" y="121"/>
                  </a:lnTo>
                  <a:lnTo>
                    <a:pt x="23" y="104"/>
                  </a:lnTo>
                  <a:lnTo>
                    <a:pt x="33" y="88"/>
                  </a:lnTo>
                  <a:lnTo>
                    <a:pt x="45" y="72"/>
                  </a:lnTo>
                  <a:lnTo>
                    <a:pt x="58" y="59"/>
                  </a:lnTo>
                  <a:lnTo>
                    <a:pt x="71" y="46"/>
                  </a:lnTo>
                  <a:lnTo>
                    <a:pt x="87" y="33"/>
                  </a:lnTo>
                  <a:lnTo>
                    <a:pt x="104" y="24"/>
                  </a:lnTo>
                  <a:lnTo>
                    <a:pt x="120" y="15"/>
                  </a:lnTo>
                  <a:lnTo>
                    <a:pt x="138" y="10"/>
                  </a:lnTo>
                  <a:lnTo>
                    <a:pt x="157" y="4"/>
                  </a:lnTo>
                  <a:lnTo>
                    <a:pt x="177" y="2"/>
                  </a:lnTo>
                  <a:lnTo>
                    <a:pt x="197" y="0"/>
                  </a:lnTo>
                  <a:lnTo>
                    <a:pt x="197" y="0"/>
                  </a:lnTo>
                  <a:lnTo>
                    <a:pt x="217" y="2"/>
                  </a:lnTo>
                  <a:lnTo>
                    <a:pt x="237" y="4"/>
                  </a:lnTo>
                  <a:lnTo>
                    <a:pt x="255" y="10"/>
                  </a:lnTo>
                  <a:lnTo>
                    <a:pt x="273"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5" name="Freeform 30"/>
            <p:cNvSpPr>
              <a:spLocks/>
            </p:cNvSpPr>
            <p:nvPr/>
          </p:nvSpPr>
          <p:spPr bwMode="auto">
            <a:xfrm>
              <a:off x="2279" y="1690"/>
              <a:ext cx="394" cy="394"/>
            </a:xfrm>
            <a:custGeom>
              <a:avLst/>
              <a:gdLst>
                <a:gd name="T0" fmla="*/ 394 w 394"/>
                <a:gd name="T1" fmla="*/ 197 h 394"/>
                <a:gd name="T2" fmla="*/ 390 w 394"/>
                <a:gd name="T3" fmla="*/ 237 h 394"/>
                <a:gd name="T4" fmla="*/ 379 w 394"/>
                <a:gd name="T5" fmla="*/ 273 h 394"/>
                <a:gd name="T6" fmla="*/ 361 w 394"/>
                <a:gd name="T7" fmla="*/ 306 h 394"/>
                <a:gd name="T8" fmla="*/ 335 w 394"/>
                <a:gd name="T9" fmla="*/ 335 h 394"/>
                <a:gd name="T10" fmla="*/ 306 w 394"/>
                <a:gd name="T11" fmla="*/ 361 h 394"/>
                <a:gd name="T12" fmla="*/ 273 w 394"/>
                <a:gd name="T13" fmla="*/ 379 h 394"/>
                <a:gd name="T14" fmla="*/ 237 w 394"/>
                <a:gd name="T15" fmla="*/ 390 h 394"/>
                <a:gd name="T16" fmla="*/ 197 w 394"/>
                <a:gd name="T17" fmla="*/ 394 h 394"/>
                <a:gd name="T18" fmla="*/ 177 w 394"/>
                <a:gd name="T19" fmla="*/ 392 h 394"/>
                <a:gd name="T20" fmla="*/ 138 w 394"/>
                <a:gd name="T21" fmla="*/ 385 h 394"/>
                <a:gd name="T22" fmla="*/ 104 w 394"/>
                <a:gd name="T23" fmla="*/ 370 h 394"/>
                <a:gd name="T24" fmla="*/ 71 w 394"/>
                <a:gd name="T25" fmla="*/ 348 h 394"/>
                <a:gd name="T26" fmla="*/ 45 w 394"/>
                <a:gd name="T27" fmla="*/ 323 h 394"/>
                <a:gd name="T28" fmla="*/ 23 w 394"/>
                <a:gd name="T29" fmla="*/ 290 h 394"/>
                <a:gd name="T30" fmla="*/ 9 w 394"/>
                <a:gd name="T31" fmla="*/ 255 h 394"/>
                <a:gd name="T32" fmla="*/ 1 w 394"/>
                <a:gd name="T33" fmla="*/ 217 h 394"/>
                <a:gd name="T34" fmla="*/ 0 w 394"/>
                <a:gd name="T35" fmla="*/ 197 h 394"/>
                <a:gd name="T36" fmla="*/ 3 w 394"/>
                <a:gd name="T37" fmla="*/ 157 h 394"/>
                <a:gd name="T38" fmla="*/ 14 w 394"/>
                <a:gd name="T39" fmla="*/ 120 h 394"/>
                <a:gd name="T40" fmla="*/ 32 w 394"/>
                <a:gd name="T41" fmla="*/ 87 h 394"/>
                <a:gd name="T42" fmla="*/ 58 w 394"/>
                <a:gd name="T43" fmla="*/ 58 h 394"/>
                <a:gd name="T44" fmla="*/ 87 w 394"/>
                <a:gd name="T45" fmla="*/ 33 h 394"/>
                <a:gd name="T46" fmla="*/ 120 w 394"/>
                <a:gd name="T47" fmla="*/ 14 h 394"/>
                <a:gd name="T48" fmla="*/ 156 w 394"/>
                <a:gd name="T49" fmla="*/ 3 h 394"/>
                <a:gd name="T50" fmla="*/ 197 w 394"/>
                <a:gd name="T51" fmla="*/ 0 h 394"/>
                <a:gd name="T52" fmla="*/ 217 w 394"/>
                <a:gd name="T53" fmla="*/ 2 h 394"/>
                <a:gd name="T54" fmla="*/ 255 w 394"/>
                <a:gd name="T55" fmla="*/ 9 h 394"/>
                <a:gd name="T56" fmla="*/ 290 w 394"/>
                <a:gd name="T57" fmla="*/ 23 h 394"/>
                <a:gd name="T58" fmla="*/ 323 w 394"/>
                <a:gd name="T59" fmla="*/ 45 h 394"/>
                <a:gd name="T60" fmla="*/ 348 w 394"/>
                <a:gd name="T61" fmla="*/ 71 h 394"/>
                <a:gd name="T62" fmla="*/ 370 w 394"/>
                <a:gd name="T63" fmla="*/ 104 h 394"/>
                <a:gd name="T64" fmla="*/ 385 w 394"/>
                <a:gd name="T65" fmla="*/ 138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5"/>
                  </a:lnTo>
                  <a:lnTo>
                    <a:pt x="379" y="273"/>
                  </a:lnTo>
                  <a:lnTo>
                    <a:pt x="370" y="290"/>
                  </a:lnTo>
                  <a:lnTo>
                    <a:pt x="361" y="306"/>
                  </a:lnTo>
                  <a:lnTo>
                    <a:pt x="348" y="323"/>
                  </a:lnTo>
                  <a:lnTo>
                    <a:pt x="335" y="335"/>
                  </a:lnTo>
                  <a:lnTo>
                    <a:pt x="323" y="348"/>
                  </a:lnTo>
                  <a:lnTo>
                    <a:pt x="306" y="361"/>
                  </a:lnTo>
                  <a:lnTo>
                    <a:pt x="290" y="370"/>
                  </a:lnTo>
                  <a:lnTo>
                    <a:pt x="273" y="379"/>
                  </a:lnTo>
                  <a:lnTo>
                    <a:pt x="255" y="385"/>
                  </a:lnTo>
                  <a:lnTo>
                    <a:pt x="237" y="390"/>
                  </a:lnTo>
                  <a:lnTo>
                    <a:pt x="217" y="392"/>
                  </a:lnTo>
                  <a:lnTo>
                    <a:pt x="197" y="394"/>
                  </a:lnTo>
                  <a:lnTo>
                    <a:pt x="197" y="394"/>
                  </a:lnTo>
                  <a:lnTo>
                    <a:pt x="177" y="392"/>
                  </a:lnTo>
                  <a:lnTo>
                    <a:pt x="156" y="390"/>
                  </a:lnTo>
                  <a:lnTo>
                    <a:pt x="138" y="385"/>
                  </a:lnTo>
                  <a:lnTo>
                    <a:pt x="120" y="379"/>
                  </a:lnTo>
                  <a:lnTo>
                    <a:pt x="104" y="370"/>
                  </a:lnTo>
                  <a:lnTo>
                    <a:pt x="87" y="361"/>
                  </a:lnTo>
                  <a:lnTo>
                    <a:pt x="71" y="348"/>
                  </a:lnTo>
                  <a:lnTo>
                    <a:pt x="58" y="335"/>
                  </a:lnTo>
                  <a:lnTo>
                    <a:pt x="45" y="323"/>
                  </a:lnTo>
                  <a:lnTo>
                    <a:pt x="32" y="306"/>
                  </a:lnTo>
                  <a:lnTo>
                    <a:pt x="23" y="290"/>
                  </a:lnTo>
                  <a:lnTo>
                    <a:pt x="14" y="273"/>
                  </a:lnTo>
                  <a:lnTo>
                    <a:pt x="9" y="255"/>
                  </a:lnTo>
                  <a:lnTo>
                    <a:pt x="3" y="237"/>
                  </a:lnTo>
                  <a:lnTo>
                    <a:pt x="1" y="217"/>
                  </a:lnTo>
                  <a:lnTo>
                    <a:pt x="0" y="197"/>
                  </a:lnTo>
                  <a:lnTo>
                    <a:pt x="0" y="197"/>
                  </a:lnTo>
                  <a:lnTo>
                    <a:pt x="1" y="177"/>
                  </a:lnTo>
                  <a:lnTo>
                    <a:pt x="3" y="157"/>
                  </a:lnTo>
                  <a:lnTo>
                    <a:pt x="9" y="138"/>
                  </a:lnTo>
                  <a:lnTo>
                    <a:pt x="14" y="120"/>
                  </a:lnTo>
                  <a:lnTo>
                    <a:pt x="23" y="104"/>
                  </a:lnTo>
                  <a:lnTo>
                    <a:pt x="32" y="87"/>
                  </a:lnTo>
                  <a:lnTo>
                    <a:pt x="45" y="71"/>
                  </a:lnTo>
                  <a:lnTo>
                    <a:pt x="58" y="58"/>
                  </a:lnTo>
                  <a:lnTo>
                    <a:pt x="71" y="45"/>
                  </a:lnTo>
                  <a:lnTo>
                    <a:pt x="87" y="33"/>
                  </a:lnTo>
                  <a:lnTo>
                    <a:pt x="104" y="23"/>
                  </a:lnTo>
                  <a:lnTo>
                    <a:pt x="120" y="14"/>
                  </a:lnTo>
                  <a:lnTo>
                    <a:pt x="138" y="9"/>
                  </a:lnTo>
                  <a:lnTo>
                    <a:pt x="156" y="3"/>
                  </a:lnTo>
                  <a:lnTo>
                    <a:pt x="177" y="2"/>
                  </a:lnTo>
                  <a:lnTo>
                    <a:pt x="197" y="0"/>
                  </a:lnTo>
                  <a:lnTo>
                    <a:pt x="197" y="0"/>
                  </a:lnTo>
                  <a:lnTo>
                    <a:pt x="217" y="2"/>
                  </a:lnTo>
                  <a:lnTo>
                    <a:pt x="237" y="3"/>
                  </a:lnTo>
                  <a:lnTo>
                    <a:pt x="255" y="9"/>
                  </a:lnTo>
                  <a:lnTo>
                    <a:pt x="273" y="14"/>
                  </a:lnTo>
                  <a:lnTo>
                    <a:pt x="290" y="23"/>
                  </a:lnTo>
                  <a:lnTo>
                    <a:pt x="306" y="33"/>
                  </a:lnTo>
                  <a:lnTo>
                    <a:pt x="323" y="45"/>
                  </a:lnTo>
                  <a:lnTo>
                    <a:pt x="335" y="58"/>
                  </a:lnTo>
                  <a:lnTo>
                    <a:pt x="348" y="71"/>
                  </a:lnTo>
                  <a:lnTo>
                    <a:pt x="361" y="87"/>
                  </a:lnTo>
                  <a:lnTo>
                    <a:pt x="370" y="104"/>
                  </a:lnTo>
                  <a:lnTo>
                    <a:pt x="379" y="120"/>
                  </a:lnTo>
                  <a:lnTo>
                    <a:pt x="385" y="138"/>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86" name="Freeform 31"/>
            <p:cNvSpPr>
              <a:spLocks/>
            </p:cNvSpPr>
            <p:nvPr/>
          </p:nvSpPr>
          <p:spPr bwMode="auto">
            <a:xfrm>
              <a:off x="2279" y="2609"/>
              <a:ext cx="394" cy="394"/>
            </a:xfrm>
            <a:custGeom>
              <a:avLst/>
              <a:gdLst>
                <a:gd name="T0" fmla="*/ 394 w 394"/>
                <a:gd name="T1" fmla="*/ 197 h 394"/>
                <a:gd name="T2" fmla="*/ 390 w 394"/>
                <a:gd name="T3" fmla="*/ 237 h 394"/>
                <a:gd name="T4" fmla="*/ 379 w 394"/>
                <a:gd name="T5" fmla="*/ 274 h 394"/>
                <a:gd name="T6" fmla="*/ 361 w 394"/>
                <a:gd name="T7" fmla="*/ 307 h 394"/>
                <a:gd name="T8" fmla="*/ 335 w 394"/>
                <a:gd name="T9" fmla="*/ 336 h 394"/>
                <a:gd name="T10" fmla="*/ 306 w 394"/>
                <a:gd name="T11" fmla="*/ 361 h 394"/>
                <a:gd name="T12" fmla="*/ 273 w 394"/>
                <a:gd name="T13" fmla="*/ 380 h 394"/>
                <a:gd name="T14" fmla="*/ 237 w 394"/>
                <a:gd name="T15" fmla="*/ 391 h 394"/>
                <a:gd name="T16" fmla="*/ 197 w 394"/>
                <a:gd name="T17" fmla="*/ 394 h 394"/>
                <a:gd name="T18" fmla="*/ 177 w 394"/>
                <a:gd name="T19" fmla="*/ 392 h 394"/>
                <a:gd name="T20" fmla="*/ 138 w 394"/>
                <a:gd name="T21" fmla="*/ 385 h 394"/>
                <a:gd name="T22" fmla="*/ 104 w 394"/>
                <a:gd name="T23" fmla="*/ 371 h 394"/>
                <a:gd name="T24" fmla="*/ 71 w 394"/>
                <a:gd name="T25" fmla="*/ 349 h 394"/>
                <a:gd name="T26" fmla="*/ 45 w 394"/>
                <a:gd name="T27" fmla="*/ 323 h 394"/>
                <a:gd name="T28" fmla="*/ 23 w 394"/>
                <a:gd name="T29" fmla="*/ 290 h 394"/>
                <a:gd name="T30" fmla="*/ 9 w 394"/>
                <a:gd name="T31" fmla="*/ 256 h 394"/>
                <a:gd name="T32" fmla="*/ 1 w 394"/>
                <a:gd name="T33" fmla="*/ 217 h 394"/>
                <a:gd name="T34" fmla="*/ 0 w 394"/>
                <a:gd name="T35" fmla="*/ 197 h 394"/>
                <a:gd name="T36" fmla="*/ 3 w 394"/>
                <a:gd name="T37" fmla="*/ 157 h 394"/>
                <a:gd name="T38" fmla="*/ 14 w 394"/>
                <a:gd name="T39" fmla="*/ 121 h 394"/>
                <a:gd name="T40" fmla="*/ 32 w 394"/>
                <a:gd name="T41" fmla="*/ 88 h 394"/>
                <a:gd name="T42" fmla="*/ 58 w 394"/>
                <a:gd name="T43" fmla="*/ 59 h 394"/>
                <a:gd name="T44" fmla="*/ 87 w 394"/>
                <a:gd name="T45" fmla="*/ 33 h 394"/>
                <a:gd name="T46" fmla="*/ 120 w 394"/>
                <a:gd name="T47" fmla="*/ 15 h 394"/>
                <a:gd name="T48" fmla="*/ 156 w 394"/>
                <a:gd name="T49" fmla="*/ 4 h 394"/>
                <a:gd name="T50" fmla="*/ 197 w 394"/>
                <a:gd name="T51" fmla="*/ 0 h 394"/>
                <a:gd name="T52" fmla="*/ 217 w 394"/>
                <a:gd name="T53" fmla="*/ 2 h 394"/>
                <a:gd name="T54" fmla="*/ 255 w 394"/>
                <a:gd name="T55" fmla="*/ 9 h 394"/>
                <a:gd name="T56" fmla="*/ 290 w 394"/>
                <a:gd name="T57" fmla="*/ 24 h 394"/>
                <a:gd name="T58" fmla="*/ 323 w 394"/>
                <a:gd name="T59" fmla="*/ 46 h 394"/>
                <a:gd name="T60" fmla="*/ 348 w 394"/>
                <a:gd name="T61" fmla="*/ 71 h 394"/>
                <a:gd name="T62" fmla="*/ 370 w 394"/>
                <a:gd name="T63" fmla="*/ 104 h 394"/>
                <a:gd name="T64" fmla="*/ 385 w 394"/>
                <a:gd name="T65" fmla="*/ 139 h 394"/>
                <a:gd name="T66" fmla="*/ 392 w 394"/>
                <a:gd name="T67" fmla="*/ 177 h 394"/>
                <a:gd name="T68" fmla="*/ 394 w 394"/>
                <a:gd name="T69" fmla="*/ 197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4">
                  <a:moveTo>
                    <a:pt x="394" y="197"/>
                  </a:moveTo>
                  <a:lnTo>
                    <a:pt x="394" y="197"/>
                  </a:lnTo>
                  <a:lnTo>
                    <a:pt x="392" y="217"/>
                  </a:lnTo>
                  <a:lnTo>
                    <a:pt x="390" y="237"/>
                  </a:lnTo>
                  <a:lnTo>
                    <a:pt x="385" y="256"/>
                  </a:lnTo>
                  <a:lnTo>
                    <a:pt x="379" y="274"/>
                  </a:lnTo>
                  <a:lnTo>
                    <a:pt x="370" y="290"/>
                  </a:lnTo>
                  <a:lnTo>
                    <a:pt x="361" y="307"/>
                  </a:lnTo>
                  <a:lnTo>
                    <a:pt x="348" y="323"/>
                  </a:lnTo>
                  <a:lnTo>
                    <a:pt x="335" y="336"/>
                  </a:lnTo>
                  <a:lnTo>
                    <a:pt x="323" y="349"/>
                  </a:lnTo>
                  <a:lnTo>
                    <a:pt x="306" y="361"/>
                  </a:lnTo>
                  <a:lnTo>
                    <a:pt x="290" y="371"/>
                  </a:lnTo>
                  <a:lnTo>
                    <a:pt x="273" y="380"/>
                  </a:lnTo>
                  <a:lnTo>
                    <a:pt x="255" y="385"/>
                  </a:lnTo>
                  <a:lnTo>
                    <a:pt x="237" y="391"/>
                  </a:lnTo>
                  <a:lnTo>
                    <a:pt x="217" y="392"/>
                  </a:lnTo>
                  <a:lnTo>
                    <a:pt x="197" y="394"/>
                  </a:lnTo>
                  <a:lnTo>
                    <a:pt x="197" y="394"/>
                  </a:lnTo>
                  <a:lnTo>
                    <a:pt x="177" y="392"/>
                  </a:lnTo>
                  <a:lnTo>
                    <a:pt x="156" y="391"/>
                  </a:lnTo>
                  <a:lnTo>
                    <a:pt x="138" y="385"/>
                  </a:lnTo>
                  <a:lnTo>
                    <a:pt x="120" y="380"/>
                  </a:lnTo>
                  <a:lnTo>
                    <a:pt x="104" y="371"/>
                  </a:lnTo>
                  <a:lnTo>
                    <a:pt x="87" y="361"/>
                  </a:lnTo>
                  <a:lnTo>
                    <a:pt x="71" y="349"/>
                  </a:lnTo>
                  <a:lnTo>
                    <a:pt x="58" y="336"/>
                  </a:lnTo>
                  <a:lnTo>
                    <a:pt x="45" y="323"/>
                  </a:lnTo>
                  <a:lnTo>
                    <a:pt x="32" y="307"/>
                  </a:lnTo>
                  <a:lnTo>
                    <a:pt x="23" y="290"/>
                  </a:lnTo>
                  <a:lnTo>
                    <a:pt x="14" y="274"/>
                  </a:lnTo>
                  <a:lnTo>
                    <a:pt x="9" y="256"/>
                  </a:lnTo>
                  <a:lnTo>
                    <a:pt x="3" y="237"/>
                  </a:lnTo>
                  <a:lnTo>
                    <a:pt x="1" y="217"/>
                  </a:lnTo>
                  <a:lnTo>
                    <a:pt x="0" y="197"/>
                  </a:lnTo>
                  <a:lnTo>
                    <a:pt x="0" y="197"/>
                  </a:lnTo>
                  <a:lnTo>
                    <a:pt x="1" y="177"/>
                  </a:lnTo>
                  <a:lnTo>
                    <a:pt x="3" y="157"/>
                  </a:lnTo>
                  <a:lnTo>
                    <a:pt x="9" y="139"/>
                  </a:lnTo>
                  <a:lnTo>
                    <a:pt x="14" y="121"/>
                  </a:lnTo>
                  <a:lnTo>
                    <a:pt x="23" y="104"/>
                  </a:lnTo>
                  <a:lnTo>
                    <a:pt x="32" y="88"/>
                  </a:lnTo>
                  <a:lnTo>
                    <a:pt x="45" y="71"/>
                  </a:lnTo>
                  <a:lnTo>
                    <a:pt x="58" y="59"/>
                  </a:lnTo>
                  <a:lnTo>
                    <a:pt x="71" y="46"/>
                  </a:lnTo>
                  <a:lnTo>
                    <a:pt x="87" y="33"/>
                  </a:lnTo>
                  <a:lnTo>
                    <a:pt x="104" y="24"/>
                  </a:lnTo>
                  <a:lnTo>
                    <a:pt x="120" y="15"/>
                  </a:lnTo>
                  <a:lnTo>
                    <a:pt x="138" y="9"/>
                  </a:lnTo>
                  <a:lnTo>
                    <a:pt x="156" y="4"/>
                  </a:lnTo>
                  <a:lnTo>
                    <a:pt x="177" y="2"/>
                  </a:lnTo>
                  <a:lnTo>
                    <a:pt x="197" y="0"/>
                  </a:lnTo>
                  <a:lnTo>
                    <a:pt x="197" y="0"/>
                  </a:lnTo>
                  <a:lnTo>
                    <a:pt x="217" y="2"/>
                  </a:lnTo>
                  <a:lnTo>
                    <a:pt x="237" y="4"/>
                  </a:lnTo>
                  <a:lnTo>
                    <a:pt x="255" y="9"/>
                  </a:lnTo>
                  <a:lnTo>
                    <a:pt x="273" y="15"/>
                  </a:lnTo>
                  <a:lnTo>
                    <a:pt x="290" y="24"/>
                  </a:lnTo>
                  <a:lnTo>
                    <a:pt x="306" y="33"/>
                  </a:lnTo>
                  <a:lnTo>
                    <a:pt x="323" y="46"/>
                  </a:lnTo>
                  <a:lnTo>
                    <a:pt x="335" y="59"/>
                  </a:lnTo>
                  <a:lnTo>
                    <a:pt x="348" y="71"/>
                  </a:lnTo>
                  <a:lnTo>
                    <a:pt x="361" y="88"/>
                  </a:lnTo>
                  <a:lnTo>
                    <a:pt x="370" y="104"/>
                  </a:lnTo>
                  <a:lnTo>
                    <a:pt x="379" y="121"/>
                  </a:lnTo>
                  <a:lnTo>
                    <a:pt x="385" y="139"/>
                  </a:lnTo>
                  <a:lnTo>
                    <a:pt x="390" y="157"/>
                  </a:lnTo>
                  <a:lnTo>
                    <a:pt x="392" y="177"/>
                  </a:lnTo>
                  <a:lnTo>
                    <a:pt x="394" y="197"/>
                  </a:lnTo>
                  <a:lnTo>
                    <a:pt x="394" y="197"/>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grpSp>
          <p:nvGrpSpPr>
            <p:cNvPr id="87" name="Group 32"/>
            <p:cNvGrpSpPr>
              <a:grpSpLocks/>
            </p:cNvGrpSpPr>
            <p:nvPr/>
          </p:nvGrpSpPr>
          <p:grpSpPr bwMode="auto">
            <a:xfrm>
              <a:off x="2541" y="2052"/>
              <a:ext cx="1108" cy="588"/>
              <a:chOff x="2541" y="2052"/>
              <a:chExt cx="1108" cy="588"/>
            </a:xfrm>
            <a:grpFill/>
          </p:grpSpPr>
          <p:sp>
            <p:nvSpPr>
              <p:cNvPr id="93" name="Rectangle 33"/>
              <p:cNvSpPr>
                <a:spLocks noChangeArrowheads="1"/>
              </p:cNvSpPr>
              <p:nvPr/>
            </p:nvSpPr>
            <p:spPr bwMode="auto">
              <a:xfrm>
                <a:off x="2738" y="2274"/>
                <a:ext cx="526" cy="14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94" name="Freeform 34"/>
              <p:cNvSpPr>
                <a:spLocks/>
              </p:cNvSpPr>
              <p:nvPr/>
            </p:nvSpPr>
            <p:spPr bwMode="auto">
              <a:xfrm>
                <a:off x="2541" y="2149"/>
                <a:ext cx="394" cy="395"/>
              </a:xfrm>
              <a:custGeom>
                <a:avLst/>
                <a:gdLst>
                  <a:gd name="T0" fmla="*/ 394 w 394"/>
                  <a:gd name="T1" fmla="*/ 198 h 395"/>
                  <a:gd name="T2" fmla="*/ 391 w 394"/>
                  <a:gd name="T3" fmla="*/ 238 h 395"/>
                  <a:gd name="T4" fmla="*/ 380 w 394"/>
                  <a:gd name="T5" fmla="*/ 274 h 395"/>
                  <a:gd name="T6" fmla="*/ 362 w 394"/>
                  <a:gd name="T7" fmla="*/ 307 h 395"/>
                  <a:gd name="T8" fmla="*/ 336 w 394"/>
                  <a:gd name="T9" fmla="*/ 336 h 395"/>
                  <a:gd name="T10" fmla="*/ 307 w 394"/>
                  <a:gd name="T11" fmla="*/ 362 h 395"/>
                  <a:gd name="T12" fmla="*/ 274 w 394"/>
                  <a:gd name="T13" fmla="*/ 380 h 395"/>
                  <a:gd name="T14" fmla="*/ 238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6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5 w 394"/>
                  <a:gd name="T39" fmla="*/ 121 h 395"/>
                  <a:gd name="T40" fmla="*/ 33 w 394"/>
                  <a:gd name="T41" fmla="*/ 88 h 395"/>
                  <a:gd name="T42" fmla="*/ 59 w 394"/>
                  <a:gd name="T43" fmla="*/ 59 h 395"/>
                  <a:gd name="T44" fmla="*/ 88 w 394"/>
                  <a:gd name="T45" fmla="*/ 33 h 395"/>
                  <a:gd name="T46" fmla="*/ 121 w 394"/>
                  <a:gd name="T47" fmla="*/ 15 h 395"/>
                  <a:gd name="T48" fmla="*/ 157 w 394"/>
                  <a:gd name="T49" fmla="*/ 4 h 395"/>
                  <a:gd name="T50" fmla="*/ 197 w 394"/>
                  <a:gd name="T51" fmla="*/ 0 h 395"/>
                  <a:gd name="T52" fmla="*/ 217 w 394"/>
                  <a:gd name="T53" fmla="*/ 2 h 395"/>
                  <a:gd name="T54" fmla="*/ 256 w 394"/>
                  <a:gd name="T55" fmla="*/ 10 h 395"/>
                  <a:gd name="T56" fmla="*/ 290 w 394"/>
                  <a:gd name="T57" fmla="*/ 24 h 395"/>
                  <a:gd name="T58" fmla="*/ 323 w 394"/>
                  <a:gd name="T59" fmla="*/ 46 h 395"/>
                  <a:gd name="T60" fmla="*/ 349 w 394"/>
                  <a:gd name="T61" fmla="*/ 72 h 395"/>
                  <a:gd name="T62" fmla="*/ 371 w 394"/>
                  <a:gd name="T63" fmla="*/ 104 h 395"/>
                  <a:gd name="T64" fmla="*/ 385 w 394"/>
                  <a:gd name="T65" fmla="*/ 139 h 395"/>
                  <a:gd name="T66" fmla="*/ 393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3" y="218"/>
                    </a:lnTo>
                    <a:lnTo>
                      <a:pt x="391" y="238"/>
                    </a:lnTo>
                    <a:lnTo>
                      <a:pt x="385" y="256"/>
                    </a:lnTo>
                    <a:lnTo>
                      <a:pt x="380" y="274"/>
                    </a:lnTo>
                    <a:lnTo>
                      <a:pt x="371" y="291"/>
                    </a:lnTo>
                    <a:lnTo>
                      <a:pt x="362" y="307"/>
                    </a:lnTo>
                    <a:lnTo>
                      <a:pt x="349" y="323"/>
                    </a:lnTo>
                    <a:lnTo>
                      <a:pt x="336" y="336"/>
                    </a:lnTo>
                    <a:lnTo>
                      <a:pt x="323" y="349"/>
                    </a:lnTo>
                    <a:lnTo>
                      <a:pt x="307" y="362"/>
                    </a:lnTo>
                    <a:lnTo>
                      <a:pt x="290" y="371"/>
                    </a:lnTo>
                    <a:lnTo>
                      <a:pt x="274" y="380"/>
                    </a:lnTo>
                    <a:lnTo>
                      <a:pt x="256" y="385"/>
                    </a:lnTo>
                    <a:lnTo>
                      <a:pt x="238" y="391"/>
                    </a:lnTo>
                    <a:lnTo>
                      <a:pt x="217" y="393"/>
                    </a:lnTo>
                    <a:lnTo>
                      <a:pt x="197" y="395"/>
                    </a:lnTo>
                    <a:lnTo>
                      <a:pt x="197" y="395"/>
                    </a:lnTo>
                    <a:lnTo>
                      <a:pt x="177" y="393"/>
                    </a:lnTo>
                    <a:lnTo>
                      <a:pt x="157" y="391"/>
                    </a:lnTo>
                    <a:lnTo>
                      <a:pt x="139" y="385"/>
                    </a:lnTo>
                    <a:lnTo>
                      <a:pt x="121" y="380"/>
                    </a:lnTo>
                    <a:lnTo>
                      <a:pt x="104" y="371"/>
                    </a:lnTo>
                    <a:lnTo>
                      <a:pt x="88" y="362"/>
                    </a:lnTo>
                    <a:lnTo>
                      <a:pt x="71" y="349"/>
                    </a:lnTo>
                    <a:lnTo>
                      <a:pt x="59" y="336"/>
                    </a:lnTo>
                    <a:lnTo>
                      <a:pt x="46" y="323"/>
                    </a:lnTo>
                    <a:lnTo>
                      <a:pt x="33" y="307"/>
                    </a:lnTo>
                    <a:lnTo>
                      <a:pt x="24" y="291"/>
                    </a:lnTo>
                    <a:lnTo>
                      <a:pt x="15" y="274"/>
                    </a:lnTo>
                    <a:lnTo>
                      <a:pt x="9" y="256"/>
                    </a:lnTo>
                    <a:lnTo>
                      <a:pt x="4" y="238"/>
                    </a:lnTo>
                    <a:lnTo>
                      <a:pt x="2" y="218"/>
                    </a:lnTo>
                    <a:lnTo>
                      <a:pt x="0" y="198"/>
                    </a:lnTo>
                    <a:lnTo>
                      <a:pt x="0" y="198"/>
                    </a:lnTo>
                    <a:lnTo>
                      <a:pt x="2" y="177"/>
                    </a:lnTo>
                    <a:lnTo>
                      <a:pt x="4" y="157"/>
                    </a:lnTo>
                    <a:lnTo>
                      <a:pt x="9" y="139"/>
                    </a:lnTo>
                    <a:lnTo>
                      <a:pt x="15" y="121"/>
                    </a:lnTo>
                    <a:lnTo>
                      <a:pt x="24" y="104"/>
                    </a:lnTo>
                    <a:lnTo>
                      <a:pt x="33" y="88"/>
                    </a:lnTo>
                    <a:lnTo>
                      <a:pt x="46" y="72"/>
                    </a:lnTo>
                    <a:lnTo>
                      <a:pt x="59" y="59"/>
                    </a:lnTo>
                    <a:lnTo>
                      <a:pt x="71" y="46"/>
                    </a:lnTo>
                    <a:lnTo>
                      <a:pt x="88" y="33"/>
                    </a:lnTo>
                    <a:lnTo>
                      <a:pt x="104" y="24"/>
                    </a:lnTo>
                    <a:lnTo>
                      <a:pt x="121" y="15"/>
                    </a:lnTo>
                    <a:lnTo>
                      <a:pt x="139" y="10"/>
                    </a:lnTo>
                    <a:lnTo>
                      <a:pt x="157" y="4"/>
                    </a:lnTo>
                    <a:lnTo>
                      <a:pt x="177" y="2"/>
                    </a:lnTo>
                    <a:lnTo>
                      <a:pt x="197" y="0"/>
                    </a:lnTo>
                    <a:lnTo>
                      <a:pt x="197" y="0"/>
                    </a:lnTo>
                    <a:lnTo>
                      <a:pt x="217" y="2"/>
                    </a:lnTo>
                    <a:lnTo>
                      <a:pt x="238" y="4"/>
                    </a:lnTo>
                    <a:lnTo>
                      <a:pt x="256" y="10"/>
                    </a:lnTo>
                    <a:lnTo>
                      <a:pt x="274" y="15"/>
                    </a:lnTo>
                    <a:lnTo>
                      <a:pt x="290" y="24"/>
                    </a:lnTo>
                    <a:lnTo>
                      <a:pt x="307" y="33"/>
                    </a:lnTo>
                    <a:lnTo>
                      <a:pt x="323" y="46"/>
                    </a:lnTo>
                    <a:lnTo>
                      <a:pt x="336" y="59"/>
                    </a:lnTo>
                    <a:lnTo>
                      <a:pt x="349" y="72"/>
                    </a:lnTo>
                    <a:lnTo>
                      <a:pt x="362" y="88"/>
                    </a:lnTo>
                    <a:lnTo>
                      <a:pt x="371" y="104"/>
                    </a:lnTo>
                    <a:lnTo>
                      <a:pt x="380" y="121"/>
                    </a:lnTo>
                    <a:lnTo>
                      <a:pt x="385" y="139"/>
                    </a:lnTo>
                    <a:lnTo>
                      <a:pt x="391" y="157"/>
                    </a:lnTo>
                    <a:lnTo>
                      <a:pt x="393" y="177"/>
                    </a:lnTo>
                    <a:lnTo>
                      <a:pt x="394" y="198"/>
                    </a:lnTo>
                    <a:lnTo>
                      <a:pt x="394" y="198"/>
                    </a:lnTo>
                    <a:close/>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sp>
            <p:nvSpPr>
              <p:cNvPr id="96" name="Freeform 36"/>
              <p:cNvSpPr>
                <a:spLocks/>
              </p:cNvSpPr>
              <p:nvPr/>
            </p:nvSpPr>
            <p:spPr bwMode="auto">
              <a:xfrm>
                <a:off x="3061" y="2052"/>
                <a:ext cx="588" cy="588"/>
              </a:xfrm>
              <a:custGeom>
                <a:avLst/>
                <a:gdLst>
                  <a:gd name="T0" fmla="*/ 394 w 394"/>
                  <a:gd name="T1" fmla="*/ 198 h 395"/>
                  <a:gd name="T2" fmla="*/ 390 w 394"/>
                  <a:gd name="T3" fmla="*/ 238 h 395"/>
                  <a:gd name="T4" fmla="*/ 379 w 394"/>
                  <a:gd name="T5" fmla="*/ 274 h 395"/>
                  <a:gd name="T6" fmla="*/ 361 w 394"/>
                  <a:gd name="T7" fmla="*/ 307 h 395"/>
                  <a:gd name="T8" fmla="*/ 336 w 394"/>
                  <a:gd name="T9" fmla="*/ 336 h 395"/>
                  <a:gd name="T10" fmla="*/ 306 w 394"/>
                  <a:gd name="T11" fmla="*/ 362 h 395"/>
                  <a:gd name="T12" fmla="*/ 274 w 394"/>
                  <a:gd name="T13" fmla="*/ 380 h 395"/>
                  <a:gd name="T14" fmla="*/ 237 w 394"/>
                  <a:gd name="T15" fmla="*/ 391 h 395"/>
                  <a:gd name="T16" fmla="*/ 197 w 394"/>
                  <a:gd name="T17" fmla="*/ 395 h 395"/>
                  <a:gd name="T18" fmla="*/ 177 w 394"/>
                  <a:gd name="T19" fmla="*/ 393 h 395"/>
                  <a:gd name="T20" fmla="*/ 139 w 394"/>
                  <a:gd name="T21" fmla="*/ 385 h 395"/>
                  <a:gd name="T22" fmla="*/ 104 w 394"/>
                  <a:gd name="T23" fmla="*/ 371 h 395"/>
                  <a:gd name="T24" fmla="*/ 71 w 394"/>
                  <a:gd name="T25" fmla="*/ 349 h 395"/>
                  <a:gd name="T26" fmla="*/ 45 w 394"/>
                  <a:gd name="T27" fmla="*/ 323 h 395"/>
                  <a:gd name="T28" fmla="*/ 24 w 394"/>
                  <a:gd name="T29" fmla="*/ 291 h 395"/>
                  <a:gd name="T30" fmla="*/ 9 w 394"/>
                  <a:gd name="T31" fmla="*/ 256 h 395"/>
                  <a:gd name="T32" fmla="*/ 2 w 394"/>
                  <a:gd name="T33" fmla="*/ 218 h 395"/>
                  <a:gd name="T34" fmla="*/ 0 w 394"/>
                  <a:gd name="T35" fmla="*/ 198 h 395"/>
                  <a:gd name="T36" fmla="*/ 4 w 394"/>
                  <a:gd name="T37" fmla="*/ 157 h 395"/>
                  <a:gd name="T38" fmla="*/ 14 w 394"/>
                  <a:gd name="T39" fmla="*/ 121 h 395"/>
                  <a:gd name="T40" fmla="*/ 33 w 394"/>
                  <a:gd name="T41" fmla="*/ 88 h 395"/>
                  <a:gd name="T42" fmla="*/ 58 w 394"/>
                  <a:gd name="T43" fmla="*/ 59 h 395"/>
                  <a:gd name="T44" fmla="*/ 87 w 394"/>
                  <a:gd name="T45" fmla="*/ 33 h 395"/>
                  <a:gd name="T46" fmla="*/ 120 w 394"/>
                  <a:gd name="T47" fmla="*/ 15 h 395"/>
                  <a:gd name="T48" fmla="*/ 157 w 394"/>
                  <a:gd name="T49" fmla="*/ 4 h 395"/>
                  <a:gd name="T50" fmla="*/ 197 w 394"/>
                  <a:gd name="T51" fmla="*/ 0 h 395"/>
                  <a:gd name="T52" fmla="*/ 217 w 394"/>
                  <a:gd name="T53" fmla="*/ 2 h 395"/>
                  <a:gd name="T54" fmla="*/ 255 w 394"/>
                  <a:gd name="T55" fmla="*/ 10 h 395"/>
                  <a:gd name="T56" fmla="*/ 290 w 394"/>
                  <a:gd name="T57" fmla="*/ 24 h 395"/>
                  <a:gd name="T58" fmla="*/ 323 w 394"/>
                  <a:gd name="T59" fmla="*/ 46 h 395"/>
                  <a:gd name="T60" fmla="*/ 348 w 394"/>
                  <a:gd name="T61" fmla="*/ 72 h 395"/>
                  <a:gd name="T62" fmla="*/ 370 w 394"/>
                  <a:gd name="T63" fmla="*/ 104 h 395"/>
                  <a:gd name="T64" fmla="*/ 385 w 394"/>
                  <a:gd name="T65" fmla="*/ 139 h 395"/>
                  <a:gd name="T66" fmla="*/ 392 w 394"/>
                  <a:gd name="T67" fmla="*/ 177 h 395"/>
                  <a:gd name="T68" fmla="*/ 394 w 394"/>
                  <a:gd name="T69" fmla="*/ 198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4" h="395">
                    <a:moveTo>
                      <a:pt x="394" y="198"/>
                    </a:moveTo>
                    <a:lnTo>
                      <a:pt x="394" y="198"/>
                    </a:lnTo>
                    <a:lnTo>
                      <a:pt x="392" y="218"/>
                    </a:lnTo>
                    <a:lnTo>
                      <a:pt x="390" y="238"/>
                    </a:lnTo>
                    <a:lnTo>
                      <a:pt x="385" y="256"/>
                    </a:lnTo>
                    <a:lnTo>
                      <a:pt x="379" y="274"/>
                    </a:lnTo>
                    <a:lnTo>
                      <a:pt x="370" y="291"/>
                    </a:lnTo>
                    <a:lnTo>
                      <a:pt x="361" y="307"/>
                    </a:lnTo>
                    <a:lnTo>
                      <a:pt x="348" y="323"/>
                    </a:lnTo>
                    <a:lnTo>
                      <a:pt x="336" y="336"/>
                    </a:lnTo>
                    <a:lnTo>
                      <a:pt x="323" y="349"/>
                    </a:lnTo>
                    <a:lnTo>
                      <a:pt x="306" y="362"/>
                    </a:lnTo>
                    <a:lnTo>
                      <a:pt x="290" y="371"/>
                    </a:lnTo>
                    <a:lnTo>
                      <a:pt x="274" y="380"/>
                    </a:lnTo>
                    <a:lnTo>
                      <a:pt x="255" y="385"/>
                    </a:lnTo>
                    <a:lnTo>
                      <a:pt x="237" y="391"/>
                    </a:lnTo>
                    <a:lnTo>
                      <a:pt x="217" y="393"/>
                    </a:lnTo>
                    <a:lnTo>
                      <a:pt x="197" y="395"/>
                    </a:lnTo>
                    <a:lnTo>
                      <a:pt x="197" y="395"/>
                    </a:lnTo>
                    <a:lnTo>
                      <a:pt x="177" y="393"/>
                    </a:lnTo>
                    <a:lnTo>
                      <a:pt x="157" y="391"/>
                    </a:lnTo>
                    <a:lnTo>
                      <a:pt x="139" y="385"/>
                    </a:lnTo>
                    <a:lnTo>
                      <a:pt x="120" y="380"/>
                    </a:lnTo>
                    <a:lnTo>
                      <a:pt x="104" y="371"/>
                    </a:lnTo>
                    <a:lnTo>
                      <a:pt x="87" y="362"/>
                    </a:lnTo>
                    <a:lnTo>
                      <a:pt x="71" y="349"/>
                    </a:lnTo>
                    <a:lnTo>
                      <a:pt x="58" y="336"/>
                    </a:lnTo>
                    <a:lnTo>
                      <a:pt x="45" y="323"/>
                    </a:lnTo>
                    <a:lnTo>
                      <a:pt x="33" y="307"/>
                    </a:lnTo>
                    <a:lnTo>
                      <a:pt x="24" y="291"/>
                    </a:lnTo>
                    <a:lnTo>
                      <a:pt x="14" y="274"/>
                    </a:lnTo>
                    <a:lnTo>
                      <a:pt x="9" y="256"/>
                    </a:lnTo>
                    <a:lnTo>
                      <a:pt x="4" y="238"/>
                    </a:lnTo>
                    <a:lnTo>
                      <a:pt x="2" y="218"/>
                    </a:lnTo>
                    <a:lnTo>
                      <a:pt x="0" y="198"/>
                    </a:lnTo>
                    <a:lnTo>
                      <a:pt x="0" y="198"/>
                    </a:lnTo>
                    <a:lnTo>
                      <a:pt x="2" y="177"/>
                    </a:lnTo>
                    <a:lnTo>
                      <a:pt x="4" y="157"/>
                    </a:lnTo>
                    <a:lnTo>
                      <a:pt x="9" y="139"/>
                    </a:lnTo>
                    <a:lnTo>
                      <a:pt x="14" y="121"/>
                    </a:lnTo>
                    <a:lnTo>
                      <a:pt x="24" y="104"/>
                    </a:lnTo>
                    <a:lnTo>
                      <a:pt x="33" y="88"/>
                    </a:lnTo>
                    <a:lnTo>
                      <a:pt x="45" y="72"/>
                    </a:lnTo>
                    <a:lnTo>
                      <a:pt x="58" y="59"/>
                    </a:lnTo>
                    <a:lnTo>
                      <a:pt x="71" y="46"/>
                    </a:lnTo>
                    <a:lnTo>
                      <a:pt x="87" y="33"/>
                    </a:lnTo>
                    <a:lnTo>
                      <a:pt x="104" y="24"/>
                    </a:lnTo>
                    <a:lnTo>
                      <a:pt x="120" y="15"/>
                    </a:lnTo>
                    <a:lnTo>
                      <a:pt x="139" y="10"/>
                    </a:lnTo>
                    <a:lnTo>
                      <a:pt x="157" y="4"/>
                    </a:lnTo>
                    <a:lnTo>
                      <a:pt x="177" y="2"/>
                    </a:lnTo>
                    <a:lnTo>
                      <a:pt x="197" y="0"/>
                    </a:lnTo>
                    <a:lnTo>
                      <a:pt x="197" y="0"/>
                    </a:lnTo>
                    <a:lnTo>
                      <a:pt x="217" y="2"/>
                    </a:lnTo>
                    <a:lnTo>
                      <a:pt x="237" y="4"/>
                    </a:lnTo>
                    <a:lnTo>
                      <a:pt x="255" y="10"/>
                    </a:lnTo>
                    <a:lnTo>
                      <a:pt x="274" y="15"/>
                    </a:lnTo>
                    <a:lnTo>
                      <a:pt x="290" y="24"/>
                    </a:lnTo>
                    <a:lnTo>
                      <a:pt x="306" y="33"/>
                    </a:lnTo>
                    <a:lnTo>
                      <a:pt x="323" y="46"/>
                    </a:lnTo>
                    <a:lnTo>
                      <a:pt x="336" y="59"/>
                    </a:lnTo>
                    <a:lnTo>
                      <a:pt x="348" y="72"/>
                    </a:lnTo>
                    <a:lnTo>
                      <a:pt x="361" y="88"/>
                    </a:lnTo>
                    <a:lnTo>
                      <a:pt x="370" y="104"/>
                    </a:lnTo>
                    <a:lnTo>
                      <a:pt x="379" y="121"/>
                    </a:lnTo>
                    <a:lnTo>
                      <a:pt x="385" y="139"/>
                    </a:lnTo>
                    <a:lnTo>
                      <a:pt x="390" y="157"/>
                    </a:lnTo>
                    <a:lnTo>
                      <a:pt x="392" y="177"/>
                    </a:lnTo>
                    <a:lnTo>
                      <a:pt x="394" y="198"/>
                    </a:lnTo>
                    <a:lnTo>
                      <a:pt x="394" y="198"/>
                    </a:lnTo>
                    <a:close/>
                  </a:path>
                </a:pathLst>
              </a:custGeom>
              <a:solidFill>
                <a:srgbClr val="FCB00F"/>
              </a:solid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grpSp>
        <p:sp>
          <p:nvSpPr>
            <p:cNvPr id="89" name="Freeform 41"/>
            <p:cNvSpPr>
              <a:spLocks/>
            </p:cNvSpPr>
            <p:nvPr/>
          </p:nvSpPr>
          <p:spPr bwMode="auto">
            <a:xfrm>
              <a:off x="1447" y="2106"/>
              <a:ext cx="480" cy="480"/>
            </a:xfrm>
            <a:prstGeom prst="ellipse">
              <a:avLst/>
            </a:prstGeom>
            <a:solidFill>
              <a:srgbClr val="FCB00F"/>
            </a:solid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p>
              <a:pPr latinLnBrk="1"/>
              <a:endParaRPr kumimoji="1" lang="zh-CN" altLang="en-US" smtClean="0">
                <a:solidFill>
                  <a:srgbClr val="202A36"/>
                </a:solidFill>
                <a:latin typeface="굴림" charset="-127"/>
                <a:ea typeface="굴림" charset="-127"/>
              </a:endParaRPr>
            </a:p>
          </p:txBody>
        </p:sp>
      </p:grpSp>
      <p:sp>
        <p:nvSpPr>
          <p:cNvPr id="11" name="矩形 3"/>
          <p:cNvSpPr>
            <a:spLocks noChangeArrowheads="1"/>
          </p:cNvSpPr>
          <p:nvPr/>
        </p:nvSpPr>
        <p:spPr bwMode="auto">
          <a:xfrm>
            <a:off x="270024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研究方案</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123" name="TextBox 59"/>
          <p:cNvSpPr txBox="1">
            <a:spLocks noChangeArrowheads="1"/>
          </p:cNvSpPr>
          <p:nvPr/>
        </p:nvSpPr>
        <p:spPr bwMode="auto">
          <a:xfrm flipH="1">
            <a:off x="7858617" y="4236317"/>
            <a:ext cx="2658105" cy="430881"/>
          </a:xfrm>
          <a:prstGeom prst="rect">
            <a:avLst/>
          </a:prstGeom>
          <a:noFill/>
          <a:ln>
            <a:noFill/>
          </a:ln>
          <a:extLst/>
        </p:spPr>
        <p:txBody>
          <a:bodyPr wrap="square" lIns="91434" tIns="45717" rIns="91434" bIns="4571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rgbClr val="202A36"/>
                </a:solidFill>
                <a:latin typeface="微软雅黑" pitchFamily="34" charset="-122"/>
                <a:ea typeface="微软雅黑" pitchFamily="34" charset="-122"/>
              </a:rPr>
              <a:t>点击此处输入内容</a:t>
            </a:r>
            <a:endParaRPr lang="en-US" altLang="ko-KR" sz="2200" kern="0" dirty="0">
              <a:solidFill>
                <a:srgbClr val="202A36"/>
              </a:solidFill>
              <a:latin typeface="微软雅黑" pitchFamily="34" charset="-122"/>
              <a:ea typeface="微软雅黑" pitchFamily="34" charset="-122"/>
            </a:endParaRPr>
          </a:p>
        </p:txBody>
      </p:sp>
      <p:sp>
        <p:nvSpPr>
          <p:cNvPr id="124" name="矩形 17"/>
          <p:cNvSpPr>
            <a:spLocks noChangeArrowheads="1"/>
          </p:cNvSpPr>
          <p:nvPr/>
        </p:nvSpPr>
        <p:spPr bwMode="auto">
          <a:xfrm>
            <a:off x="7982149" y="4680151"/>
            <a:ext cx="3216512" cy="867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nSpc>
                <a:spcPct val="120000"/>
              </a:lnSpc>
            </a:pPr>
            <a:r>
              <a:rPr lang="zh-CN" altLang="en-US" sz="1400" dirty="0">
                <a:solidFill>
                  <a:srgbClr val="202A36"/>
                </a:solidFill>
                <a:latin typeface="微软雅黑" pitchFamily="34" charset="-122"/>
                <a:ea typeface="微软雅黑" pitchFamily="34" charset="-122"/>
                <a:sym typeface="微软雅黑" pitchFamily="34" charset="-122"/>
              </a:rPr>
              <a:t>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说明，在此录入图片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的综合描述说明。</a:t>
            </a:r>
            <a:endParaRPr lang="zh-CN" altLang="en-US" sz="1400" dirty="0">
              <a:solidFill>
                <a:srgbClr val="202A36"/>
              </a:solidFill>
            </a:endParaRPr>
          </a:p>
        </p:txBody>
      </p:sp>
      <p:sp>
        <p:nvSpPr>
          <p:cNvPr id="125" name="TextBox 68"/>
          <p:cNvSpPr txBox="1"/>
          <p:nvPr/>
        </p:nvSpPr>
        <p:spPr>
          <a:xfrm>
            <a:off x="6884593" y="3598874"/>
            <a:ext cx="624671" cy="532066"/>
          </a:xfrm>
          <a:prstGeom prst="rect">
            <a:avLst/>
          </a:prstGeom>
          <a:noFill/>
        </p:spPr>
        <p:txBody>
          <a:bodyPr wrap="square" lIns="91434" tIns="45717" rIns="91434" bIns="45717" rtlCol="0">
            <a:spAutoFit/>
          </a:bodyPr>
          <a:lstStyle/>
          <a:p>
            <a:r>
              <a:rPr lang="zh-CN" altLang="en-US" sz="1400" dirty="0">
                <a:solidFill>
                  <a:srgbClr val="202A36"/>
                </a:solidFill>
                <a:latin typeface="微软雅黑" pitchFamily="34" charset="-122"/>
                <a:ea typeface="微软雅黑" pitchFamily="34" charset="-122"/>
              </a:rPr>
              <a:t>标签文字</a:t>
            </a:r>
          </a:p>
        </p:txBody>
      </p:sp>
      <p:sp>
        <p:nvSpPr>
          <p:cNvPr id="126" name="TextBox 69"/>
          <p:cNvSpPr txBox="1"/>
          <p:nvPr/>
        </p:nvSpPr>
        <p:spPr>
          <a:xfrm>
            <a:off x="4115213" y="3577901"/>
            <a:ext cx="624671" cy="532066"/>
          </a:xfrm>
          <a:prstGeom prst="rect">
            <a:avLst/>
          </a:prstGeom>
          <a:noFill/>
        </p:spPr>
        <p:txBody>
          <a:bodyPr wrap="square" lIns="91434" tIns="45717" rIns="91434" bIns="45717" rtlCol="0">
            <a:spAutoFit/>
          </a:bodyPr>
          <a:lstStyle/>
          <a:p>
            <a:pPr algn="ctr"/>
            <a:r>
              <a:rPr lang="zh-CN" altLang="en-US" sz="1400" dirty="0">
                <a:solidFill>
                  <a:srgbClr val="202A36"/>
                </a:solidFill>
                <a:latin typeface="微软雅黑" pitchFamily="34" charset="-122"/>
                <a:ea typeface="微软雅黑" pitchFamily="34" charset="-122"/>
              </a:rPr>
              <a:t>标签文字</a:t>
            </a:r>
          </a:p>
        </p:txBody>
      </p:sp>
      <p:sp>
        <p:nvSpPr>
          <p:cNvPr id="127" name="TextBox 59"/>
          <p:cNvSpPr txBox="1">
            <a:spLocks noChangeArrowheads="1"/>
          </p:cNvSpPr>
          <p:nvPr/>
        </p:nvSpPr>
        <p:spPr bwMode="auto">
          <a:xfrm flipH="1">
            <a:off x="7858617" y="2066717"/>
            <a:ext cx="2658105" cy="430881"/>
          </a:xfrm>
          <a:prstGeom prst="rect">
            <a:avLst/>
          </a:prstGeom>
          <a:noFill/>
          <a:ln>
            <a:noFill/>
          </a:ln>
          <a:extLst/>
        </p:spPr>
        <p:txBody>
          <a:bodyPr wrap="square" lIns="91434" tIns="45717" rIns="91434" bIns="4571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200" b="1" dirty="0">
                <a:solidFill>
                  <a:srgbClr val="202A36"/>
                </a:solidFill>
                <a:latin typeface="微软雅黑" pitchFamily="34" charset="-122"/>
                <a:ea typeface="微软雅黑" pitchFamily="34" charset="-122"/>
              </a:rPr>
              <a:t>点击此处输入内容</a:t>
            </a:r>
            <a:endParaRPr lang="en-US" altLang="ko-KR" sz="2200" kern="0" dirty="0">
              <a:solidFill>
                <a:srgbClr val="202A36"/>
              </a:solidFill>
              <a:latin typeface="微软雅黑" pitchFamily="34" charset="-122"/>
              <a:ea typeface="微软雅黑" pitchFamily="34" charset="-122"/>
            </a:endParaRPr>
          </a:p>
        </p:txBody>
      </p:sp>
      <p:sp>
        <p:nvSpPr>
          <p:cNvPr id="128" name="矩形 17"/>
          <p:cNvSpPr>
            <a:spLocks noChangeArrowheads="1"/>
          </p:cNvSpPr>
          <p:nvPr/>
        </p:nvSpPr>
        <p:spPr bwMode="auto">
          <a:xfrm>
            <a:off x="7982149" y="2512588"/>
            <a:ext cx="3216512" cy="1126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7" rIns="91434" bIns="45717">
            <a:spAutoFit/>
          </a:bodyPr>
          <a:lstStyle/>
          <a:p>
            <a:pPr>
              <a:lnSpc>
                <a:spcPct val="120000"/>
              </a:lnSpc>
            </a:pPr>
            <a:r>
              <a:rPr lang="zh-CN" altLang="en-US" sz="1400" dirty="0">
                <a:solidFill>
                  <a:srgbClr val="202A36"/>
                </a:solidFill>
                <a:latin typeface="微软雅黑" pitchFamily="34" charset="-122"/>
                <a:ea typeface="微软雅黑" pitchFamily="34" charset="-122"/>
                <a:sym typeface="微软雅黑" pitchFamily="34" charset="-122"/>
              </a:rPr>
              <a:t>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说明，在此录入上述图片</a:t>
            </a:r>
            <a:r>
              <a:rPr lang="zh-CN" altLang="en-US" sz="1400" dirty="0" smtClean="0">
                <a:solidFill>
                  <a:srgbClr val="202A36"/>
                </a:solidFill>
                <a:latin typeface="微软雅黑" pitchFamily="34" charset="-122"/>
                <a:ea typeface="微软雅黑" pitchFamily="34" charset="-122"/>
                <a:sym typeface="微软雅黑" pitchFamily="34" charset="-122"/>
              </a:rPr>
              <a:t>的综合描述说明。</a:t>
            </a:r>
            <a:endParaRPr lang="zh-CN" altLang="en-US" sz="1400" dirty="0">
              <a:solidFill>
                <a:srgbClr val="202A36"/>
              </a:solidFill>
            </a:endParaRPr>
          </a:p>
        </p:txBody>
      </p:sp>
    </p:spTree>
    <p:extLst>
      <p:ext uri="{BB962C8B-B14F-4D97-AF65-F5344CB8AC3E}">
        <p14:creationId xmlns:p14="http://schemas.microsoft.com/office/powerpoint/2010/main" val="3352354995"/>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1250"/>
                                        <p:tgtEl>
                                          <p:spTgt spid="60"/>
                                        </p:tgtEl>
                                      </p:cBhvr>
                                    </p:animEffect>
                                  </p:childTnLst>
                                </p:cTn>
                              </p:par>
                              <p:par>
                                <p:cTn id="12" presetID="10" presetClass="entr" presetSubtype="0" fill="hold" grpId="0" nodeType="withEffect">
                                  <p:stCondLst>
                                    <p:cond delay="1000"/>
                                  </p:stCondLst>
                                  <p:childTnLst>
                                    <p:set>
                                      <p:cBhvr>
                                        <p:cTn id="13" dur="1" fill="hold">
                                          <p:stCondLst>
                                            <p:cond delay="0"/>
                                          </p:stCondLst>
                                        </p:cTn>
                                        <p:tgtEl>
                                          <p:spTgt spid="126"/>
                                        </p:tgtEl>
                                        <p:attrNameLst>
                                          <p:attrName>style.visibility</p:attrName>
                                        </p:attrNameLst>
                                      </p:cBhvr>
                                      <p:to>
                                        <p:strVal val="visible"/>
                                      </p:to>
                                    </p:set>
                                    <p:animEffect transition="in" filter="fade">
                                      <p:cBhvr>
                                        <p:cTn id="14" dur="500"/>
                                        <p:tgtEl>
                                          <p:spTgt spid="126"/>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500"/>
                                        <p:tgtEl>
                                          <p:spTgt spid="125"/>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500"/>
                                        <p:tgtEl>
                                          <p:spTgt spid="127"/>
                                        </p:tgtEl>
                                      </p:cBhvr>
                                    </p:animEffect>
                                  </p:childTnLst>
                                </p:cTn>
                              </p:par>
                            </p:childTnLst>
                          </p:cTn>
                        </p:par>
                        <p:par>
                          <p:cTn id="23" fill="hold">
                            <p:stCondLst>
                              <p:cond delay="3000"/>
                            </p:stCondLst>
                            <p:childTnLst>
                              <p:par>
                                <p:cTn id="24" presetID="22" presetClass="entr" presetSubtype="8" fill="hold" grpId="0" nodeType="afterEffect">
                                  <p:stCondLst>
                                    <p:cond delay="0"/>
                                  </p:stCondLst>
                                  <p:childTnLst>
                                    <p:set>
                                      <p:cBhvr>
                                        <p:cTn id="25" dur="1" fill="hold">
                                          <p:stCondLst>
                                            <p:cond delay="0"/>
                                          </p:stCondLst>
                                        </p:cTn>
                                        <p:tgtEl>
                                          <p:spTgt spid="128"/>
                                        </p:tgtEl>
                                        <p:attrNameLst>
                                          <p:attrName>style.visibility</p:attrName>
                                        </p:attrNameLst>
                                      </p:cBhvr>
                                      <p:to>
                                        <p:strVal val="visible"/>
                                      </p:to>
                                    </p:set>
                                    <p:animEffect transition="in" filter="wipe(left)">
                                      <p:cBhvr>
                                        <p:cTn id="26" dur="500"/>
                                        <p:tgtEl>
                                          <p:spTgt spid="128"/>
                                        </p:tgtEl>
                                      </p:cBhvr>
                                    </p:animEffect>
                                  </p:childTnLst>
                                </p:cTn>
                              </p:par>
                            </p:childTnLst>
                          </p:cTn>
                        </p:par>
                        <p:par>
                          <p:cTn id="27" fill="hold">
                            <p:stCondLst>
                              <p:cond delay="3500"/>
                            </p:stCondLst>
                            <p:childTnLst>
                              <p:par>
                                <p:cTn id="28" presetID="22" presetClass="entr" presetSubtype="8" fill="hold" grpId="0" nodeType="afterEffect">
                                  <p:stCondLst>
                                    <p:cond delay="0"/>
                                  </p:stCondLst>
                                  <p:childTnLst>
                                    <p:set>
                                      <p:cBhvr>
                                        <p:cTn id="29" dur="1" fill="hold">
                                          <p:stCondLst>
                                            <p:cond delay="0"/>
                                          </p:stCondLst>
                                        </p:cTn>
                                        <p:tgtEl>
                                          <p:spTgt spid="123"/>
                                        </p:tgtEl>
                                        <p:attrNameLst>
                                          <p:attrName>style.visibility</p:attrName>
                                        </p:attrNameLst>
                                      </p:cBhvr>
                                      <p:to>
                                        <p:strVal val="visible"/>
                                      </p:to>
                                    </p:set>
                                    <p:animEffect transition="in" filter="wipe(left)">
                                      <p:cBhvr>
                                        <p:cTn id="30" dur="500"/>
                                        <p:tgtEl>
                                          <p:spTgt spid="123"/>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124"/>
                                        </p:tgtEl>
                                        <p:attrNameLst>
                                          <p:attrName>style.visibility</p:attrName>
                                        </p:attrNameLst>
                                      </p:cBhvr>
                                      <p:to>
                                        <p:strVal val="visible"/>
                                      </p:to>
                                    </p:set>
                                    <p:animEffect transition="in" filter="wipe(left)">
                                      <p:cBhvr>
                                        <p:cTn id="34"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3" grpId="0"/>
      <p:bldP spid="124" grpId="0"/>
      <p:bldP spid="125" grpId="0"/>
      <p:bldP spid="126" grpId="0"/>
      <p:bldP spid="127" grpId="0"/>
      <p:bldP spid="1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01477" y="515424"/>
            <a:ext cx="3706446"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933" b="1" dirty="0">
                <a:solidFill>
                  <a:srgbClr val="202A36"/>
                </a:solidFill>
                <a:latin typeface="Arial" panose="020B0604020202020204" pitchFamily="34" charset="0"/>
                <a:cs typeface="Arial" panose="020B0604020202020204" pitchFamily="34" charset="0"/>
              </a:rPr>
              <a:t>研究方案可行性论证</a:t>
            </a:r>
          </a:p>
        </p:txBody>
      </p:sp>
      <p:grpSp>
        <p:nvGrpSpPr>
          <p:cNvPr id="14" name="组合 13"/>
          <p:cNvGrpSpPr/>
          <p:nvPr/>
        </p:nvGrpSpPr>
        <p:grpSpPr>
          <a:xfrm>
            <a:off x="2701477" y="1853583"/>
            <a:ext cx="3405402" cy="2452273"/>
            <a:chOff x="1288380" y="1853583"/>
            <a:chExt cx="3405402" cy="2452273"/>
          </a:xfrm>
          <a:solidFill>
            <a:srgbClr val="202A36"/>
          </a:solidFill>
        </p:grpSpPr>
        <p:sp>
          <p:nvSpPr>
            <p:cNvPr id="15" name="Freeform 5"/>
            <p:cNvSpPr>
              <a:spLocks/>
            </p:cNvSpPr>
            <p:nvPr/>
          </p:nvSpPr>
          <p:spPr bwMode="auto">
            <a:xfrm>
              <a:off x="1288380"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16" name="Freeform 6"/>
            <p:cNvSpPr>
              <a:spLocks noEditPoints="1"/>
            </p:cNvSpPr>
            <p:nvPr/>
          </p:nvSpPr>
          <p:spPr bwMode="auto">
            <a:xfrm>
              <a:off x="1336276"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17" name="Freeform 7"/>
            <p:cNvSpPr>
              <a:spLocks/>
            </p:cNvSpPr>
            <p:nvPr/>
          </p:nvSpPr>
          <p:spPr bwMode="auto">
            <a:xfrm>
              <a:off x="1288380"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18" name="Freeform 8"/>
            <p:cNvSpPr>
              <a:spLocks noEditPoints="1"/>
            </p:cNvSpPr>
            <p:nvPr/>
          </p:nvSpPr>
          <p:spPr bwMode="auto">
            <a:xfrm>
              <a:off x="1336276"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19" name="Freeform 9"/>
            <p:cNvSpPr>
              <a:spLocks/>
            </p:cNvSpPr>
            <p:nvPr/>
          </p:nvSpPr>
          <p:spPr bwMode="auto">
            <a:xfrm>
              <a:off x="1288380"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0" name="Freeform 10"/>
            <p:cNvSpPr>
              <a:spLocks noEditPoints="1"/>
            </p:cNvSpPr>
            <p:nvPr/>
          </p:nvSpPr>
          <p:spPr bwMode="auto">
            <a:xfrm>
              <a:off x="1336276"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1" name="Freeform 15"/>
            <p:cNvSpPr>
              <a:spLocks/>
            </p:cNvSpPr>
            <p:nvPr/>
          </p:nvSpPr>
          <p:spPr bwMode="auto">
            <a:xfrm>
              <a:off x="2507333" y="2368464"/>
              <a:ext cx="969894"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2" name="Freeform 16"/>
            <p:cNvSpPr>
              <a:spLocks noEditPoints="1"/>
            </p:cNvSpPr>
            <p:nvPr/>
          </p:nvSpPr>
          <p:spPr bwMode="auto">
            <a:xfrm>
              <a:off x="2555228" y="1853583"/>
              <a:ext cx="859733"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3" name="Freeform 17"/>
            <p:cNvSpPr>
              <a:spLocks/>
            </p:cNvSpPr>
            <p:nvPr/>
          </p:nvSpPr>
          <p:spPr bwMode="auto">
            <a:xfrm>
              <a:off x="2507333" y="3307224"/>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4" name="Freeform 18"/>
            <p:cNvSpPr>
              <a:spLocks noEditPoints="1"/>
            </p:cNvSpPr>
            <p:nvPr/>
          </p:nvSpPr>
          <p:spPr bwMode="auto">
            <a:xfrm>
              <a:off x="2555228" y="2792344"/>
              <a:ext cx="859733"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5" name="Freeform 19"/>
            <p:cNvSpPr>
              <a:spLocks/>
            </p:cNvSpPr>
            <p:nvPr/>
          </p:nvSpPr>
          <p:spPr bwMode="auto">
            <a:xfrm>
              <a:off x="2507333" y="4260354"/>
              <a:ext cx="969894"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6" name="Freeform 20"/>
            <p:cNvSpPr>
              <a:spLocks noEditPoints="1"/>
            </p:cNvSpPr>
            <p:nvPr/>
          </p:nvSpPr>
          <p:spPr bwMode="auto">
            <a:xfrm>
              <a:off x="2555228" y="3745473"/>
              <a:ext cx="859733"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7" name="Freeform 25"/>
            <p:cNvSpPr>
              <a:spLocks/>
            </p:cNvSpPr>
            <p:nvPr/>
          </p:nvSpPr>
          <p:spPr bwMode="auto">
            <a:xfrm>
              <a:off x="3726284" y="2368464"/>
              <a:ext cx="967498" cy="47896"/>
            </a:xfrm>
            <a:custGeom>
              <a:avLst/>
              <a:gdLst>
                <a:gd name="T0" fmla="*/ 62 w 62"/>
                <a:gd name="T1" fmla="*/ 2 h 3"/>
                <a:gd name="T2" fmla="*/ 61 w 62"/>
                <a:gd name="T3" fmla="*/ 3 h 3"/>
                <a:gd name="T4" fmla="*/ 1 w 62"/>
                <a:gd name="T5" fmla="*/ 3 h 3"/>
                <a:gd name="T6" fmla="*/ 0 w 62"/>
                <a:gd name="T7" fmla="*/ 2 h 3"/>
                <a:gd name="T8" fmla="*/ 0 w 62"/>
                <a:gd name="T9" fmla="*/ 0 h 3"/>
                <a:gd name="T10" fmla="*/ 1 w 62"/>
                <a:gd name="T11" fmla="*/ 0 h 3"/>
                <a:gd name="T12" fmla="*/ 61 w 62"/>
                <a:gd name="T13" fmla="*/ 0 h 3"/>
                <a:gd name="T14" fmla="*/ 62 w 62"/>
                <a:gd name="T15" fmla="*/ 0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0"/>
                    <a:pt x="0" y="0"/>
                    <a:pt x="0" y="0"/>
                  </a:cubicBezTo>
                  <a:cubicBezTo>
                    <a:pt x="0" y="0"/>
                    <a:pt x="0" y="0"/>
                    <a:pt x="1" y="0"/>
                  </a:cubicBezTo>
                  <a:cubicBezTo>
                    <a:pt x="61" y="0"/>
                    <a:pt x="61" y="0"/>
                    <a:pt x="61" y="0"/>
                  </a:cubicBezTo>
                  <a:cubicBezTo>
                    <a:pt x="61" y="0"/>
                    <a:pt x="62" y="0"/>
                    <a:pt x="62" y="0"/>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8" name="Freeform 26"/>
            <p:cNvSpPr>
              <a:spLocks noEditPoints="1"/>
            </p:cNvSpPr>
            <p:nvPr/>
          </p:nvSpPr>
          <p:spPr bwMode="auto">
            <a:xfrm>
              <a:off x="3774179" y="1853583"/>
              <a:ext cx="857337" cy="483749"/>
            </a:xfrm>
            <a:custGeom>
              <a:avLst/>
              <a:gdLst>
                <a:gd name="T0" fmla="*/ 53 w 55"/>
                <a:gd name="T1" fmla="*/ 0 h 31"/>
                <a:gd name="T2" fmla="*/ 3 w 55"/>
                <a:gd name="T3" fmla="*/ 0 h 31"/>
                <a:gd name="T4" fmla="*/ 0 w 55"/>
                <a:gd name="T5" fmla="*/ 2 h 31"/>
                <a:gd name="T6" fmla="*/ 0 w 55"/>
                <a:gd name="T7" fmla="*/ 29 h 31"/>
                <a:gd name="T8" fmla="*/ 3 w 55"/>
                <a:gd name="T9" fmla="*/ 31 h 31"/>
                <a:gd name="T10" fmla="*/ 53 w 55"/>
                <a:gd name="T11" fmla="*/ 31 h 31"/>
                <a:gd name="T12" fmla="*/ 55 w 55"/>
                <a:gd name="T13" fmla="*/ 29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9"/>
                    <a:pt x="0" y="29"/>
                    <a:pt x="0" y="29"/>
                  </a:cubicBezTo>
                  <a:cubicBezTo>
                    <a:pt x="0" y="30"/>
                    <a:pt x="1" y="31"/>
                    <a:pt x="3" y="31"/>
                  </a:cubicBezTo>
                  <a:cubicBezTo>
                    <a:pt x="53" y="31"/>
                    <a:pt x="53" y="31"/>
                    <a:pt x="53" y="31"/>
                  </a:cubicBezTo>
                  <a:cubicBezTo>
                    <a:pt x="54" y="31"/>
                    <a:pt x="55" y="30"/>
                    <a:pt x="55" y="29"/>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29" name="Freeform 27"/>
            <p:cNvSpPr>
              <a:spLocks/>
            </p:cNvSpPr>
            <p:nvPr/>
          </p:nvSpPr>
          <p:spPr bwMode="auto">
            <a:xfrm>
              <a:off x="3726284" y="3307224"/>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3"/>
                    <a:pt x="61" y="4"/>
                    <a:pt x="61" y="4"/>
                  </a:cubicBezTo>
                  <a:cubicBezTo>
                    <a:pt x="1" y="4"/>
                    <a:pt x="1" y="4"/>
                    <a:pt x="1" y="4"/>
                  </a:cubicBezTo>
                  <a:cubicBezTo>
                    <a:pt x="0" y="4"/>
                    <a:pt x="0" y="3"/>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0" name="Freeform 28"/>
            <p:cNvSpPr>
              <a:spLocks noEditPoints="1"/>
            </p:cNvSpPr>
            <p:nvPr/>
          </p:nvSpPr>
          <p:spPr bwMode="auto">
            <a:xfrm>
              <a:off x="3774179" y="2792344"/>
              <a:ext cx="857337" cy="498118"/>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4 h 32"/>
                <a:gd name="T24" fmla="*/ 53 w 55"/>
                <a:gd name="T25" fmla="*/ 4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2"/>
                    <a:pt x="0" y="3"/>
                  </a:cubicBezTo>
                  <a:cubicBezTo>
                    <a:pt x="0" y="29"/>
                    <a:pt x="0" y="29"/>
                    <a:pt x="0" y="29"/>
                  </a:cubicBezTo>
                  <a:cubicBezTo>
                    <a:pt x="0" y="31"/>
                    <a:pt x="1" y="32"/>
                    <a:pt x="3" y="32"/>
                  </a:cubicBezTo>
                  <a:cubicBezTo>
                    <a:pt x="53" y="32"/>
                    <a:pt x="53" y="32"/>
                    <a:pt x="53" y="32"/>
                  </a:cubicBezTo>
                  <a:cubicBezTo>
                    <a:pt x="54" y="32"/>
                    <a:pt x="55" y="31"/>
                    <a:pt x="55" y="29"/>
                  </a:cubicBezTo>
                  <a:cubicBezTo>
                    <a:pt x="55" y="3"/>
                    <a:pt x="55" y="3"/>
                    <a:pt x="55" y="3"/>
                  </a:cubicBezTo>
                  <a:cubicBezTo>
                    <a:pt x="55" y="2"/>
                    <a:pt x="54" y="0"/>
                    <a:pt x="53" y="0"/>
                  </a:cubicBezTo>
                  <a:close/>
                  <a:moveTo>
                    <a:pt x="53" y="29"/>
                  </a:moveTo>
                  <a:cubicBezTo>
                    <a:pt x="3" y="29"/>
                    <a:pt x="3" y="29"/>
                    <a:pt x="3" y="29"/>
                  </a:cubicBezTo>
                  <a:cubicBezTo>
                    <a:pt x="3" y="4"/>
                    <a:pt x="3" y="4"/>
                    <a:pt x="3" y="4"/>
                  </a:cubicBezTo>
                  <a:cubicBezTo>
                    <a:pt x="53" y="4"/>
                    <a:pt x="53" y="4"/>
                    <a:pt x="53" y="4"/>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1" name="Freeform 29"/>
            <p:cNvSpPr>
              <a:spLocks/>
            </p:cNvSpPr>
            <p:nvPr/>
          </p:nvSpPr>
          <p:spPr bwMode="auto">
            <a:xfrm>
              <a:off x="3726284" y="4260354"/>
              <a:ext cx="967498" cy="45502"/>
            </a:xfrm>
            <a:custGeom>
              <a:avLst/>
              <a:gdLst>
                <a:gd name="T0" fmla="*/ 62 w 62"/>
                <a:gd name="T1" fmla="*/ 2 h 3"/>
                <a:gd name="T2" fmla="*/ 61 w 62"/>
                <a:gd name="T3" fmla="*/ 3 h 3"/>
                <a:gd name="T4" fmla="*/ 1 w 62"/>
                <a:gd name="T5" fmla="*/ 3 h 3"/>
                <a:gd name="T6" fmla="*/ 0 w 62"/>
                <a:gd name="T7" fmla="*/ 2 h 3"/>
                <a:gd name="T8" fmla="*/ 0 w 62"/>
                <a:gd name="T9" fmla="*/ 1 h 3"/>
                <a:gd name="T10" fmla="*/ 1 w 62"/>
                <a:gd name="T11" fmla="*/ 0 h 3"/>
                <a:gd name="T12" fmla="*/ 61 w 62"/>
                <a:gd name="T13" fmla="*/ 0 h 3"/>
                <a:gd name="T14" fmla="*/ 62 w 62"/>
                <a:gd name="T15" fmla="*/ 1 h 3"/>
                <a:gd name="T16" fmla="*/ 62 w 62"/>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2"/>
                  </a:moveTo>
                  <a:cubicBezTo>
                    <a:pt x="62" y="3"/>
                    <a:pt x="61" y="3"/>
                    <a:pt x="61" y="3"/>
                  </a:cubicBezTo>
                  <a:cubicBezTo>
                    <a:pt x="1" y="3"/>
                    <a:pt x="1" y="3"/>
                    <a:pt x="1" y="3"/>
                  </a:cubicBezTo>
                  <a:cubicBezTo>
                    <a:pt x="0" y="3"/>
                    <a:pt x="0" y="3"/>
                    <a:pt x="0" y="2"/>
                  </a:cubicBezTo>
                  <a:cubicBezTo>
                    <a:pt x="0" y="1"/>
                    <a:pt x="0" y="1"/>
                    <a:pt x="0" y="1"/>
                  </a:cubicBezTo>
                  <a:cubicBezTo>
                    <a:pt x="0" y="0"/>
                    <a:pt x="0" y="0"/>
                    <a:pt x="1" y="0"/>
                  </a:cubicBezTo>
                  <a:cubicBezTo>
                    <a:pt x="61" y="0"/>
                    <a:pt x="61" y="0"/>
                    <a:pt x="61" y="0"/>
                  </a:cubicBezTo>
                  <a:cubicBezTo>
                    <a:pt x="61" y="0"/>
                    <a:pt x="62" y="0"/>
                    <a:pt x="62" y="1"/>
                  </a:cubicBezTo>
                  <a:lnTo>
                    <a:pt x="62"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32" name="Freeform 30"/>
            <p:cNvSpPr>
              <a:spLocks noEditPoints="1"/>
            </p:cNvSpPr>
            <p:nvPr/>
          </p:nvSpPr>
          <p:spPr bwMode="auto">
            <a:xfrm>
              <a:off x="3774179" y="3745473"/>
              <a:ext cx="857337" cy="483749"/>
            </a:xfrm>
            <a:custGeom>
              <a:avLst/>
              <a:gdLst>
                <a:gd name="T0" fmla="*/ 53 w 55"/>
                <a:gd name="T1" fmla="*/ 0 h 31"/>
                <a:gd name="T2" fmla="*/ 3 w 55"/>
                <a:gd name="T3" fmla="*/ 0 h 31"/>
                <a:gd name="T4" fmla="*/ 0 w 55"/>
                <a:gd name="T5" fmla="*/ 3 h 31"/>
                <a:gd name="T6" fmla="*/ 0 w 55"/>
                <a:gd name="T7" fmla="*/ 29 h 31"/>
                <a:gd name="T8" fmla="*/ 3 w 55"/>
                <a:gd name="T9" fmla="*/ 31 h 31"/>
                <a:gd name="T10" fmla="*/ 53 w 55"/>
                <a:gd name="T11" fmla="*/ 31 h 31"/>
                <a:gd name="T12" fmla="*/ 55 w 55"/>
                <a:gd name="T13" fmla="*/ 29 h 31"/>
                <a:gd name="T14" fmla="*/ 55 w 55"/>
                <a:gd name="T15" fmla="*/ 3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3"/>
                  </a:cubicBezTo>
                  <a:cubicBezTo>
                    <a:pt x="0" y="29"/>
                    <a:pt x="0" y="29"/>
                    <a:pt x="0" y="29"/>
                  </a:cubicBezTo>
                  <a:cubicBezTo>
                    <a:pt x="0" y="30"/>
                    <a:pt x="1" y="31"/>
                    <a:pt x="3" y="31"/>
                  </a:cubicBezTo>
                  <a:cubicBezTo>
                    <a:pt x="53" y="31"/>
                    <a:pt x="53" y="31"/>
                    <a:pt x="53" y="31"/>
                  </a:cubicBezTo>
                  <a:cubicBezTo>
                    <a:pt x="54" y="31"/>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grpSp>
      <p:grpSp>
        <p:nvGrpSpPr>
          <p:cNvPr id="33" name="组合 32"/>
          <p:cNvGrpSpPr/>
          <p:nvPr/>
        </p:nvGrpSpPr>
        <p:grpSpPr>
          <a:xfrm>
            <a:off x="2701477" y="4698602"/>
            <a:ext cx="3405402" cy="1499143"/>
            <a:chOff x="1288380" y="4698602"/>
            <a:chExt cx="3405402" cy="1499143"/>
          </a:xfrm>
          <a:solidFill>
            <a:srgbClr val="FCB00F"/>
          </a:solidFill>
        </p:grpSpPr>
        <p:sp>
          <p:nvSpPr>
            <p:cNvPr id="34" name="Freeform 11"/>
            <p:cNvSpPr>
              <a:spLocks/>
            </p:cNvSpPr>
            <p:nvPr/>
          </p:nvSpPr>
          <p:spPr bwMode="auto">
            <a:xfrm>
              <a:off x="1288380"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a:lstStyle/>
            <a:p>
              <a:endParaRPr lang="zh-CN" altLang="en-US" sz="2800"/>
            </a:p>
          </p:txBody>
        </p:sp>
        <p:sp>
          <p:nvSpPr>
            <p:cNvPr id="35" name="Freeform 12"/>
            <p:cNvSpPr>
              <a:spLocks noEditPoints="1"/>
            </p:cNvSpPr>
            <p:nvPr/>
          </p:nvSpPr>
          <p:spPr bwMode="auto">
            <a:xfrm>
              <a:off x="1336276"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a:lstStyle/>
            <a:p>
              <a:endParaRPr lang="zh-CN" altLang="en-US" sz="2800"/>
            </a:p>
          </p:txBody>
        </p:sp>
        <p:sp>
          <p:nvSpPr>
            <p:cNvPr id="36" name="Freeform 13"/>
            <p:cNvSpPr>
              <a:spLocks/>
            </p:cNvSpPr>
            <p:nvPr/>
          </p:nvSpPr>
          <p:spPr bwMode="auto">
            <a:xfrm>
              <a:off x="1288380"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a:extLst/>
          </p:spPr>
          <p:txBody>
            <a:bodyPr/>
            <a:lstStyle/>
            <a:p>
              <a:endParaRPr lang="zh-CN" altLang="en-US" sz="2800"/>
            </a:p>
          </p:txBody>
        </p:sp>
        <p:sp>
          <p:nvSpPr>
            <p:cNvPr id="37" name="Freeform 14"/>
            <p:cNvSpPr>
              <a:spLocks noEditPoints="1"/>
            </p:cNvSpPr>
            <p:nvPr/>
          </p:nvSpPr>
          <p:spPr bwMode="auto">
            <a:xfrm>
              <a:off x="1336276"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a:lstStyle/>
            <a:p>
              <a:endParaRPr lang="zh-CN" altLang="en-US" sz="2800"/>
            </a:p>
          </p:txBody>
        </p:sp>
        <p:sp>
          <p:nvSpPr>
            <p:cNvPr id="38" name="Freeform 21"/>
            <p:cNvSpPr>
              <a:spLocks/>
            </p:cNvSpPr>
            <p:nvPr/>
          </p:nvSpPr>
          <p:spPr bwMode="auto">
            <a:xfrm>
              <a:off x="2507333" y="5196720"/>
              <a:ext cx="969894"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a:lstStyle/>
            <a:p>
              <a:endParaRPr lang="zh-CN" altLang="en-US" sz="2800"/>
            </a:p>
          </p:txBody>
        </p:sp>
        <p:sp>
          <p:nvSpPr>
            <p:cNvPr id="39" name="Freeform 22"/>
            <p:cNvSpPr>
              <a:spLocks noEditPoints="1"/>
            </p:cNvSpPr>
            <p:nvPr/>
          </p:nvSpPr>
          <p:spPr bwMode="auto">
            <a:xfrm>
              <a:off x="2555228" y="4698602"/>
              <a:ext cx="859733"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a:lstStyle/>
            <a:p>
              <a:endParaRPr lang="zh-CN" altLang="en-US" sz="2800"/>
            </a:p>
          </p:txBody>
        </p:sp>
        <p:sp>
          <p:nvSpPr>
            <p:cNvPr id="40" name="Freeform 23"/>
            <p:cNvSpPr>
              <a:spLocks/>
            </p:cNvSpPr>
            <p:nvPr/>
          </p:nvSpPr>
          <p:spPr bwMode="auto">
            <a:xfrm>
              <a:off x="2507333" y="6149849"/>
              <a:ext cx="969894"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1" name="Freeform 24"/>
            <p:cNvSpPr>
              <a:spLocks noEditPoints="1"/>
            </p:cNvSpPr>
            <p:nvPr/>
          </p:nvSpPr>
          <p:spPr bwMode="auto">
            <a:xfrm>
              <a:off x="2555228" y="5634967"/>
              <a:ext cx="859733"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2" name="Freeform 31"/>
            <p:cNvSpPr>
              <a:spLocks/>
            </p:cNvSpPr>
            <p:nvPr/>
          </p:nvSpPr>
          <p:spPr bwMode="auto">
            <a:xfrm>
              <a:off x="3726284" y="5196720"/>
              <a:ext cx="967498" cy="62265"/>
            </a:xfrm>
            <a:custGeom>
              <a:avLst/>
              <a:gdLst>
                <a:gd name="T0" fmla="*/ 62 w 62"/>
                <a:gd name="T1" fmla="*/ 3 h 4"/>
                <a:gd name="T2" fmla="*/ 61 w 62"/>
                <a:gd name="T3" fmla="*/ 4 h 4"/>
                <a:gd name="T4" fmla="*/ 1 w 62"/>
                <a:gd name="T5" fmla="*/ 4 h 4"/>
                <a:gd name="T6" fmla="*/ 0 w 62"/>
                <a:gd name="T7" fmla="*/ 3 h 4"/>
                <a:gd name="T8" fmla="*/ 0 w 62"/>
                <a:gd name="T9" fmla="*/ 1 h 4"/>
                <a:gd name="T10" fmla="*/ 1 w 62"/>
                <a:gd name="T11" fmla="*/ 0 h 4"/>
                <a:gd name="T12" fmla="*/ 61 w 62"/>
                <a:gd name="T13" fmla="*/ 0 h 4"/>
                <a:gd name="T14" fmla="*/ 62 w 62"/>
                <a:gd name="T15" fmla="*/ 1 h 4"/>
                <a:gd name="T16" fmla="*/ 62 w 62"/>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
                  <a:moveTo>
                    <a:pt x="62" y="3"/>
                  </a:moveTo>
                  <a:cubicBezTo>
                    <a:pt x="62" y="4"/>
                    <a:pt x="61" y="4"/>
                    <a:pt x="61" y="4"/>
                  </a:cubicBezTo>
                  <a:cubicBezTo>
                    <a:pt x="1" y="4"/>
                    <a:pt x="1" y="4"/>
                    <a:pt x="1" y="4"/>
                  </a:cubicBezTo>
                  <a:cubicBezTo>
                    <a:pt x="0" y="4"/>
                    <a:pt x="0" y="4"/>
                    <a:pt x="0" y="3"/>
                  </a:cubicBezTo>
                  <a:cubicBezTo>
                    <a:pt x="0" y="1"/>
                    <a:pt x="0" y="1"/>
                    <a:pt x="0" y="1"/>
                  </a:cubicBezTo>
                  <a:cubicBezTo>
                    <a:pt x="0" y="1"/>
                    <a:pt x="0" y="0"/>
                    <a:pt x="1" y="0"/>
                  </a:cubicBezTo>
                  <a:cubicBezTo>
                    <a:pt x="61" y="0"/>
                    <a:pt x="61" y="0"/>
                    <a:pt x="61" y="0"/>
                  </a:cubicBezTo>
                  <a:cubicBezTo>
                    <a:pt x="61" y="0"/>
                    <a:pt x="62" y="1"/>
                    <a:pt x="62" y="1"/>
                  </a:cubicBezTo>
                  <a:lnTo>
                    <a:pt x="62" y="3"/>
                  </a:lnTo>
                  <a:close/>
                </a:path>
              </a:pathLst>
            </a:custGeom>
            <a:grpFill/>
            <a:ln>
              <a:noFill/>
            </a:ln>
            <a:extLst/>
          </p:spPr>
          <p:txBody>
            <a:bodyPr/>
            <a:lstStyle/>
            <a:p>
              <a:endParaRPr lang="zh-CN" altLang="en-US" sz="2800"/>
            </a:p>
          </p:txBody>
        </p:sp>
        <p:sp>
          <p:nvSpPr>
            <p:cNvPr id="43" name="Freeform 32"/>
            <p:cNvSpPr>
              <a:spLocks noEditPoints="1"/>
            </p:cNvSpPr>
            <p:nvPr/>
          </p:nvSpPr>
          <p:spPr bwMode="auto">
            <a:xfrm>
              <a:off x="3774179" y="4698602"/>
              <a:ext cx="857337" cy="483749"/>
            </a:xfrm>
            <a:custGeom>
              <a:avLst/>
              <a:gdLst>
                <a:gd name="T0" fmla="*/ 53 w 55"/>
                <a:gd name="T1" fmla="*/ 0 h 31"/>
                <a:gd name="T2" fmla="*/ 3 w 55"/>
                <a:gd name="T3" fmla="*/ 0 h 31"/>
                <a:gd name="T4" fmla="*/ 0 w 55"/>
                <a:gd name="T5" fmla="*/ 2 h 31"/>
                <a:gd name="T6" fmla="*/ 0 w 55"/>
                <a:gd name="T7" fmla="*/ 28 h 31"/>
                <a:gd name="T8" fmla="*/ 3 w 55"/>
                <a:gd name="T9" fmla="*/ 31 h 31"/>
                <a:gd name="T10" fmla="*/ 53 w 55"/>
                <a:gd name="T11" fmla="*/ 31 h 31"/>
                <a:gd name="T12" fmla="*/ 55 w 55"/>
                <a:gd name="T13" fmla="*/ 28 h 31"/>
                <a:gd name="T14" fmla="*/ 55 w 55"/>
                <a:gd name="T15" fmla="*/ 2 h 31"/>
                <a:gd name="T16" fmla="*/ 53 w 55"/>
                <a:gd name="T17" fmla="*/ 0 h 31"/>
                <a:gd name="T18" fmla="*/ 53 w 55"/>
                <a:gd name="T19" fmla="*/ 29 h 31"/>
                <a:gd name="T20" fmla="*/ 3 w 55"/>
                <a:gd name="T21" fmla="*/ 29 h 31"/>
                <a:gd name="T22" fmla="*/ 3 w 55"/>
                <a:gd name="T23" fmla="*/ 3 h 31"/>
                <a:gd name="T24" fmla="*/ 53 w 55"/>
                <a:gd name="T25" fmla="*/ 3 h 31"/>
                <a:gd name="T26" fmla="*/ 53 w 55"/>
                <a:gd name="T2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1">
                  <a:moveTo>
                    <a:pt x="53" y="0"/>
                  </a:moveTo>
                  <a:cubicBezTo>
                    <a:pt x="3" y="0"/>
                    <a:pt x="3" y="0"/>
                    <a:pt x="3" y="0"/>
                  </a:cubicBezTo>
                  <a:cubicBezTo>
                    <a:pt x="1" y="0"/>
                    <a:pt x="0" y="1"/>
                    <a:pt x="0" y="2"/>
                  </a:cubicBezTo>
                  <a:cubicBezTo>
                    <a:pt x="0" y="28"/>
                    <a:pt x="0" y="28"/>
                    <a:pt x="0" y="28"/>
                  </a:cubicBezTo>
                  <a:cubicBezTo>
                    <a:pt x="0" y="30"/>
                    <a:pt x="1" y="31"/>
                    <a:pt x="3" y="31"/>
                  </a:cubicBezTo>
                  <a:cubicBezTo>
                    <a:pt x="53" y="31"/>
                    <a:pt x="53" y="31"/>
                    <a:pt x="53" y="31"/>
                  </a:cubicBezTo>
                  <a:cubicBezTo>
                    <a:pt x="54" y="31"/>
                    <a:pt x="55" y="30"/>
                    <a:pt x="55" y="28"/>
                  </a:cubicBezTo>
                  <a:cubicBezTo>
                    <a:pt x="55" y="2"/>
                    <a:pt x="55" y="2"/>
                    <a:pt x="55" y="2"/>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a:lstStyle/>
            <a:p>
              <a:endParaRPr lang="zh-CN" altLang="en-US" sz="2800"/>
            </a:p>
          </p:txBody>
        </p:sp>
        <p:sp>
          <p:nvSpPr>
            <p:cNvPr id="44" name="Freeform 33"/>
            <p:cNvSpPr>
              <a:spLocks/>
            </p:cNvSpPr>
            <p:nvPr/>
          </p:nvSpPr>
          <p:spPr bwMode="auto">
            <a:xfrm>
              <a:off x="3726284" y="6149849"/>
              <a:ext cx="967498" cy="47896"/>
            </a:xfrm>
            <a:custGeom>
              <a:avLst/>
              <a:gdLst>
                <a:gd name="T0" fmla="*/ 62 w 62"/>
                <a:gd name="T1" fmla="*/ 3 h 3"/>
                <a:gd name="T2" fmla="*/ 61 w 62"/>
                <a:gd name="T3" fmla="*/ 3 h 3"/>
                <a:gd name="T4" fmla="*/ 1 w 62"/>
                <a:gd name="T5" fmla="*/ 3 h 3"/>
                <a:gd name="T6" fmla="*/ 0 w 62"/>
                <a:gd name="T7" fmla="*/ 3 h 3"/>
                <a:gd name="T8" fmla="*/ 0 w 62"/>
                <a:gd name="T9" fmla="*/ 1 h 3"/>
                <a:gd name="T10" fmla="*/ 1 w 62"/>
                <a:gd name="T11" fmla="*/ 0 h 3"/>
                <a:gd name="T12" fmla="*/ 61 w 62"/>
                <a:gd name="T13" fmla="*/ 0 h 3"/>
                <a:gd name="T14" fmla="*/ 62 w 62"/>
                <a:gd name="T15" fmla="*/ 1 h 3"/>
                <a:gd name="T16" fmla="*/ 62 w 6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
                  <a:moveTo>
                    <a:pt x="62" y="3"/>
                  </a:moveTo>
                  <a:cubicBezTo>
                    <a:pt x="62" y="3"/>
                    <a:pt x="61" y="3"/>
                    <a:pt x="61" y="3"/>
                  </a:cubicBezTo>
                  <a:cubicBezTo>
                    <a:pt x="1" y="3"/>
                    <a:pt x="1" y="3"/>
                    <a:pt x="1" y="3"/>
                  </a:cubicBezTo>
                  <a:cubicBezTo>
                    <a:pt x="0" y="3"/>
                    <a:pt x="0" y="3"/>
                    <a:pt x="0" y="3"/>
                  </a:cubicBezTo>
                  <a:cubicBezTo>
                    <a:pt x="0" y="1"/>
                    <a:pt x="0" y="1"/>
                    <a:pt x="0" y="1"/>
                  </a:cubicBezTo>
                  <a:cubicBezTo>
                    <a:pt x="0" y="0"/>
                    <a:pt x="0" y="0"/>
                    <a:pt x="1" y="0"/>
                  </a:cubicBezTo>
                  <a:cubicBezTo>
                    <a:pt x="61" y="0"/>
                    <a:pt x="61" y="0"/>
                    <a:pt x="61" y="0"/>
                  </a:cubicBezTo>
                  <a:cubicBezTo>
                    <a:pt x="61" y="0"/>
                    <a:pt x="62" y="0"/>
                    <a:pt x="62" y="1"/>
                  </a:cubicBezTo>
                  <a:lnTo>
                    <a:pt x="6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5" name="Freeform 34"/>
            <p:cNvSpPr>
              <a:spLocks noEditPoints="1"/>
            </p:cNvSpPr>
            <p:nvPr/>
          </p:nvSpPr>
          <p:spPr bwMode="auto">
            <a:xfrm>
              <a:off x="3774179" y="5634967"/>
              <a:ext cx="857337" cy="500513"/>
            </a:xfrm>
            <a:custGeom>
              <a:avLst/>
              <a:gdLst>
                <a:gd name="T0" fmla="*/ 53 w 55"/>
                <a:gd name="T1" fmla="*/ 0 h 32"/>
                <a:gd name="T2" fmla="*/ 3 w 55"/>
                <a:gd name="T3" fmla="*/ 0 h 32"/>
                <a:gd name="T4" fmla="*/ 0 w 55"/>
                <a:gd name="T5" fmla="*/ 3 h 32"/>
                <a:gd name="T6" fmla="*/ 0 w 55"/>
                <a:gd name="T7" fmla="*/ 29 h 32"/>
                <a:gd name="T8" fmla="*/ 3 w 55"/>
                <a:gd name="T9" fmla="*/ 32 h 32"/>
                <a:gd name="T10" fmla="*/ 53 w 55"/>
                <a:gd name="T11" fmla="*/ 32 h 32"/>
                <a:gd name="T12" fmla="*/ 55 w 55"/>
                <a:gd name="T13" fmla="*/ 29 h 32"/>
                <a:gd name="T14" fmla="*/ 55 w 55"/>
                <a:gd name="T15" fmla="*/ 3 h 32"/>
                <a:gd name="T16" fmla="*/ 53 w 55"/>
                <a:gd name="T17" fmla="*/ 0 h 32"/>
                <a:gd name="T18" fmla="*/ 53 w 55"/>
                <a:gd name="T19" fmla="*/ 29 h 32"/>
                <a:gd name="T20" fmla="*/ 3 w 55"/>
                <a:gd name="T21" fmla="*/ 29 h 32"/>
                <a:gd name="T22" fmla="*/ 3 w 55"/>
                <a:gd name="T23" fmla="*/ 3 h 32"/>
                <a:gd name="T24" fmla="*/ 53 w 55"/>
                <a:gd name="T25" fmla="*/ 3 h 32"/>
                <a:gd name="T26" fmla="*/ 53 w 55"/>
                <a:gd name="T27" fmla="*/ 2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32">
                  <a:moveTo>
                    <a:pt x="53" y="0"/>
                  </a:moveTo>
                  <a:cubicBezTo>
                    <a:pt x="3" y="0"/>
                    <a:pt x="3" y="0"/>
                    <a:pt x="3" y="0"/>
                  </a:cubicBezTo>
                  <a:cubicBezTo>
                    <a:pt x="1" y="0"/>
                    <a:pt x="0" y="1"/>
                    <a:pt x="0" y="3"/>
                  </a:cubicBezTo>
                  <a:cubicBezTo>
                    <a:pt x="0" y="29"/>
                    <a:pt x="0" y="29"/>
                    <a:pt x="0" y="29"/>
                  </a:cubicBezTo>
                  <a:cubicBezTo>
                    <a:pt x="0" y="30"/>
                    <a:pt x="1" y="32"/>
                    <a:pt x="3" y="32"/>
                  </a:cubicBezTo>
                  <a:cubicBezTo>
                    <a:pt x="53" y="32"/>
                    <a:pt x="53" y="32"/>
                    <a:pt x="53" y="32"/>
                  </a:cubicBezTo>
                  <a:cubicBezTo>
                    <a:pt x="54" y="32"/>
                    <a:pt x="55" y="30"/>
                    <a:pt x="55" y="29"/>
                  </a:cubicBezTo>
                  <a:cubicBezTo>
                    <a:pt x="55" y="3"/>
                    <a:pt x="55" y="3"/>
                    <a:pt x="55" y="3"/>
                  </a:cubicBezTo>
                  <a:cubicBezTo>
                    <a:pt x="55" y="1"/>
                    <a:pt x="54" y="0"/>
                    <a:pt x="53" y="0"/>
                  </a:cubicBezTo>
                  <a:close/>
                  <a:moveTo>
                    <a:pt x="53" y="29"/>
                  </a:moveTo>
                  <a:cubicBezTo>
                    <a:pt x="3" y="29"/>
                    <a:pt x="3" y="29"/>
                    <a:pt x="3" y="29"/>
                  </a:cubicBezTo>
                  <a:cubicBezTo>
                    <a:pt x="3" y="3"/>
                    <a:pt x="3" y="3"/>
                    <a:pt x="3" y="3"/>
                  </a:cubicBezTo>
                  <a:cubicBezTo>
                    <a:pt x="53" y="3"/>
                    <a:pt x="53" y="3"/>
                    <a:pt x="53" y="3"/>
                  </a:cubicBezTo>
                  <a:lnTo>
                    <a:pt x="53" y="2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p>
          </p:txBody>
        </p:sp>
      </p:grpSp>
      <p:sp>
        <p:nvSpPr>
          <p:cNvPr id="46" name="Freeform 35"/>
          <p:cNvSpPr>
            <a:spLocks/>
          </p:cNvSpPr>
          <p:nvPr/>
        </p:nvSpPr>
        <p:spPr bwMode="auto">
          <a:xfrm>
            <a:off x="6451729" y="1822450"/>
            <a:ext cx="639412" cy="4389664"/>
          </a:xfrm>
          <a:custGeom>
            <a:avLst/>
            <a:gdLst>
              <a:gd name="T0" fmla="*/ 15 w 41"/>
              <a:gd name="T1" fmla="*/ 41 h 281"/>
              <a:gd name="T2" fmla="*/ 11 w 41"/>
              <a:gd name="T3" fmla="*/ 13 h 281"/>
              <a:gd name="T4" fmla="*/ 0 w 41"/>
              <a:gd name="T5" fmla="*/ 0 h 281"/>
              <a:gd name="T6" fmla="*/ 21 w 41"/>
              <a:gd name="T7" fmla="*/ 9 h 281"/>
              <a:gd name="T8" fmla="*/ 27 w 41"/>
              <a:gd name="T9" fmla="*/ 45 h 281"/>
              <a:gd name="T10" fmla="*/ 27 w 41"/>
              <a:gd name="T11" fmla="*/ 103 h 281"/>
              <a:gd name="T12" fmla="*/ 30 w 41"/>
              <a:gd name="T13" fmla="*/ 128 h 281"/>
              <a:gd name="T14" fmla="*/ 41 w 41"/>
              <a:gd name="T15" fmla="*/ 141 h 281"/>
              <a:gd name="T16" fmla="*/ 30 w 41"/>
              <a:gd name="T17" fmla="*/ 153 h 281"/>
              <a:gd name="T18" fmla="*/ 27 w 41"/>
              <a:gd name="T19" fmla="*/ 179 h 281"/>
              <a:gd name="T20" fmla="*/ 27 w 41"/>
              <a:gd name="T21" fmla="*/ 232 h 281"/>
              <a:gd name="T22" fmla="*/ 25 w 41"/>
              <a:gd name="T23" fmla="*/ 262 h 281"/>
              <a:gd name="T24" fmla="*/ 16 w 41"/>
              <a:gd name="T25" fmla="*/ 277 h 281"/>
              <a:gd name="T26" fmla="*/ 0 w 41"/>
              <a:gd name="T27" fmla="*/ 281 h 281"/>
              <a:gd name="T28" fmla="*/ 11 w 41"/>
              <a:gd name="T29" fmla="*/ 268 h 281"/>
              <a:gd name="T30" fmla="*/ 15 w 41"/>
              <a:gd name="T31" fmla="*/ 240 h 281"/>
              <a:gd name="T32" fmla="*/ 15 w 41"/>
              <a:gd name="T33" fmla="*/ 186 h 281"/>
              <a:gd name="T34" fmla="*/ 17 w 41"/>
              <a:gd name="T35" fmla="*/ 155 h 281"/>
              <a:gd name="T36" fmla="*/ 29 w 41"/>
              <a:gd name="T37" fmla="*/ 141 h 281"/>
              <a:gd name="T38" fmla="*/ 17 w 41"/>
              <a:gd name="T39" fmla="*/ 127 h 281"/>
              <a:gd name="T40" fmla="*/ 15 w 41"/>
              <a:gd name="T41" fmla="*/ 98 h 281"/>
              <a:gd name="T42" fmla="*/ 15 w 41"/>
              <a:gd name="T43" fmla="*/ 41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rgbClr val="202A36"/>
          </a:solidFill>
          <a:ln>
            <a:noFill/>
          </a:ln>
          <a:extLst/>
        </p:spPr>
        <p:txBody>
          <a:bodyPr vert="horz" wrap="square" lIns="91440" tIns="45720" rIns="91440" bIns="45720" numCol="1" anchor="t" anchorCtr="0" compatLnSpc="1">
            <a:prstTxWarp prst="textNoShape">
              <a:avLst/>
            </a:prstTxWarp>
          </a:bodyPr>
          <a:lstStyle/>
          <a:p>
            <a:endParaRPr lang="zh-CN" altLang="en-US" sz="3200"/>
          </a:p>
        </p:txBody>
      </p:sp>
      <p:sp>
        <p:nvSpPr>
          <p:cNvPr id="47" name="TextBox 682"/>
          <p:cNvSpPr txBox="1"/>
          <p:nvPr/>
        </p:nvSpPr>
        <p:spPr>
          <a:xfrm>
            <a:off x="7433196" y="2940144"/>
            <a:ext cx="2521844" cy="1323439"/>
          </a:xfrm>
          <a:prstGeom prst="rect">
            <a:avLst/>
          </a:prstGeom>
          <a:solidFill>
            <a:srgbClr val="202A36"/>
          </a:solidFill>
        </p:spPr>
        <p:txBody>
          <a:bodyPr wrap="none">
            <a:spAutoFit/>
          </a:bodyPr>
          <a:lstStyle>
            <a:defPPr>
              <a:defRPr lang="zh-CN"/>
            </a:defPPr>
            <a:lvl1pPr algn="ctr" fontAlgn="auto">
              <a:spcBef>
                <a:spcPts val="0"/>
              </a:spcBef>
              <a:spcAft>
                <a:spcPts val="0"/>
              </a:spcAft>
              <a:defRPr sz="1200" spc="300">
                <a:solidFill>
                  <a:srgbClr val="284848"/>
                </a:solidFill>
                <a:latin typeface="微软雅黑" pitchFamily="34" charset="-122"/>
                <a:ea typeface="微软雅黑" pitchFamily="34" charset="-122"/>
                <a:cs typeface="Arial" pitchFamily="34" charset="0"/>
              </a:defRPr>
            </a:lvl1pPr>
          </a:lstStyle>
          <a:p>
            <a:r>
              <a:rPr lang="en-US" altLang="zh-CN" sz="8000" b="1" dirty="0">
                <a:solidFill>
                  <a:srgbClr val="FCB00F"/>
                </a:solidFill>
              </a:rPr>
              <a:t>75%</a:t>
            </a:r>
            <a:endParaRPr lang="zh-CN" altLang="en-US" sz="8000" b="1" dirty="0">
              <a:solidFill>
                <a:srgbClr val="FCB00F"/>
              </a:solidFill>
            </a:endParaRPr>
          </a:p>
        </p:txBody>
      </p:sp>
      <p:sp>
        <p:nvSpPr>
          <p:cNvPr id="48" name="Content Placeholder 2"/>
          <p:cNvSpPr txBox="1">
            <a:spLocks/>
          </p:cNvSpPr>
          <p:nvPr/>
        </p:nvSpPr>
        <p:spPr>
          <a:xfrm>
            <a:off x="7424487" y="4407066"/>
            <a:ext cx="3731193" cy="1227901"/>
          </a:xfrm>
          <a:prstGeom prst="rect">
            <a:avLst/>
          </a:prstGeom>
          <a:solidFill>
            <a:srgbClr val="202A36"/>
          </a:solidFill>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200" dirty="0" smtClean="0">
                <a:solidFill>
                  <a:schemeClr val="bg1"/>
                </a:solidFill>
              </a:rPr>
              <a:t>Lorem ipsum dolor sit amet, consectetur adipiscing elit. Curabitur elementum posuere pretium. Quisque nibh dolor, dignissim ac dignissim ut, luctus ac urna. Aliquam aliquet non massa quis tincidunt. Mauris ullamcorper justo tristique dui posuere tincidunt. In nec lacus laoreet orci varius imperdiet sit amet in augue. </a:t>
            </a:r>
            <a:endParaRPr lang="en-US" sz="1200" dirty="0">
              <a:solidFill>
                <a:schemeClr val="bg1"/>
              </a:solidFill>
            </a:endParaRPr>
          </a:p>
        </p:txBody>
      </p:sp>
    </p:spTree>
    <p:extLst>
      <p:ext uri="{BB962C8B-B14F-4D97-AF65-F5344CB8AC3E}">
        <p14:creationId xmlns:p14="http://schemas.microsoft.com/office/powerpoint/2010/main" val="426088128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ircle(in)">
                                      <p:cBhvr>
                                        <p:cTn id="11" dur="1000"/>
                                        <p:tgtEl>
                                          <p:spTgt spid="14"/>
                                        </p:tgtEl>
                                      </p:cBhvr>
                                    </p:animEffect>
                                  </p:childTnLst>
                                </p:cTn>
                              </p:par>
                            </p:childTnLst>
                          </p:cTn>
                        </p:par>
                        <p:par>
                          <p:cTn id="12" fill="hold">
                            <p:stCondLst>
                              <p:cond delay="1500"/>
                            </p:stCondLst>
                            <p:childTnLst>
                              <p:par>
                                <p:cTn id="13" presetID="6" presetClass="entr" presetSubtype="16"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circle(in)">
                                      <p:cBhvr>
                                        <p:cTn id="15" dur="1000"/>
                                        <p:tgtEl>
                                          <p:spTgt spid="33"/>
                                        </p:tgtEl>
                                      </p:cBhvr>
                                    </p:animEffect>
                                  </p:childTnLst>
                                </p:cTn>
                              </p:par>
                            </p:childTnLst>
                          </p:cTn>
                        </p:par>
                        <p:par>
                          <p:cTn id="16" fill="hold">
                            <p:stCondLst>
                              <p:cond delay="2500"/>
                            </p:stCondLst>
                            <p:childTnLst>
                              <p:par>
                                <p:cTn id="17" presetID="22" presetClass="entr" presetSubtype="4"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down)">
                                      <p:cBhvr>
                                        <p:cTn id="19" dur="500"/>
                                        <p:tgtEl>
                                          <p:spTgt spid="46"/>
                                        </p:tgtEl>
                                      </p:cBhvr>
                                    </p:animEffect>
                                  </p:childTnLst>
                                </p:cTn>
                              </p:par>
                              <p:par>
                                <p:cTn id="20" presetID="42" presetClass="entr" presetSubtype="0" fill="hold" grpId="0" nodeType="with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1000"/>
                                        <p:tgtEl>
                                          <p:spTgt spid="47"/>
                                        </p:tgtEl>
                                      </p:cBhvr>
                                    </p:animEffect>
                                    <p:anim calcmode="lin" valueType="num">
                                      <p:cBhvr>
                                        <p:cTn id="23" dur="1000" fill="hold"/>
                                        <p:tgtEl>
                                          <p:spTgt spid="47"/>
                                        </p:tgtEl>
                                        <p:attrNameLst>
                                          <p:attrName>ppt_x</p:attrName>
                                        </p:attrNameLst>
                                      </p:cBhvr>
                                      <p:tavLst>
                                        <p:tav tm="0">
                                          <p:val>
                                            <p:strVal val="#ppt_x"/>
                                          </p:val>
                                        </p:tav>
                                        <p:tav tm="100000">
                                          <p:val>
                                            <p:strVal val="#ppt_x"/>
                                          </p:val>
                                        </p:tav>
                                      </p:tavLst>
                                    </p:anim>
                                    <p:anim calcmode="lin" valueType="num">
                                      <p:cBhvr>
                                        <p:cTn id="24" dur="1000" fill="hold"/>
                                        <p:tgtEl>
                                          <p:spTgt spid="4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fade">
                                      <p:cBhvr>
                                        <p:cTn id="27" dur="1000"/>
                                        <p:tgtEl>
                                          <p:spTgt spid="48"/>
                                        </p:tgtEl>
                                      </p:cBhvr>
                                    </p:animEffect>
                                    <p:anim calcmode="lin" valueType="num">
                                      <p:cBhvr>
                                        <p:cTn id="28" dur="1000" fill="hold"/>
                                        <p:tgtEl>
                                          <p:spTgt spid="48"/>
                                        </p:tgtEl>
                                        <p:attrNameLst>
                                          <p:attrName>ppt_x</p:attrName>
                                        </p:attrNameLst>
                                      </p:cBhvr>
                                      <p:tavLst>
                                        <p:tav tm="0">
                                          <p:val>
                                            <p:strVal val="#ppt_x"/>
                                          </p:val>
                                        </p:tav>
                                        <p:tav tm="100000">
                                          <p:val>
                                            <p:strVal val="#ppt_x"/>
                                          </p:val>
                                        </p:tav>
                                      </p:tavLst>
                                    </p:anim>
                                    <p:anim calcmode="lin" valueType="num">
                                      <p:cBhvr>
                                        <p:cTn id="2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6" grpId="0" animBg="1"/>
      <p:bldP spid="47" grpId="0" animBg="1"/>
      <p:bldP spid="4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第三章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107996" cy="1556074"/>
            <a:chOff x="6155957" y="1837451"/>
            <a:chExt cx="1107996" cy="1556074"/>
          </a:xfrm>
        </p:grpSpPr>
        <p:sp>
          <p:nvSpPr>
            <p:cNvPr id="33" name="矩形 32"/>
            <p:cNvSpPr/>
            <p:nvPr/>
          </p:nvSpPr>
          <p:spPr>
            <a:xfrm>
              <a:off x="6155957" y="1837451"/>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关键技术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实践难点</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107996" cy="369332"/>
            </a:xfrm>
            <a:prstGeom prst="rect">
              <a:avLst/>
            </a:prstGeom>
          </p:spPr>
          <p:txBody>
            <a:bodyPr wrap="none">
              <a:spAutoFit/>
            </a:bodyPr>
            <a:lstStyle/>
            <a:p>
              <a:r>
                <a:rPr lang="zh-CN" altLang="en-US" b="1" dirty="0" smtClean="0">
                  <a:solidFill>
                    <a:srgbClr val="202A36"/>
                  </a:solidFill>
                  <a:latin typeface="微软雅黑" panose="020B0503020204020204" pitchFamily="34" charset="-122"/>
                  <a:ea typeface="微软雅黑" panose="020B0503020204020204" pitchFamily="34" charset="-122"/>
                </a:rPr>
                <a:t>案例分析</a:t>
              </a:r>
              <a:endParaRPr lang="zh-CN" altLang="en-US" b="1" dirty="0">
                <a:solidFill>
                  <a:srgbClr val="202A36"/>
                </a:solidFill>
                <a:latin typeface="微软雅黑" panose="020B0503020204020204" pitchFamily="34" charset="-122"/>
                <a:ea typeface="微软雅黑" panose="020B0503020204020204" pitchFamily="34" charset="-122"/>
              </a:endParaRPr>
            </a:p>
          </p:txBody>
        </p:sp>
      </p:grpSp>
      <p:sp>
        <p:nvSpPr>
          <p:cNvPr id="36" name="文本框 35"/>
          <p:cNvSpPr txBox="1"/>
          <p:nvPr/>
        </p:nvSpPr>
        <p:spPr>
          <a:xfrm>
            <a:off x="1484058" y="4725797"/>
            <a:ext cx="3262432" cy="1569660"/>
          </a:xfrm>
          <a:prstGeom prst="rect">
            <a:avLst/>
          </a:prstGeom>
          <a:noFill/>
        </p:spPr>
        <p:txBody>
          <a:bodyPr wrap="none" rtlCol="0">
            <a:spAutoFit/>
          </a:bodyPr>
          <a:lstStyle/>
          <a:p>
            <a:pPr algn="ctr"/>
            <a:r>
              <a:rPr lang="zh-CN" altLang="en-US"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关键技术与</a:t>
            </a:r>
            <a:endParaRPr lang="en-US"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实践难点</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9" name="Freeform 8"/>
          <p:cNvSpPr>
            <a:spLocks noEditPoints="1"/>
          </p:cNvSpPr>
          <p:nvPr/>
        </p:nvSpPr>
        <p:spPr bwMode="auto">
          <a:xfrm rot="2925393">
            <a:off x="2726561" y="2375390"/>
            <a:ext cx="705426" cy="1209775"/>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41085845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3"/>
          <p:cNvSpPr>
            <a:spLocks noChangeArrowheads="1"/>
          </p:cNvSpPr>
          <p:nvPr/>
        </p:nvSpPr>
        <p:spPr bwMode="auto">
          <a:xfrm>
            <a:off x="2724808"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关键技术</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17" name="空心弧 16"/>
          <p:cNvSpPr/>
          <p:nvPr/>
        </p:nvSpPr>
        <p:spPr>
          <a:xfrm rot="5400000">
            <a:off x="2718704" y="2164500"/>
            <a:ext cx="3142978" cy="2924714"/>
          </a:xfrm>
          <a:prstGeom prst="blockArc">
            <a:avLst>
              <a:gd name="adj1" fmla="val 10897210"/>
              <a:gd name="adj2" fmla="val 6953"/>
              <a:gd name="adj3" fmla="val 1246"/>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cxnSp>
        <p:nvCxnSpPr>
          <p:cNvPr id="18" name="直接连接符 17"/>
          <p:cNvCxnSpPr/>
          <p:nvPr/>
        </p:nvCxnSpPr>
        <p:spPr bwMode="auto">
          <a:xfrm>
            <a:off x="4899605" y="2249730"/>
            <a:ext cx="144145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bwMode="auto">
          <a:xfrm>
            <a:off x="4949252" y="5040370"/>
            <a:ext cx="1439863"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bwMode="auto">
          <a:xfrm>
            <a:off x="5771224" y="3196082"/>
            <a:ext cx="119793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61" idx="2"/>
          </p:cNvCxnSpPr>
          <p:nvPr/>
        </p:nvCxnSpPr>
        <p:spPr bwMode="auto">
          <a:xfrm>
            <a:off x="5824288" y="4177994"/>
            <a:ext cx="1224406" cy="3083"/>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7294060" y="1894376"/>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23" name="矩形 47"/>
          <p:cNvSpPr>
            <a:spLocks noChangeArrowheads="1"/>
          </p:cNvSpPr>
          <p:nvPr/>
        </p:nvSpPr>
        <p:spPr bwMode="auto">
          <a:xfrm>
            <a:off x="7264718" y="2127104"/>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grpSp>
        <p:nvGrpSpPr>
          <p:cNvPr id="24" name="组合 23"/>
          <p:cNvGrpSpPr>
            <a:grpSpLocks/>
          </p:cNvGrpSpPr>
          <p:nvPr/>
        </p:nvGrpSpPr>
        <p:grpSpPr bwMode="auto">
          <a:xfrm>
            <a:off x="2933001" y="2495122"/>
            <a:ext cx="2259643" cy="2259643"/>
            <a:chOff x="1103084" y="2155824"/>
            <a:chExt cx="3176815" cy="3176815"/>
          </a:xfrm>
        </p:grpSpPr>
        <p:sp>
          <p:nvSpPr>
            <p:cNvPr id="25" name="椭圆 24"/>
            <p:cNvSpPr/>
            <p:nvPr/>
          </p:nvSpPr>
          <p:spPr>
            <a:xfrm>
              <a:off x="1103084" y="2155824"/>
              <a:ext cx="3176815" cy="3176815"/>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srgbClr val="202A36"/>
                </a:solidFill>
                <a:latin typeface="+mj-ea"/>
                <a:ea typeface="+mj-ea"/>
                <a:cs typeface="Arial" panose="020B0604020202020204" pitchFamily="34" charset="0"/>
              </a:endParaRPr>
            </a:p>
          </p:txBody>
        </p:sp>
        <p:sp>
          <p:nvSpPr>
            <p:cNvPr id="26" name="椭圆 25"/>
            <p:cNvSpPr/>
            <p:nvPr/>
          </p:nvSpPr>
          <p:spPr>
            <a:xfrm>
              <a:off x="1281790" y="2334530"/>
              <a:ext cx="2819403" cy="2819403"/>
            </a:xfrm>
            <a:prstGeom prst="ellipse">
              <a:avLst/>
            </a:prstGeom>
            <a:blipFill dpi="0" rotWithShape="1">
              <a:blip r:embed="rId3"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32" fontAlgn="auto">
                <a:spcBef>
                  <a:spcPts val="0"/>
                </a:spcBef>
                <a:spcAft>
                  <a:spcPts val="0"/>
                </a:spcAft>
                <a:defRPr/>
              </a:pPr>
              <a:endParaRPr lang="zh-CN" altLang="en-US">
                <a:solidFill>
                  <a:prstClr val="white"/>
                </a:solidFill>
                <a:latin typeface="+mj-ea"/>
                <a:ea typeface="+mj-ea"/>
                <a:cs typeface="Arial" panose="020B0604020202020204" pitchFamily="34" charset="0"/>
              </a:endParaRPr>
            </a:p>
          </p:txBody>
        </p:sp>
      </p:grpSp>
      <p:sp>
        <p:nvSpPr>
          <p:cNvPr id="27" name="椭圆 26"/>
          <p:cNvSpPr/>
          <p:nvPr/>
        </p:nvSpPr>
        <p:spPr>
          <a:xfrm>
            <a:off x="4672430" y="2033252"/>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1</a:t>
            </a:r>
            <a:endParaRPr lang="zh-CN" altLang="en-US" b="1" dirty="0">
              <a:solidFill>
                <a:srgbClr val="202A36"/>
              </a:solidFill>
              <a:latin typeface="+mj-ea"/>
              <a:ea typeface="+mj-ea"/>
            </a:endParaRPr>
          </a:p>
        </p:txBody>
      </p:sp>
      <p:sp>
        <p:nvSpPr>
          <p:cNvPr id="28" name="椭圆 27"/>
          <p:cNvSpPr/>
          <p:nvPr/>
        </p:nvSpPr>
        <p:spPr>
          <a:xfrm>
            <a:off x="5464518" y="2994174"/>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2</a:t>
            </a:r>
            <a:endParaRPr lang="zh-CN" altLang="en-US" b="1" dirty="0">
              <a:solidFill>
                <a:srgbClr val="202A36"/>
              </a:solidFill>
              <a:latin typeface="+mj-ea"/>
              <a:ea typeface="+mj-ea"/>
            </a:endParaRPr>
          </a:p>
        </p:txBody>
      </p:sp>
      <p:sp>
        <p:nvSpPr>
          <p:cNvPr id="29" name="椭圆 28"/>
          <p:cNvSpPr/>
          <p:nvPr/>
        </p:nvSpPr>
        <p:spPr>
          <a:xfrm>
            <a:off x="5443578" y="3976567"/>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3</a:t>
            </a:r>
            <a:endParaRPr lang="zh-CN" altLang="en-US" b="1" dirty="0">
              <a:solidFill>
                <a:srgbClr val="202A36"/>
              </a:solidFill>
              <a:latin typeface="+mj-ea"/>
              <a:ea typeface="+mj-ea"/>
            </a:endParaRPr>
          </a:p>
        </p:txBody>
      </p:sp>
      <p:sp>
        <p:nvSpPr>
          <p:cNvPr id="30" name="椭圆 29"/>
          <p:cNvSpPr/>
          <p:nvPr/>
        </p:nvSpPr>
        <p:spPr>
          <a:xfrm>
            <a:off x="4672430" y="4826773"/>
            <a:ext cx="373310" cy="373310"/>
          </a:xfrm>
          <a:prstGeom prst="ellipse">
            <a:avLst/>
          </a:prstGeom>
          <a:solidFill>
            <a:srgbClr val="FCB00F"/>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202A36"/>
                </a:solidFill>
                <a:latin typeface="+mj-ea"/>
                <a:ea typeface="+mj-ea"/>
              </a:rPr>
              <a:t>4</a:t>
            </a:r>
            <a:endParaRPr lang="zh-CN" altLang="en-US" b="1" dirty="0">
              <a:solidFill>
                <a:srgbClr val="202A36"/>
              </a:solidFill>
              <a:latin typeface="+mj-ea"/>
              <a:ea typeface="+mj-ea"/>
            </a:endParaRPr>
          </a:p>
        </p:txBody>
      </p:sp>
      <p:grpSp>
        <p:nvGrpSpPr>
          <p:cNvPr id="31" name="组合 30"/>
          <p:cNvGrpSpPr/>
          <p:nvPr/>
        </p:nvGrpSpPr>
        <p:grpSpPr>
          <a:xfrm>
            <a:off x="6322308" y="1822368"/>
            <a:ext cx="858956" cy="858956"/>
            <a:chOff x="3989630" y="984316"/>
            <a:chExt cx="858956" cy="858956"/>
          </a:xfrm>
          <a:solidFill>
            <a:srgbClr val="202A36"/>
          </a:solidFill>
          <a:effectLst/>
        </p:grpSpPr>
        <p:sp>
          <p:nvSpPr>
            <p:cNvPr id="36" name="同心圆 35"/>
            <p:cNvSpPr/>
            <p:nvPr/>
          </p:nvSpPr>
          <p:spPr>
            <a:xfrm>
              <a:off x="3989630" y="984316"/>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grpSp>
          <p:nvGrpSpPr>
            <p:cNvPr id="33" name="组合 54"/>
            <p:cNvGrpSpPr>
              <a:grpSpLocks noChangeAspect="1"/>
            </p:cNvGrpSpPr>
            <p:nvPr/>
          </p:nvGrpSpPr>
          <p:grpSpPr bwMode="auto">
            <a:xfrm>
              <a:off x="4230408" y="1145668"/>
              <a:ext cx="389996" cy="469766"/>
              <a:chOff x="3452849" y="2667439"/>
              <a:chExt cx="239345" cy="288607"/>
            </a:xfrm>
            <a:grpFill/>
          </p:grpSpPr>
          <p:sp>
            <p:nvSpPr>
              <p:cNvPr id="34" name="Freeform 846"/>
              <p:cNvSpPr>
                <a:spLocks/>
              </p:cNvSpPr>
              <p:nvPr/>
            </p:nvSpPr>
            <p:spPr bwMode="auto">
              <a:xfrm>
                <a:off x="3452849" y="2721892"/>
                <a:ext cx="239345" cy="234154"/>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sp>
            <p:nvSpPr>
              <p:cNvPr id="35" name="Freeform 847"/>
              <p:cNvSpPr>
                <a:spLocks/>
              </p:cNvSpPr>
              <p:nvPr/>
            </p:nvSpPr>
            <p:spPr bwMode="auto">
              <a:xfrm>
                <a:off x="3547138" y="2667439"/>
                <a:ext cx="44424" cy="138859"/>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grpSp>
        <p:nvGrpSpPr>
          <p:cNvPr id="38" name="组合 37"/>
          <p:cNvGrpSpPr/>
          <p:nvPr/>
        </p:nvGrpSpPr>
        <p:grpSpPr>
          <a:xfrm>
            <a:off x="7017390" y="2705986"/>
            <a:ext cx="858956" cy="858956"/>
            <a:chOff x="4684712" y="1948340"/>
            <a:chExt cx="858956" cy="858956"/>
          </a:xfrm>
          <a:solidFill>
            <a:srgbClr val="202A36"/>
          </a:solidFill>
          <a:effectLst/>
        </p:grpSpPr>
        <p:sp>
          <p:nvSpPr>
            <p:cNvPr id="45" name="同心圆 44"/>
            <p:cNvSpPr/>
            <p:nvPr/>
          </p:nvSpPr>
          <p:spPr>
            <a:xfrm>
              <a:off x="4684712" y="1948340"/>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40" name="Freeform 168"/>
            <p:cNvSpPr>
              <a:spLocks noChangeAspect="1" noEditPoints="1"/>
            </p:cNvSpPr>
            <p:nvPr/>
          </p:nvSpPr>
          <p:spPr bwMode="auto">
            <a:xfrm>
              <a:off x="4918327" y="2222412"/>
              <a:ext cx="425533" cy="36432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grp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47" name="组合 46"/>
          <p:cNvGrpSpPr/>
          <p:nvPr/>
        </p:nvGrpSpPr>
        <p:grpSpPr>
          <a:xfrm>
            <a:off x="7048694" y="3751599"/>
            <a:ext cx="858956" cy="858956"/>
            <a:chOff x="4716016" y="2993953"/>
            <a:chExt cx="858956" cy="858956"/>
          </a:xfrm>
          <a:solidFill>
            <a:srgbClr val="202A36"/>
          </a:solidFill>
          <a:effectLst/>
        </p:grpSpPr>
        <p:sp>
          <p:nvSpPr>
            <p:cNvPr id="61" name="同心圆 60"/>
            <p:cNvSpPr/>
            <p:nvPr/>
          </p:nvSpPr>
          <p:spPr>
            <a:xfrm>
              <a:off x="4716016" y="2993953"/>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0" name="Freeform 203"/>
            <p:cNvSpPr>
              <a:spLocks noChangeAspect="1" noEditPoints="1"/>
            </p:cNvSpPr>
            <p:nvPr/>
          </p:nvSpPr>
          <p:spPr bwMode="auto">
            <a:xfrm>
              <a:off x="4972990" y="3242045"/>
              <a:ext cx="370870" cy="356606"/>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grp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grpSp>
        <p:nvGrpSpPr>
          <p:cNvPr id="63" name="组合 62"/>
          <p:cNvGrpSpPr/>
          <p:nvPr/>
        </p:nvGrpSpPr>
        <p:grpSpPr>
          <a:xfrm>
            <a:off x="6329524" y="4622282"/>
            <a:ext cx="858956" cy="858956"/>
            <a:chOff x="3996846" y="3864636"/>
            <a:chExt cx="858956" cy="858956"/>
          </a:xfrm>
          <a:solidFill>
            <a:srgbClr val="202A36"/>
          </a:solidFill>
          <a:effectLst/>
        </p:grpSpPr>
        <p:sp>
          <p:nvSpPr>
            <p:cNvPr id="66" name="同心圆 65"/>
            <p:cNvSpPr/>
            <p:nvPr/>
          </p:nvSpPr>
          <p:spPr>
            <a:xfrm>
              <a:off x="3996846" y="3864636"/>
              <a:ext cx="858956" cy="858956"/>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65" name="Freeform 110"/>
            <p:cNvSpPr>
              <a:spLocks noChangeAspect="1" noEditPoints="1"/>
            </p:cNvSpPr>
            <p:nvPr/>
          </p:nvSpPr>
          <p:spPr bwMode="auto">
            <a:xfrm>
              <a:off x="4211960" y="4064356"/>
              <a:ext cx="424516" cy="376344"/>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grpFill/>
            <a:ln>
              <a:noFill/>
            </a:ln>
            <a:extLst/>
          </p:spPr>
          <p:txBody>
            <a:bodyPr lIns="121920" tIns="60960" rIns="121920" bIns="60960"/>
            <a:lstStyle/>
            <a:p>
              <a:pPr defTabSz="914332" fontAlgn="auto">
                <a:spcBef>
                  <a:spcPts val="0"/>
                </a:spcBef>
                <a:spcAft>
                  <a:spcPts val="0"/>
                </a:spcAft>
                <a:defRPr/>
              </a:pPr>
              <a:endParaRPr lang="zh-CN" altLang="en-US" sz="2489">
                <a:solidFill>
                  <a:prstClr val="black"/>
                </a:solidFill>
                <a:latin typeface="+mj-ea"/>
                <a:ea typeface="+mj-ea"/>
                <a:cs typeface="Arial" panose="020B0604020202020204" pitchFamily="34" charset="0"/>
              </a:endParaRPr>
            </a:p>
          </p:txBody>
        </p:sp>
      </p:grpSp>
      <p:sp>
        <p:nvSpPr>
          <p:cNvPr id="68" name="矩形 67"/>
          <p:cNvSpPr/>
          <p:nvPr/>
        </p:nvSpPr>
        <p:spPr>
          <a:xfrm>
            <a:off x="7942132" y="2754711"/>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7912790" y="2987439"/>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
        <p:nvSpPr>
          <p:cNvPr id="70" name="矩形 69"/>
          <p:cNvSpPr/>
          <p:nvPr/>
        </p:nvSpPr>
        <p:spPr>
          <a:xfrm>
            <a:off x="8016690" y="3785686"/>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7987348" y="4018414"/>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
        <p:nvSpPr>
          <p:cNvPr id="72" name="矩形 71"/>
          <p:cNvSpPr/>
          <p:nvPr/>
        </p:nvSpPr>
        <p:spPr>
          <a:xfrm>
            <a:off x="7341695" y="4730105"/>
            <a:ext cx="954089" cy="323157"/>
          </a:xfrm>
          <a:prstGeom prst="rect">
            <a:avLst/>
          </a:prstGeom>
        </p:spPr>
        <p:txBody>
          <a:bodyPr wrap="none" lIns="91431" tIns="45716" rIns="91431" bIns="45716">
            <a:spAutoFit/>
          </a:bodyPr>
          <a:lstStyle/>
          <a:p>
            <a:r>
              <a:rPr lang="zh-CN" altLang="en-US" sz="1500" b="1" dirty="0" smtClean="0">
                <a:solidFill>
                  <a:srgbClr val="202A36"/>
                </a:solidFill>
                <a:latin typeface="微软雅黑" panose="020B0503020204020204" pitchFamily="34" charset="-122"/>
                <a:ea typeface="微软雅黑" panose="020B0503020204020204" pitchFamily="34" charset="-122"/>
              </a:rPr>
              <a:t>标题内容</a:t>
            </a:r>
            <a:endParaRPr lang="zh-CN" altLang="en-US" sz="1500" b="1" dirty="0">
              <a:solidFill>
                <a:srgbClr val="202A36"/>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7312353" y="4962833"/>
            <a:ext cx="3043238" cy="526803"/>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50000"/>
              </a:lnSpc>
              <a:buFont typeface="Arial" charset="0"/>
              <a:buNone/>
            </a:pPr>
            <a:r>
              <a:rPr lang="zh-CN" altLang="en-US" sz="1000" dirty="0">
                <a:solidFill>
                  <a:srgbClr val="202A36"/>
                </a:solidFill>
              </a:rPr>
              <a:t>点击输入简要文字内容，文字内容需概括精炼，不用多余的文字修饰，言简意赅的说明该项内容。</a:t>
            </a:r>
            <a:endParaRPr lang="en-US" altLang="zh-CN" sz="1000" dirty="0">
              <a:solidFill>
                <a:srgbClr val="202A36"/>
              </a:solidFill>
            </a:endParaRPr>
          </a:p>
        </p:txBody>
      </p:sp>
    </p:spTree>
    <p:extLst>
      <p:ext uri="{BB962C8B-B14F-4D97-AF65-F5344CB8AC3E}">
        <p14:creationId xmlns:p14="http://schemas.microsoft.com/office/powerpoint/2010/main" val="425227254"/>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14:bounceEnd="40000">
                                          <p:cBhvr additive="base">
                                            <p:cTn id="31"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 presetClass="entr" presetSubtype="2" fill="hold" nodeType="afterEffect" p14:presetBounceEnd="40000">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14:bounceEnd="40000">
                                          <p:cBhvr additive="base">
                                            <p:cTn id="52" dur="50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left)">
                                          <p:cBhvr>
                                            <p:cTn id="57" dur="500"/>
                                            <p:tgtEl>
                                              <p:spTgt spid="6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7000"/>
                                </p:stCondLst>
                                <p:childTnLst>
                                  <p:par>
                                    <p:cTn id="71" presetID="2" presetClass="entr" presetSubtype="2" fill="hold" nodeType="afterEffect" p14:presetBounceEnd="40000">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14:bounceEnd="40000">
                                          <p:cBhvr additive="base">
                                            <p:cTn id="73" dur="50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74" dur="500" fill="hold"/>
                                            <p:tgtEl>
                                              <p:spTgt spid="47"/>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wipe(left)">
                                          <p:cBhvr>
                                            <p:cTn id="81" dur="500"/>
                                            <p:tgtEl>
                                              <p:spTgt spid="71"/>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9250"/>
                                </p:stCondLst>
                                <p:childTnLst>
                                  <p:par>
                                    <p:cTn id="92" presetID="2" presetClass="entr" presetSubtype="2" fill="hold" nodeType="afterEffect" p14:presetBounceEnd="40000">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14:bounceEnd="40000">
                                          <p:cBhvr additive="base">
                                            <p:cTn id="94" dur="50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95" dur="500" fill="hold"/>
                                            <p:tgtEl>
                                              <p:spTgt spid="63"/>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72"/>
                                            </p:tgtEl>
                                            <p:attrNameLst>
                                              <p:attrName>style.visibility</p:attrName>
                                            </p:attrNameLst>
                                          </p:cBhvr>
                                          <p:to>
                                            <p:strVal val="visible"/>
                                          </p:to>
                                        </p:set>
                                        <p:animEffect transition="in" filter="wipe(left)">
                                          <p:cBhvr>
                                            <p:cTn id="99" dur="500"/>
                                            <p:tgtEl>
                                              <p:spTgt spid="7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2" grpId="0"/>
          <p:bldP spid="23" grpId="0"/>
          <p:bldP spid="27" grpId="0" animBg="1"/>
          <p:bldP spid="28" grpId="0" animBg="1"/>
          <p:bldP spid="29" grpId="0" animBg="1"/>
          <p:bldP spid="30" grpId="0" animBg="1"/>
          <p:bldP spid="68" grpId="0"/>
          <p:bldP spid="69" grpId="0"/>
          <p:bldP spid="70" grpId="0"/>
          <p:bldP spid="71" grpId="0"/>
          <p:bldP spid="72" grpId="0"/>
          <p:bldP spid="7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500"/>
                                            <p:tgtEl>
                                              <p:spTgt spid="41"/>
                                            </p:tgtEl>
                                          </p:cBhvr>
                                        </p:animEffect>
                                      </p:childTnLst>
                                    </p:cTn>
                                  </p:par>
                                </p:childTnLst>
                              </p:cTn>
                            </p:par>
                            <p:par>
                              <p:cTn id="8" fill="hold">
                                <p:stCondLst>
                                  <p:cond delay="500"/>
                                </p:stCondLst>
                                <p:childTnLst>
                                  <p:par>
                                    <p:cTn id="9" presetID="53" presetClass="entr" presetSubtype="16" fill="hold" nodeType="afterEffect">
                                      <p:stCondLst>
                                        <p:cond delay="250"/>
                                      </p:stCondLst>
                                      <p:childTnLst>
                                        <p:set>
                                          <p:cBhvr>
                                            <p:cTn id="10" dur="1" fill="hold">
                                              <p:stCondLst>
                                                <p:cond delay="0"/>
                                              </p:stCondLst>
                                            </p:cTn>
                                            <p:tgtEl>
                                              <p:spTgt spid="24"/>
                                            </p:tgtEl>
                                            <p:attrNameLst>
                                              <p:attrName>style.visibility</p:attrName>
                                            </p:attrNameLst>
                                          </p:cBhvr>
                                          <p:to>
                                            <p:strVal val="visible"/>
                                          </p:to>
                                        </p:set>
                                        <p:anim calcmode="lin" valueType="num">
                                          <p:cBhvr>
                                            <p:cTn id="11" dur="400" fill="hold"/>
                                            <p:tgtEl>
                                              <p:spTgt spid="24"/>
                                            </p:tgtEl>
                                            <p:attrNameLst>
                                              <p:attrName>ppt_w</p:attrName>
                                            </p:attrNameLst>
                                          </p:cBhvr>
                                          <p:tavLst>
                                            <p:tav tm="0">
                                              <p:val>
                                                <p:fltVal val="0"/>
                                              </p:val>
                                            </p:tav>
                                            <p:tav tm="100000">
                                              <p:val>
                                                <p:strVal val="#ppt_w"/>
                                              </p:val>
                                            </p:tav>
                                          </p:tavLst>
                                        </p:anim>
                                        <p:anim calcmode="lin" valueType="num">
                                          <p:cBhvr>
                                            <p:cTn id="12" dur="400" fill="hold"/>
                                            <p:tgtEl>
                                              <p:spTgt spid="24"/>
                                            </p:tgtEl>
                                            <p:attrNameLst>
                                              <p:attrName>ppt_h</p:attrName>
                                            </p:attrNameLst>
                                          </p:cBhvr>
                                          <p:tavLst>
                                            <p:tav tm="0">
                                              <p:val>
                                                <p:fltVal val="0"/>
                                              </p:val>
                                            </p:tav>
                                            <p:tav tm="100000">
                                              <p:val>
                                                <p:strVal val="#ppt_h"/>
                                              </p:val>
                                            </p:tav>
                                          </p:tavLst>
                                        </p:anim>
                                        <p:animEffect transition="in" filter="fade">
                                          <p:cBhvr>
                                            <p:cTn id="13" dur="400"/>
                                            <p:tgtEl>
                                              <p:spTgt spid="24"/>
                                            </p:tgtEl>
                                          </p:cBhvr>
                                        </p:animEffect>
                                      </p:childTnLst>
                                    </p:cTn>
                                  </p:par>
                                </p:childTnLst>
                              </p:cTn>
                            </p:par>
                            <p:par>
                              <p:cTn id="14" fill="hold">
                                <p:stCondLst>
                                  <p:cond delay="1150"/>
                                </p:stCondLst>
                                <p:childTnLst>
                                  <p:par>
                                    <p:cTn id="15" presetID="22" presetClass="entr" presetSubtype="1" fill="hold"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35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1+#ppt_w/2"/>
                                              </p:val>
                                            </p:tav>
                                            <p:tav tm="100000">
                                              <p:val>
                                                <p:strVal val="#ppt_x"/>
                                              </p:val>
                                            </p:tav>
                                          </p:tavLst>
                                        </p:anim>
                                        <p:anim calcmode="lin" valueType="num">
                                          <p:cBhvr additive="base">
                                            <p:cTn id="32" dur="500" fill="hold"/>
                                            <p:tgtEl>
                                              <p:spTgt spid="31"/>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wipe(left)">
                                          <p:cBhvr>
                                            <p:cTn id="36" dur="500"/>
                                            <p:tgtEl>
                                              <p:spTgt spid="22"/>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par>
                                    <p:cTn id="40" presetID="53" presetClass="entr" presetSubtype="16" fill="hold" grpId="0" nodeType="withEffect">
                                      <p:stCondLst>
                                        <p:cond delay="75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4250"/>
                                </p:stCondLst>
                                <p:childTnLst>
                                  <p:par>
                                    <p:cTn id="46" presetID="22" presetClass="entr" presetSubtype="8"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4750"/>
                                </p:stCondLst>
                                <p:childTnLst>
                                  <p:par>
                                    <p:cTn id="50" presetID="2" presetClass="entr" presetSubtype="2" fill="hold" nodeType="after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additive="base">
                                            <p:cTn id="52" dur="500" fill="hold"/>
                                            <p:tgtEl>
                                              <p:spTgt spid="38"/>
                                            </p:tgtEl>
                                            <p:attrNameLst>
                                              <p:attrName>ppt_x</p:attrName>
                                            </p:attrNameLst>
                                          </p:cBhvr>
                                          <p:tavLst>
                                            <p:tav tm="0">
                                              <p:val>
                                                <p:strVal val="1+#ppt_w/2"/>
                                              </p:val>
                                            </p:tav>
                                            <p:tav tm="100000">
                                              <p:val>
                                                <p:strVal val="#ppt_x"/>
                                              </p:val>
                                            </p:tav>
                                          </p:tavLst>
                                        </p:anim>
                                        <p:anim calcmode="lin" valueType="num">
                                          <p:cBhvr additive="base">
                                            <p:cTn id="53" dur="500" fill="hold"/>
                                            <p:tgtEl>
                                              <p:spTgt spid="38"/>
                                            </p:tgtEl>
                                            <p:attrNameLst>
                                              <p:attrName>ppt_y</p:attrName>
                                            </p:attrNameLst>
                                          </p:cBhvr>
                                          <p:tavLst>
                                            <p:tav tm="0">
                                              <p:val>
                                                <p:strVal val="#ppt_y"/>
                                              </p:val>
                                            </p:tav>
                                            <p:tav tm="100000">
                                              <p:val>
                                                <p:strVal val="#ppt_y"/>
                                              </p:val>
                                            </p:tav>
                                          </p:tavLst>
                                        </p:anim>
                                      </p:childTnLst>
                                    </p:cTn>
                                  </p:par>
                                </p:childTnLst>
                              </p:cTn>
                            </p:par>
                            <p:par>
                              <p:cTn id="54" fill="hold">
                                <p:stCondLst>
                                  <p:cond delay="5250"/>
                                </p:stCondLst>
                                <p:childTnLst>
                                  <p:par>
                                    <p:cTn id="55" presetID="22" presetClass="entr" presetSubtype="8"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left)">
                                          <p:cBhvr>
                                            <p:cTn id="57" dur="500"/>
                                            <p:tgtEl>
                                              <p:spTgt spid="68"/>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9"/>
                                            </p:tgtEl>
                                            <p:attrNameLst>
                                              <p:attrName>style.visibility</p:attrName>
                                            </p:attrNameLst>
                                          </p:cBhvr>
                                          <p:to>
                                            <p:strVal val="visible"/>
                                          </p:to>
                                        </p:set>
                                        <p:animEffect transition="in" filter="wipe(left)">
                                          <p:cBhvr>
                                            <p:cTn id="60" dur="500"/>
                                            <p:tgtEl>
                                              <p:spTgt spid="69"/>
                                            </p:tgtEl>
                                          </p:cBhvr>
                                        </p:animEffect>
                                      </p:childTnLst>
                                    </p:cTn>
                                  </p:par>
                                  <p:par>
                                    <p:cTn id="61" presetID="53" presetClass="entr" presetSubtype="16" fill="hold" grpId="0" nodeType="withEffect">
                                      <p:stCondLst>
                                        <p:cond delay="75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childTnLst>
                                    </p:cTn>
                                  </p:par>
                                </p:childTnLst>
                              </p:cTn>
                            </p:par>
                            <p:par>
                              <p:cTn id="66" fill="hold">
                                <p:stCondLst>
                                  <p:cond delay="6500"/>
                                </p:stCondLst>
                                <p:childTnLst>
                                  <p:par>
                                    <p:cTn id="67" presetID="22" presetClass="entr" presetSubtype="8" fill="hold" nodeType="after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wipe(left)">
                                          <p:cBhvr>
                                            <p:cTn id="69" dur="500"/>
                                            <p:tgtEl>
                                              <p:spTgt spid="21"/>
                                            </p:tgtEl>
                                          </p:cBhvr>
                                        </p:animEffect>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additive="base">
                                            <p:cTn id="73" dur="500" fill="hold"/>
                                            <p:tgtEl>
                                              <p:spTgt spid="47"/>
                                            </p:tgtEl>
                                            <p:attrNameLst>
                                              <p:attrName>ppt_x</p:attrName>
                                            </p:attrNameLst>
                                          </p:cBhvr>
                                          <p:tavLst>
                                            <p:tav tm="0">
                                              <p:val>
                                                <p:strVal val="1+#ppt_w/2"/>
                                              </p:val>
                                            </p:tav>
                                            <p:tav tm="100000">
                                              <p:val>
                                                <p:strVal val="#ppt_x"/>
                                              </p:val>
                                            </p:tav>
                                          </p:tavLst>
                                        </p:anim>
                                        <p:anim calcmode="lin" valueType="num">
                                          <p:cBhvr additive="base">
                                            <p:cTn id="74" dur="500" fill="hold"/>
                                            <p:tgtEl>
                                              <p:spTgt spid="47"/>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2" presetClass="entr" presetSubtype="8" fill="hold" grpId="0" nodeType="afterEffect">
                                      <p:stCondLst>
                                        <p:cond delay="0"/>
                                      </p:stCondLst>
                                      <p:childTnLst>
                                        <p:set>
                                          <p:cBhvr>
                                            <p:cTn id="77" dur="1" fill="hold">
                                              <p:stCondLst>
                                                <p:cond delay="0"/>
                                              </p:stCondLst>
                                            </p:cTn>
                                            <p:tgtEl>
                                              <p:spTgt spid="70"/>
                                            </p:tgtEl>
                                            <p:attrNameLst>
                                              <p:attrName>style.visibility</p:attrName>
                                            </p:attrNameLst>
                                          </p:cBhvr>
                                          <p:to>
                                            <p:strVal val="visible"/>
                                          </p:to>
                                        </p:set>
                                        <p:animEffect transition="in" filter="wipe(left)">
                                          <p:cBhvr>
                                            <p:cTn id="78" dur="500"/>
                                            <p:tgtEl>
                                              <p:spTgt spid="70"/>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wipe(left)">
                                          <p:cBhvr>
                                            <p:cTn id="81" dur="500"/>
                                            <p:tgtEl>
                                              <p:spTgt spid="71"/>
                                            </p:tgtEl>
                                          </p:cBhvr>
                                        </p:animEffect>
                                      </p:childTnLst>
                                    </p:cTn>
                                  </p:par>
                                  <p:par>
                                    <p:cTn id="82" presetID="53" presetClass="entr" presetSubtype="16" fill="hold" grpId="0" nodeType="withEffect">
                                      <p:stCondLst>
                                        <p:cond delay="750"/>
                                      </p:stCondLst>
                                      <p:childTnLst>
                                        <p:set>
                                          <p:cBhvr>
                                            <p:cTn id="83" dur="1" fill="hold">
                                              <p:stCondLst>
                                                <p:cond delay="0"/>
                                              </p:stCondLst>
                                            </p:cTn>
                                            <p:tgtEl>
                                              <p:spTgt spid="30"/>
                                            </p:tgtEl>
                                            <p:attrNameLst>
                                              <p:attrName>style.visibility</p:attrName>
                                            </p:attrNameLst>
                                          </p:cBhvr>
                                          <p:to>
                                            <p:strVal val="visible"/>
                                          </p:to>
                                        </p:set>
                                        <p:anim calcmode="lin" valueType="num">
                                          <p:cBhvr>
                                            <p:cTn id="84" dur="500" fill="hold"/>
                                            <p:tgtEl>
                                              <p:spTgt spid="30"/>
                                            </p:tgtEl>
                                            <p:attrNameLst>
                                              <p:attrName>ppt_w</p:attrName>
                                            </p:attrNameLst>
                                          </p:cBhvr>
                                          <p:tavLst>
                                            <p:tav tm="0">
                                              <p:val>
                                                <p:fltVal val="0"/>
                                              </p:val>
                                            </p:tav>
                                            <p:tav tm="100000">
                                              <p:val>
                                                <p:strVal val="#ppt_w"/>
                                              </p:val>
                                            </p:tav>
                                          </p:tavLst>
                                        </p:anim>
                                        <p:anim calcmode="lin" valueType="num">
                                          <p:cBhvr>
                                            <p:cTn id="85" dur="500" fill="hold"/>
                                            <p:tgtEl>
                                              <p:spTgt spid="30"/>
                                            </p:tgtEl>
                                            <p:attrNameLst>
                                              <p:attrName>ppt_h</p:attrName>
                                            </p:attrNameLst>
                                          </p:cBhvr>
                                          <p:tavLst>
                                            <p:tav tm="0">
                                              <p:val>
                                                <p:fltVal val="0"/>
                                              </p:val>
                                            </p:tav>
                                            <p:tav tm="100000">
                                              <p:val>
                                                <p:strVal val="#ppt_h"/>
                                              </p:val>
                                            </p:tav>
                                          </p:tavLst>
                                        </p:anim>
                                        <p:animEffect transition="in" filter="fade">
                                          <p:cBhvr>
                                            <p:cTn id="86" dur="500"/>
                                            <p:tgtEl>
                                              <p:spTgt spid="30"/>
                                            </p:tgtEl>
                                          </p:cBhvr>
                                        </p:animEffect>
                                      </p:childTnLst>
                                    </p:cTn>
                                  </p:par>
                                </p:childTnLst>
                              </p:cTn>
                            </p:par>
                            <p:par>
                              <p:cTn id="87" fill="hold">
                                <p:stCondLst>
                                  <p:cond delay="8750"/>
                                </p:stCondLst>
                                <p:childTnLst>
                                  <p:par>
                                    <p:cTn id="88" presetID="22" presetClass="entr" presetSubtype="8"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wipe(left)">
                                          <p:cBhvr>
                                            <p:cTn id="90" dur="500"/>
                                            <p:tgtEl>
                                              <p:spTgt spid="19"/>
                                            </p:tgtEl>
                                          </p:cBhvr>
                                        </p:animEffect>
                                      </p:childTnLst>
                                    </p:cTn>
                                  </p:par>
                                </p:childTnLst>
                              </p:cTn>
                            </p:par>
                            <p:par>
                              <p:cTn id="91" fill="hold">
                                <p:stCondLst>
                                  <p:cond delay="9250"/>
                                </p:stCondLst>
                                <p:childTnLst>
                                  <p:par>
                                    <p:cTn id="92" presetID="2" presetClass="entr" presetSubtype="2" fill="hold"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additive="base">
                                            <p:cTn id="94" dur="500" fill="hold"/>
                                            <p:tgtEl>
                                              <p:spTgt spid="63"/>
                                            </p:tgtEl>
                                            <p:attrNameLst>
                                              <p:attrName>ppt_x</p:attrName>
                                            </p:attrNameLst>
                                          </p:cBhvr>
                                          <p:tavLst>
                                            <p:tav tm="0">
                                              <p:val>
                                                <p:strVal val="1+#ppt_w/2"/>
                                              </p:val>
                                            </p:tav>
                                            <p:tav tm="100000">
                                              <p:val>
                                                <p:strVal val="#ppt_x"/>
                                              </p:val>
                                            </p:tav>
                                          </p:tavLst>
                                        </p:anim>
                                        <p:anim calcmode="lin" valueType="num">
                                          <p:cBhvr additive="base">
                                            <p:cTn id="95" dur="500" fill="hold"/>
                                            <p:tgtEl>
                                              <p:spTgt spid="63"/>
                                            </p:tgtEl>
                                            <p:attrNameLst>
                                              <p:attrName>ppt_y</p:attrName>
                                            </p:attrNameLst>
                                          </p:cBhvr>
                                          <p:tavLst>
                                            <p:tav tm="0">
                                              <p:val>
                                                <p:strVal val="#ppt_y"/>
                                              </p:val>
                                            </p:tav>
                                            <p:tav tm="100000">
                                              <p:val>
                                                <p:strVal val="#ppt_y"/>
                                              </p:val>
                                            </p:tav>
                                          </p:tavLst>
                                        </p:anim>
                                      </p:childTnLst>
                                    </p:cTn>
                                  </p:par>
                                </p:childTnLst>
                              </p:cTn>
                            </p:par>
                            <p:par>
                              <p:cTn id="96" fill="hold">
                                <p:stCondLst>
                                  <p:cond delay="9750"/>
                                </p:stCondLst>
                                <p:childTnLst>
                                  <p:par>
                                    <p:cTn id="97" presetID="22" presetClass="entr" presetSubtype="8" fill="hold" grpId="0" nodeType="afterEffect">
                                      <p:stCondLst>
                                        <p:cond delay="0"/>
                                      </p:stCondLst>
                                      <p:childTnLst>
                                        <p:set>
                                          <p:cBhvr>
                                            <p:cTn id="98" dur="1" fill="hold">
                                              <p:stCondLst>
                                                <p:cond delay="0"/>
                                              </p:stCondLst>
                                            </p:cTn>
                                            <p:tgtEl>
                                              <p:spTgt spid="72"/>
                                            </p:tgtEl>
                                            <p:attrNameLst>
                                              <p:attrName>style.visibility</p:attrName>
                                            </p:attrNameLst>
                                          </p:cBhvr>
                                          <p:to>
                                            <p:strVal val="visible"/>
                                          </p:to>
                                        </p:set>
                                        <p:animEffect transition="in" filter="wipe(left)">
                                          <p:cBhvr>
                                            <p:cTn id="99" dur="500"/>
                                            <p:tgtEl>
                                              <p:spTgt spid="7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73"/>
                                            </p:tgtEl>
                                            <p:attrNameLst>
                                              <p:attrName>style.visibility</p:attrName>
                                            </p:attrNameLst>
                                          </p:cBhvr>
                                          <p:to>
                                            <p:strVal val="visible"/>
                                          </p:to>
                                        </p:set>
                                        <p:animEffect transition="in" filter="wipe(left)">
                                          <p:cBhvr>
                                            <p:cTn id="102"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22" grpId="0"/>
          <p:bldP spid="23" grpId="0"/>
          <p:bldP spid="27" grpId="0" animBg="1"/>
          <p:bldP spid="28" grpId="0" animBg="1"/>
          <p:bldP spid="29" grpId="0" animBg="1"/>
          <p:bldP spid="30" grpId="0" animBg="1"/>
          <p:bldP spid="68" grpId="0"/>
          <p:bldP spid="69" grpId="0"/>
          <p:bldP spid="70" grpId="0"/>
          <p:bldP spid="71" grpId="0"/>
          <p:bldP spid="72" grpId="0"/>
          <p:bldP spid="7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3"/>
          <p:cNvSpPr>
            <a:spLocks noChangeArrowheads="1"/>
          </p:cNvSpPr>
          <p:nvPr/>
        </p:nvSpPr>
        <p:spPr bwMode="auto">
          <a:xfrm>
            <a:off x="268975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关键技术</a:t>
            </a:r>
            <a:endParaRPr lang="zh-CN" altLang="en-US" sz="2933" b="1" dirty="0">
              <a:solidFill>
                <a:srgbClr val="202A36"/>
              </a:solidFill>
              <a:latin typeface="Arial" panose="020B0604020202020204" pitchFamily="34" charset="0"/>
              <a:cs typeface="Arial" panose="020B0604020202020204" pitchFamily="34" charset="0"/>
            </a:endParaRPr>
          </a:p>
        </p:txBody>
      </p:sp>
      <p:grpSp>
        <p:nvGrpSpPr>
          <p:cNvPr id="32" name="组合 31"/>
          <p:cNvGrpSpPr/>
          <p:nvPr/>
        </p:nvGrpSpPr>
        <p:grpSpPr>
          <a:xfrm>
            <a:off x="3331765" y="3313478"/>
            <a:ext cx="869960" cy="869821"/>
            <a:chOff x="1466675" y="3784103"/>
            <a:chExt cx="1301392" cy="1301862"/>
          </a:xfrm>
          <a:solidFill>
            <a:srgbClr val="202A36"/>
          </a:solidFill>
        </p:grpSpPr>
        <p:grpSp>
          <p:nvGrpSpPr>
            <p:cNvPr id="33" name="组合 32"/>
            <p:cNvGrpSpPr/>
            <p:nvPr/>
          </p:nvGrpSpPr>
          <p:grpSpPr>
            <a:xfrm>
              <a:off x="1466675" y="3784103"/>
              <a:ext cx="1301392" cy="1301862"/>
              <a:chOff x="4345444" y="2542859"/>
              <a:chExt cx="1810550" cy="1811205"/>
            </a:xfrm>
            <a:grpFill/>
          </p:grpSpPr>
          <p:sp>
            <p:nvSpPr>
              <p:cNvPr id="37" name="同心圆 36"/>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36" name="椭圆 35"/>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34" name="TextBox 97"/>
            <p:cNvSpPr txBox="1"/>
            <p:nvPr/>
          </p:nvSpPr>
          <p:spPr>
            <a:xfrm>
              <a:off x="1692267" y="4085004"/>
              <a:ext cx="850204" cy="462210"/>
            </a:xfrm>
            <a:prstGeom prst="rect">
              <a:avLst/>
            </a:prstGeom>
            <a:noFill/>
          </p:spPr>
          <p:txBody>
            <a:bodyPr wrap="square" lIns="138192" tIns="69096" rIns="138192" bIns="69096" rtlCol="0">
              <a:spAutoFit/>
            </a:bodyPr>
            <a:lstStyle/>
            <a:p>
              <a:endParaRPr lang="zh-CN" altLang="en-US" sz="1100" dirty="0">
                <a:solidFill>
                  <a:schemeClr val="bg1"/>
                </a:solidFill>
                <a:latin typeface="+mj-ea"/>
                <a:ea typeface="+mj-ea"/>
              </a:endParaRPr>
            </a:p>
          </p:txBody>
        </p:sp>
      </p:grpSp>
      <p:grpSp>
        <p:nvGrpSpPr>
          <p:cNvPr id="39" name="组合 38"/>
          <p:cNvGrpSpPr/>
          <p:nvPr/>
        </p:nvGrpSpPr>
        <p:grpSpPr>
          <a:xfrm>
            <a:off x="4755057" y="3313710"/>
            <a:ext cx="881936" cy="881795"/>
            <a:chOff x="4450933" y="3791953"/>
            <a:chExt cx="1319306" cy="1319782"/>
          </a:xfrm>
          <a:solidFill>
            <a:srgbClr val="202A36"/>
          </a:solidFill>
        </p:grpSpPr>
        <p:grpSp>
          <p:nvGrpSpPr>
            <p:cNvPr id="40" name="组合 39"/>
            <p:cNvGrpSpPr/>
            <p:nvPr/>
          </p:nvGrpSpPr>
          <p:grpSpPr>
            <a:xfrm>
              <a:off x="4450933" y="3791953"/>
              <a:ext cx="1319306" cy="1319782"/>
              <a:chOff x="4345444" y="2542859"/>
              <a:chExt cx="1810550" cy="1811205"/>
            </a:xfrm>
            <a:grpFill/>
          </p:grpSpPr>
          <p:sp>
            <p:nvSpPr>
              <p:cNvPr id="44" name="同心圆 43"/>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43" name="椭圆 42"/>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1" name="TextBox 111"/>
            <p:cNvSpPr txBox="1"/>
            <p:nvPr/>
          </p:nvSpPr>
          <p:spPr>
            <a:xfrm>
              <a:off x="4685484" y="4091666"/>
              <a:ext cx="850203" cy="439176"/>
            </a:xfrm>
            <a:prstGeom prst="rect">
              <a:avLst/>
            </a:prstGeom>
            <a:noFill/>
          </p:spPr>
          <p:txBody>
            <a:bodyPr wrap="square" lIns="138192" tIns="69096" rIns="138192" bIns="69096" rtlCol="0">
              <a:spAutoFit/>
            </a:bodyPr>
            <a:lstStyle/>
            <a:p>
              <a:endParaRPr lang="zh-CN" altLang="en-US" sz="1000" dirty="0">
                <a:solidFill>
                  <a:schemeClr val="bg1"/>
                </a:solidFill>
                <a:latin typeface="+mj-ea"/>
                <a:ea typeface="+mj-ea"/>
              </a:endParaRPr>
            </a:p>
          </p:txBody>
        </p:sp>
      </p:grpSp>
      <p:grpSp>
        <p:nvGrpSpPr>
          <p:cNvPr id="46" name="组合 45"/>
          <p:cNvGrpSpPr/>
          <p:nvPr/>
        </p:nvGrpSpPr>
        <p:grpSpPr>
          <a:xfrm>
            <a:off x="6198076" y="3221223"/>
            <a:ext cx="987785" cy="987627"/>
            <a:chOff x="6119197" y="3942381"/>
            <a:chExt cx="1018558" cy="1018926"/>
          </a:xfrm>
          <a:solidFill>
            <a:srgbClr val="202A36"/>
          </a:solidFill>
        </p:grpSpPr>
        <p:grpSp>
          <p:nvGrpSpPr>
            <p:cNvPr id="47" name="组合 46"/>
            <p:cNvGrpSpPr/>
            <p:nvPr/>
          </p:nvGrpSpPr>
          <p:grpSpPr>
            <a:xfrm>
              <a:off x="6119197" y="3942381"/>
              <a:ext cx="1018558" cy="1018926"/>
              <a:chOff x="4345444" y="2542859"/>
              <a:chExt cx="1810550" cy="1811205"/>
            </a:xfrm>
            <a:grpFill/>
          </p:grpSpPr>
          <p:sp>
            <p:nvSpPr>
              <p:cNvPr id="76" name="同心圆 75"/>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75" name="椭圆 74"/>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48" name="TextBox 118"/>
            <p:cNvSpPr txBox="1"/>
            <p:nvPr/>
          </p:nvSpPr>
          <p:spPr>
            <a:xfrm>
              <a:off x="6211832" y="4241339"/>
              <a:ext cx="850205" cy="302729"/>
            </a:xfrm>
            <a:prstGeom prst="rect">
              <a:avLst/>
            </a:prstGeom>
            <a:noFill/>
          </p:spPr>
          <p:txBody>
            <a:bodyPr wrap="square" lIns="138192" tIns="69096" rIns="138192" bIns="69096" rtlCol="0">
              <a:spAutoFit/>
            </a:bodyPr>
            <a:lstStyle/>
            <a:p>
              <a:pPr algn="ctr"/>
              <a:endParaRPr lang="zh-CN" altLang="en-US" sz="1000" dirty="0">
                <a:solidFill>
                  <a:schemeClr val="bg1"/>
                </a:solidFill>
                <a:latin typeface="+mj-ea"/>
                <a:ea typeface="+mj-ea"/>
              </a:endParaRPr>
            </a:p>
          </p:txBody>
        </p:sp>
      </p:grpSp>
      <p:grpSp>
        <p:nvGrpSpPr>
          <p:cNvPr id="78" name="组合 77"/>
          <p:cNvGrpSpPr/>
          <p:nvPr/>
        </p:nvGrpSpPr>
        <p:grpSpPr>
          <a:xfrm>
            <a:off x="7382193" y="3419228"/>
            <a:ext cx="729358" cy="680781"/>
            <a:chOff x="7486713" y="3942381"/>
            <a:chExt cx="1091061" cy="1018926"/>
          </a:xfrm>
          <a:solidFill>
            <a:srgbClr val="202A36"/>
          </a:solidFill>
        </p:grpSpPr>
        <p:grpSp>
          <p:nvGrpSpPr>
            <p:cNvPr id="79" name="组合 78"/>
            <p:cNvGrpSpPr/>
            <p:nvPr/>
          </p:nvGrpSpPr>
          <p:grpSpPr>
            <a:xfrm>
              <a:off x="7486713" y="3942381"/>
              <a:ext cx="1018558" cy="1018926"/>
              <a:chOff x="4345444" y="2542859"/>
              <a:chExt cx="1810550" cy="1811205"/>
            </a:xfrm>
            <a:grpFill/>
          </p:grpSpPr>
          <p:sp>
            <p:nvSpPr>
              <p:cNvPr id="83" name="同心圆 82"/>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82" name="椭圆 81"/>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80" name="TextBox 125"/>
            <p:cNvSpPr txBox="1"/>
            <p:nvPr/>
          </p:nvSpPr>
          <p:spPr>
            <a:xfrm>
              <a:off x="7586696" y="4079735"/>
              <a:ext cx="991078" cy="485241"/>
            </a:xfrm>
            <a:prstGeom prst="rect">
              <a:avLst/>
            </a:prstGeom>
            <a:noFill/>
          </p:spPr>
          <p:txBody>
            <a:bodyPr wrap="square" lIns="138192" tIns="69096" rIns="138192" bIns="69096" rtlCol="0">
              <a:spAutoFit/>
            </a:bodyPr>
            <a:lstStyle/>
            <a:p>
              <a:endParaRPr lang="zh-CN" altLang="en-US" sz="1200" dirty="0">
                <a:solidFill>
                  <a:schemeClr val="bg1"/>
                </a:solidFill>
                <a:latin typeface="+mj-ea"/>
              </a:endParaRPr>
            </a:p>
          </p:txBody>
        </p:sp>
      </p:grpSp>
      <p:grpSp>
        <p:nvGrpSpPr>
          <p:cNvPr id="85" name="组合 84"/>
          <p:cNvGrpSpPr/>
          <p:nvPr/>
        </p:nvGrpSpPr>
        <p:grpSpPr>
          <a:xfrm>
            <a:off x="8270230" y="3306315"/>
            <a:ext cx="906755" cy="906611"/>
            <a:chOff x="8854229" y="3773382"/>
            <a:chExt cx="1356434" cy="1356924"/>
          </a:xfrm>
          <a:solidFill>
            <a:srgbClr val="202A36"/>
          </a:solidFill>
        </p:grpSpPr>
        <p:grpSp>
          <p:nvGrpSpPr>
            <p:cNvPr id="86" name="组合 85"/>
            <p:cNvGrpSpPr/>
            <p:nvPr/>
          </p:nvGrpSpPr>
          <p:grpSpPr>
            <a:xfrm>
              <a:off x="8854229" y="3773382"/>
              <a:ext cx="1356434" cy="1356924"/>
              <a:chOff x="4345444" y="2542859"/>
              <a:chExt cx="1810550" cy="1811205"/>
            </a:xfrm>
            <a:grpFill/>
          </p:grpSpPr>
          <p:sp>
            <p:nvSpPr>
              <p:cNvPr id="90" name="同心圆 89"/>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89" name="椭圆 88"/>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87" name="TextBox 132"/>
            <p:cNvSpPr txBox="1"/>
            <p:nvPr/>
          </p:nvSpPr>
          <p:spPr>
            <a:xfrm>
              <a:off x="9113098" y="4074480"/>
              <a:ext cx="1015119" cy="485240"/>
            </a:xfrm>
            <a:prstGeom prst="rect">
              <a:avLst/>
            </a:prstGeom>
            <a:noFill/>
          </p:spPr>
          <p:txBody>
            <a:bodyPr wrap="square" lIns="138192" tIns="69096" rIns="138192" bIns="69096" rtlCol="0">
              <a:spAutoFit/>
            </a:bodyPr>
            <a:lstStyle/>
            <a:p>
              <a:endParaRPr lang="zh-CN" altLang="en-US" sz="1200" dirty="0">
                <a:solidFill>
                  <a:schemeClr val="bg1"/>
                </a:solidFill>
                <a:latin typeface="+mj-ea"/>
              </a:endParaRPr>
            </a:p>
          </p:txBody>
        </p:sp>
      </p:grpSp>
      <p:grpSp>
        <p:nvGrpSpPr>
          <p:cNvPr id="92" name="组合 91"/>
          <p:cNvGrpSpPr/>
          <p:nvPr/>
        </p:nvGrpSpPr>
        <p:grpSpPr>
          <a:xfrm>
            <a:off x="9410259" y="3143100"/>
            <a:ext cx="1233232" cy="1233035"/>
            <a:chOff x="10559621" y="3529102"/>
            <a:chExt cx="1844818" cy="1845484"/>
          </a:xfrm>
          <a:solidFill>
            <a:srgbClr val="202A36"/>
          </a:solidFill>
        </p:grpSpPr>
        <p:grpSp>
          <p:nvGrpSpPr>
            <p:cNvPr id="93" name="组合 92"/>
            <p:cNvGrpSpPr/>
            <p:nvPr/>
          </p:nvGrpSpPr>
          <p:grpSpPr>
            <a:xfrm>
              <a:off x="10559621" y="3529102"/>
              <a:ext cx="1844818" cy="1845484"/>
              <a:chOff x="4345444" y="2542859"/>
              <a:chExt cx="1810550" cy="1811205"/>
            </a:xfrm>
            <a:grpFill/>
          </p:grpSpPr>
          <p:sp>
            <p:nvSpPr>
              <p:cNvPr id="97" name="同心圆 96"/>
              <p:cNvSpPr/>
              <p:nvPr/>
            </p:nvSpPr>
            <p:spPr>
              <a:xfrm>
                <a:off x="4345444" y="2542859"/>
                <a:ext cx="1810550" cy="1811205"/>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mj-ea"/>
                  <a:ea typeface="+mj-ea"/>
                </a:endParaRPr>
              </a:p>
            </p:txBody>
          </p:sp>
          <p:sp>
            <p:nvSpPr>
              <p:cNvPr id="96" name="椭圆 95"/>
              <p:cNvSpPr/>
              <p:nvPr/>
            </p:nvSpPr>
            <p:spPr>
              <a:xfrm>
                <a:off x="4565570" y="2763062"/>
                <a:ext cx="1370298" cy="1370793"/>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mj-ea"/>
                  <a:ea typeface="+mj-ea"/>
                </a:endParaRPr>
              </a:p>
            </p:txBody>
          </p:sp>
        </p:grpSp>
        <p:sp>
          <p:nvSpPr>
            <p:cNvPr id="94" name="TextBox 139"/>
            <p:cNvSpPr txBox="1"/>
            <p:nvPr/>
          </p:nvSpPr>
          <p:spPr>
            <a:xfrm>
              <a:off x="10991172" y="4028418"/>
              <a:ext cx="1097152" cy="531306"/>
            </a:xfrm>
            <a:prstGeom prst="rect">
              <a:avLst/>
            </a:prstGeom>
            <a:noFill/>
          </p:spPr>
          <p:txBody>
            <a:bodyPr wrap="square" lIns="138192" tIns="69096" rIns="138192" bIns="69096" rtlCol="0">
              <a:spAutoFit/>
            </a:bodyPr>
            <a:lstStyle/>
            <a:p>
              <a:endParaRPr lang="zh-CN" altLang="en-US" sz="1400" dirty="0">
                <a:solidFill>
                  <a:schemeClr val="bg1"/>
                </a:solidFill>
                <a:latin typeface="+mj-ea"/>
                <a:ea typeface="+mj-ea"/>
              </a:endParaRPr>
            </a:p>
          </p:txBody>
        </p:sp>
      </p:grpSp>
      <p:grpSp>
        <p:nvGrpSpPr>
          <p:cNvPr id="99" name="组合 98"/>
          <p:cNvGrpSpPr/>
          <p:nvPr/>
        </p:nvGrpSpPr>
        <p:grpSpPr>
          <a:xfrm>
            <a:off x="4390609" y="2158525"/>
            <a:ext cx="1575314" cy="965418"/>
            <a:chOff x="873900" y="1541325"/>
            <a:chExt cx="1166203" cy="814401"/>
          </a:xfrm>
        </p:grpSpPr>
        <p:sp>
          <p:nvSpPr>
            <p:cNvPr id="100" name="TextBox 150"/>
            <p:cNvSpPr txBox="1"/>
            <p:nvPr/>
          </p:nvSpPr>
          <p:spPr>
            <a:xfrm>
              <a:off x="873900" y="1767302"/>
              <a:ext cx="1166203" cy="381650"/>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01" name="组合 100"/>
            <p:cNvGrpSpPr/>
            <p:nvPr/>
          </p:nvGrpSpPr>
          <p:grpSpPr>
            <a:xfrm>
              <a:off x="947384" y="1541325"/>
              <a:ext cx="1008112" cy="814401"/>
              <a:chOff x="947384" y="1541325"/>
              <a:chExt cx="1008112" cy="814401"/>
            </a:xfrm>
          </p:grpSpPr>
          <p:cxnSp>
            <p:nvCxnSpPr>
              <p:cNvPr id="102" name="直接连接符 101"/>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03" name="TextBox 153"/>
              <p:cNvSpPr txBox="1"/>
              <p:nvPr/>
            </p:nvSpPr>
            <p:spPr>
              <a:xfrm>
                <a:off x="947384" y="1541325"/>
                <a:ext cx="1008112" cy="20770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04" name="组合 103"/>
          <p:cNvGrpSpPr/>
          <p:nvPr/>
        </p:nvGrpSpPr>
        <p:grpSpPr>
          <a:xfrm>
            <a:off x="5958292" y="2140095"/>
            <a:ext cx="1483758" cy="1051144"/>
            <a:chOff x="873900" y="1541325"/>
            <a:chExt cx="1166203" cy="814401"/>
          </a:xfrm>
        </p:grpSpPr>
        <p:sp>
          <p:nvSpPr>
            <p:cNvPr id="105" name="TextBox 155"/>
            <p:cNvSpPr txBox="1"/>
            <p:nvPr/>
          </p:nvSpPr>
          <p:spPr>
            <a:xfrm>
              <a:off x="873900" y="1767302"/>
              <a:ext cx="1166203" cy="350525"/>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06" name="组合 105"/>
            <p:cNvGrpSpPr/>
            <p:nvPr/>
          </p:nvGrpSpPr>
          <p:grpSpPr>
            <a:xfrm>
              <a:off x="947384" y="1541325"/>
              <a:ext cx="1008112" cy="814401"/>
              <a:chOff x="947384" y="1541325"/>
              <a:chExt cx="1008112" cy="814401"/>
            </a:xfrm>
          </p:grpSpPr>
          <p:cxnSp>
            <p:nvCxnSpPr>
              <p:cNvPr id="107" name="直接连接符 106"/>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08" name="TextBox 158"/>
              <p:cNvSpPr txBox="1"/>
              <p:nvPr/>
            </p:nvSpPr>
            <p:spPr>
              <a:xfrm>
                <a:off x="947384" y="1541325"/>
                <a:ext cx="1008112" cy="19076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09" name="组合 108"/>
          <p:cNvGrpSpPr/>
          <p:nvPr/>
        </p:nvGrpSpPr>
        <p:grpSpPr>
          <a:xfrm>
            <a:off x="7917902" y="2127345"/>
            <a:ext cx="1550647" cy="891276"/>
            <a:chOff x="873900" y="1482286"/>
            <a:chExt cx="1166203" cy="711422"/>
          </a:xfrm>
        </p:grpSpPr>
        <p:sp>
          <p:nvSpPr>
            <p:cNvPr id="110" name="TextBox 160"/>
            <p:cNvSpPr txBox="1"/>
            <p:nvPr/>
          </p:nvSpPr>
          <p:spPr>
            <a:xfrm>
              <a:off x="873900" y="1767302"/>
              <a:ext cx="1166203" cy="361125"/>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11" name="组合 110"/>
            <p:cNvGrpSpPr/>
            <p:nvPr/>
          </p:nvGrpSpPr>
          <p:grpSpPr>
            <a:xfrm>
              <a:off x="991312" y="1482286"/>
              <a:ext cx="996777" cy="711422"/>
              <a:chOff x="991312" y="1482286"/>
              <a:chExt cx="996777" cy="711422"/>
            </a:xfrm>
          </p:grpSpPr>
          <p:cxnSp>
            <p:nvCxnSpPr>
              <p:cNvPr id="112" name="直接连接符 111"/>
              <p:cNvCxnSpPr/>
              <p:nvPr/>
            </p:nvCxnSpPr>
            <p:spPr>
              <a:xfrm flipV="1">
                <a:off x="1481601" y="2085697"/>
                <a:ext cx="0" cy="108011"/>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13" name="TextBox 163"/>
              <p:cNvSpPr txBox="1"/>
              <p:nvPr/>
            </p:nvSpPr>
            <p:spPr>
              <a:xfrm>
                <a:off x="991312" y="1482286"/>
                <a:ext cx="996777" cy="196535"/>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14" name="组合 113"/>
          <p:cNvGrpSpPr/>
          <p:nvPr/>
        </p:nvGrpSpPr>
        <p:grpSpPr>
          <a:xfrm>
            <a:off x="4335452" y="4292534"/>
            <a:ext cx="1624546" cy="915011"/>
            <a:chOff x="873900" y="1340833"/>
            <a:chExt cx="1166203" cy="843560"/>
          </a:xfrm>
        </p:grpSpPr>
        <p:sp>
          <p:nvSpPr>
            <p:cNvPr id="115" name="TextBox 170"/>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16" name="组合 115"/>
            <p:cNvGrpSpPr/>
            <p:nvPr/>
          </p:nvGrpSpPr>
          <p:grpSpPr>
            <a:xfrm>
              <a:off x="947384" y="1340833"/>
              <a:ext cx="1008112" cy="427486"/>
              <a:chOff x="947384" y="1340833"/>
              <a:chExt cx="1008112" cy="427486"/>
            </a:xfrm>
          </p:grpSpPr>
          <p:cxnSp>
            <p:nvCxnSpPr>
              <p:cNvPr id="117" name="直接连接符 116"/>
              <p:cNvCxnSpPr/>
              <p:nvPr/>
            </p:nvCxnSpPr>
            <p:spPr>
              <a:xfrm>
                <a:off x="1481601" y="1340833"/>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18" name="TextBox 173"/>
              <p:cNvSpPr txBox="1"/>
              <p:nvPr/>
            </p:nvSpPr>
            <p:spPr>
              <a:xfrm>
                <a:off x="947384"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19" name="组合 118"/>
          <p:cNvGrpSpPr/>
          <p:nvPr/>
        </p:nvGrpSpPr>
        <p:grpSpPr>
          <a:xfrm>
            <a:off x="6853125" y="4287859"/>
            <a:ext cx="1624546" cy="980326"/>
            <a:chOff x="873900" y="1280618"/>
            <a:chExt cx="1166203" cy="903775"/>
          </a:xfrm>
        </p:grpSpPr>
        <p:sp>
          <p:nvSpPr>
            <p:cNvPr id="120"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21" name="组合 120"/>
            <p:cNvGrpSpPr/>
            <p:nvPr/>
          </p:nvGrpSpPr>
          <p:grpSpPr>
            <a:xfrm>
              <a:off x="947384" y="1280618"/>
              <a:ext cx="1008112" cy="487701"/>
              <a:chOff x="947384" y="1280618"/>
              <a:chExt cx="1008112" cy="487701"/>
            </a:xfrm>
          </p:grpSpPr>
          <p:cxnSp>
            <p:nvCxnSpPr>
              <p:cNvPr id="122" name="直接连接符 121"/>
              <p:cNvCxnSpPr/>
              <p:nvPr/>
            </p:nvCxnSpPr>
            <p:spPr>
              <a:xfrm>
                <a:off x="1481601" y="1280618"/>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23" name="TextBox 178"/>
              <p:cNvSpPr txBox="1"/>
              <p:nvPr/>
            </p:nvSpPr>
            <p:spPr>
              <a:xfrm>
                <a:off x="947384"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124" name="组合 123"/>
          <p:cNvGrpSpPr/>
          <p:nvPr/>
        </p:nvGrpSpPr>
        <p:grpSpPr>
          <a:xfrm>
            <a:off x="9199175" y="4353174"/>
            <a:ext cx="1762341" cy="915011"/>
            <a:chOff x="873900" y="1340833"/>
            <a:chExt cx="1265121" cy="843560"/>
          </a:xfrm>
        </p:grpSpPr>
        <p:sp>
          <p:nvSpPr>
            <p:cNvPr id="125" name="TextBox 175"/>
            <p:cNvSpPr txBox="1"/>
            <p:nvPr/>
          </p:nvSpPr>
          <p:spPr>
            <a:xfrm>
              <a:off x="873900" y="1767301"/>
              <a:ext cx="1166203" cy="417092"/>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26" name="组合 125"/>
            <p:cNvGrpSpPr/>
            <p:nvPr/>
          </p:nvGrpSpPr>
          <p:grpSpPr>
            <a:xfrm>
              <a:off x="1130909" y="1340833"/>
              <a:ext cx="1008112" cy="427486"/>
              <a:chOff x="1130909" y="1340833"/>
              <a:chExt cx="1008112" cy="427486"/>
            </a:xfrm>
          </p:grpSpPr>
          <p:cxnSp>
            <p:nvCxnSpPr>
              <p:cNvPr id="127" name="直接连接符 126"/>
              <p:cNvCxnSpPr/>
              <p:nvPr/>
            </p:nvCxnSpPr>
            <p:spPr>
              <a:xfrm>
                <a:off x="1481601" y="1340833"/>
                <a:ext cx="0" cy="200492"/>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28" name="TextBox 178"/>
              <p:cNvSpPr txBox="1"/>
              <p:nvPr/>
            </p:nvSpPr>
            <p:spPr>
              <a:xfrm>
                <a:off x="1130909" y="1541325"/>
                <a:ext cx="1008112" cy="226994"/>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grpSp>
        <p:nvGrpSpPr>
          <p:cNvPr id="2" name="组合 1"/>
          <p:cNvGrpSpPr/>
          <p:nvPr/>
        </p:nvGrpSpPr>
        <p:grpSpPr>
          <a:xfrm>
            <a:off x="2351315" y="3683727"/>
            <a:ext cx="8989380" cy="118306"/>
            <a:chOff x="2351315" y="3683727"/>
            <a:chExt cx="8989380" cy="118306"/>
          </a:xfrm>
          <a:solidFill>
            <a:srgbClr val="202A36"/>
          </a:solidFill>
        </p:grpSpPr>
        <p:sp>
          <p:nvSpPr>
            <p:cNvPr id="31" name="矩形 30"/>
            <p:cNvSpPr/>
            <p:nvPr/>
          </p:nvSpPr>
          <p:spPr>
            <a:xfrm>
              <a:off x="2351315" y="3683727"/>
              <a:ext cx="901414"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29" name="矩形 128"/>
            <p:cNvSpPr/>
            <p:nvPr/>
          </p:nvSpPr>
          <p:spPr>
            <a:xfrm>
              <a:off x="4280760" y="3683727"/>
              <a:ext cx="425830"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0" name="矩形 129"/>
            <p:cNvSpPr/>
            <p:nvPr/>
          </p:nvSpPr>
          <p:spPr>
            <a:xfrm>
              <a:off x="5707536" y="3683727"/>
              <a:ext cx="425830"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1" name="矩形 130"/>
            <p:cNvSpPr/>
            <p:nvPr/>
          </p:nvSpPr>
          <p:spPr>
            <a:xfrm>
              <a:off x="7196931"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2" name="矩形 131"/>
            <p:cNvSpPr/>
            <p:nvPr/>
          </p:nvSpPr>
          <p:spPr>
            <a:xfrm>
              <a:off x="8073705"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3" name="矩形 132"/>
            <p:cNvSpPr/>
            <p:nvPr/>
          </p:nvSpPr>
          <p:spPr>
            <a:xfrm>
              <a:off x="9223213" y="3683727"/>
              <a:ext cx="153605"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sp>
          <p:nvSpPr>
            <p:cNvPr id="134" name="矩形 133"/>
            <p:cNvSpPr/>
            <p:nvPr/>
          </p:nvSpPr>
          <p:spPr>
            <a:xfrm>
              <a:off x="10670116" y="3683727"/>
              <a:ext cx="670579" cy="1183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endParaRPr lang="zh-CN" altLang="en-US">
                <a:latin typeface="+mj-ea"/>
                <a:ea typeface="+mj-ea"/>
              </a:endParaRPr>
            </a:p>
          </p:txBody>
        </p:sp>
      </p:grpSp>
      <p:grpSp>
        <p:nvGrpSpPr>
          <p:cNvPr id="135" name="组合 134"/>
          <p:cNvGrpSpPr/>
          <p:nvPr/>
        </p:nvGrpSpPr>
        <p:grpSpPr>
          <a:xfrm>
            <a:off x="2813293" y="2158525"/>
            <a:ext cx="1575314" cy="965418"/>
            <a:chOff x="873900" y="1541325"/>
            <a:chExt cx="1166203" cy="814401"/>
          </a:xfrm>
        </p:grpSpPr>
        <p:sp>
          <p:nvSpPr>
            <p:cNvPr id="136" name="TextBox 150"/>
            <p:cNvSpPr txBox="1"/>
            <p:nvPr/>
          </p:nvSpPr>
          <p:spPr>
            <a:xfrm>
              <a:off x="873900" y="1767302"/>
              <a:ext cx="1166203" cy="360123"/>
            </a:xfrm>
            <a:prstGeom prst="rect">
              <a:avLst/>
            </a:prstGeom>
            <a:noFill/>
          </p:spPr>
          <p:txBody>
            <a:bodyPr wrap="square" lIns="91431" tIns="45715" rIns="91431" bIns="45715" rtlCol="0">
              <a:spAutoFit/>
            </a:bodyPr>
            <a:lstStyle/>
            <a:p>
              <a:pPr algn="ctr">
                <a:lnSpc>
                  <a:spcPct val="130000"/>
                </a:lnSpc>
              </a:pPr>
              <a:r>
                <a:rPr lang="zh-CN" altLang="en-US" sz="900" dirty="0">
                  <a:solidFill>
                    <a:srgbClr val="202A36"/>
                  </a:solidFill>
                  <a:latin typeface="+mj-ea"/>
                  <a:ea typeface="+mj-ea"/>
                </a:rPr>
                <a:t>您的内容打在这里，或者通过您的内容打在这里</a:t>
              </a:r>
            </a:p>
          </p:txBody>
        </p:sp>
        <p:grpSp>
          <p:nvGrpSpPr>
            <p:cNvPr id="137" name="组合 136"/>
            <p:cNvGrpSpPr/>
            <p:nvPr/>
          </p:nvGrpSpPr>
          <p:grpSpPr>
            <a:xfrm>
              <a:off x="947384" y="1541325"/>
              <a:ext cx="1008112" cy="814401"/>
              <a:chOff x="947384" y="1541325"/>
              <a:chExt cx="1008112" cy="814401"/>
            </a:xfrm>
          </p:grpSpPr>
          <p:cxnSp>
            <p:nvCxnSpPr>
              <p:cNvPr id="138" name="直接连接符 137"/>
              <p:cNvCxnSpPr/>
              <p:nvPr/>
            </p:nvCxnSpPr>
            <p:spPr>
              <a:xfrm flipV="1">
                <a:off x="1481601" y="2139702"/>
                <a:ext cx="0" cy="216024"/>
              </a:xfrm>
              <a:prstGeom prst="line">
                <a:avLst/>
              </a:prstGeom>
              <a:ln>
                <a:solidFill>
                  <a:srgbClr val="202A36"/>
                </a:solidFill>
                <a:headEnd type="oval" w="sm" len="sm"/>
              </a:ln>
            </p:spPr>
            <p:style>
              <a:lnRef idx="1">
                <a:schemeClr val="accent1"/>
              </a:lnRef>
              <a:fillRef idx="0">
                <a:schemeClr val="accent1"/>
              </a:fillRef>
              <a:effectRef idx="0">
                <a:schemeClr val="accent1"/>
              </a:effectRef>
              <a:fontRef idx="minor">
                <a:schemeClr val="tx1"/>
              </a:fontRef>
            </p:style>
          </p:cxnSp>
          <p:sp>
            <p:nvSpPr>
              <p:cNvPr id="139" name="TextBox 153"/>
              <p:cNvSpPr txBox="1"/>
              <p:nvPr/>
            </p:nvSpPr>
            <p:spPr>
              <a:xfrm>
                <a:off x="947384" y="1541325"/>
                <a:ext cx="1008112" cy="207706"/>
              </a:xfrm>
              <a:prstGeom prst="rect">
                <a:avLst/>
              </a:prstGeom>
              <a:noFill/>
            </p:spPr>
            <p:txBody>
              <a:bodyPr wrap="square" lIns="91431" tIns="0" rIns="91431" bIns="0" rtlCol="0" anchor="t">
                <a:spAutoFit/>
              </a:bodyPr>
              <a:lstStyle/>
              <a:p>
                <a:r>
                  <a:rPr lang="zh-CN" altLang="en-US" sz="1600" b="1" dirty="0">
                    <a:solidFill>
                      <a:srgbClr val="202A36"/>
                    </a:solidFill>
                    <a:latin typeface="微软雅黑" panose="020B0503020204020204" pitchFamily="34" charset="-122"/>
                    <a:ea typeface="微软雅黑" panose="020B0503020204020204" pitchFamily="34" charset="-122"/>
                  </a:rPr>
                  <a:t>标题内容</a:t>
                </a:r>
              </a:p>
            </p:txBody>
          </p:sp>
        </p:grpSp>
      </p:grpSp>
      <p:sp>
        <p:nvSpPr>
          <p:cNvPr id="140" name="Freeform 7"/>
          <p:cNvSpPr>
            <a:spLocks noEditPoints="1"/>
          </p:cNvSpPr>
          <p:nvPr/>
        </p:nvSpPr>
        <p:spPr bwMode="auto">
          <a:xfrm>
            <a:off x="8557518" y="3475580"/>
            <a:ext cx="365061" cy="491905"/>
          </a:xfrm>
          <a:custGeom>
            <a:avLst/>
            <a:gdLst>
              <a:gd name="T0" fmla="*/ 107 w 243"/>
              <a:gd name="T1" fmla="*/ 147 h 327"/>
              <a:gd name="T2" fmla="*/ 152 w 243"/>
              <a:gd name="T3" fmla="*/ 6 h 327"/>
              <a:gd name="T4" fmla="*/ 84 w 243"/>
              <a:gd name="T5" fmla="*/ 300 h 327"/>
              <a:gd name="T6" fmla="*/ 120 w 243"/>
              <a:gd name="T7" fmla="*/ 154 h 327"/>
              <a:gd name="T8" fmla="*/ 187 w 243"/>
              <a:gd name="T9" fmla="*/ 170 h 327"/>
              <a:gd name="T10" fmla="*/ 107 w 243"/>
              <a:gd name="T11" fmla="*/ 206 h 327"/>
              <a:gd name="T12" fmla="*/ 134 w 243"/>
              <a:gd name="T13" fmla="*/ 186 h 327"/>
              <a:gd name="T14" fmla="*/ 161 w 243"/>
              <a:gd name="T15" fmla="*/ 186 h 327"/>
              <a:gd name="T16" fmla="*/ 156 w 243"/>
              <a:gd name="T17" fmla="*/ 106 h 327"/>
              <a:gd name="T18" fmla="*/ 125 w 243"/>
              <a:gd name="T19" fmla="*/ 110 h 327"/>
              <a:gd name="T20" fmla="*/ 132 w 243"/>
              <a:gd name="T21" fmla="*/ 108 h 327"/>
              <a:gd name="T22" fmla="*/ 93 w 243"/>
              <a:gd name="T23" fmla="*/ 129 h 327"/>
              <a:gd name="T24" fmla="*/ 105 w 243"/>
              <a:gd name="T25" fmla="*/ 126 h 327"/>
              <a:gd name="T26" fmla="*/ 95 w 243"/>
              <a:gd name="T27" fmla="*/ 127 h 327"/>
              <a:gd name="T28" fmla="*/ 110 w 243"/>
              <a:gd name="T29" fmla="*/ 112 h 327"/>
              <a:gd name="T30" fmla="*/ 117 w 243"/>
              <a:gd name="T31" fmla="*/ 120 h 327"/>
              <a:gd name="T32" fmla="*/ 129 w 243"/>
              <a:gd name="T33" fmla="*/ 116 h 327"/>
              <a:gd name="T34" fmla="*/ 136 w 243"/>
              <a:gd name="T35" fmla="*/ 123 h 327"/>
              <a:gd name="T36" fmla="*/ 140 w 243"/>
              <a:gd name="T37" fmla="*/ 115 h 327"/>
              <a:gd name="T38" fmla="*/ 158 w 243"/>
              <a:gd name="T39" fmla="*/ 110 h 327"/>
              <a:gd name="T40" fmla="*/ 167 w 243"/>
              <a:gd name="T41" fmla="*/ 163 h 327"/>
              <a:gd name="T42" fmla="*/ 158 w 243"/>
              <a:gd name="T43" fmla="*/ 178 h 327"/>
              <a:gd name="T44" fmla="*/ 150 w 243"/>
              <a:gd name="T45" fmla="*/ 188 h 327"/>
              <a:gd name="T46" fmla="*/ 148 w 243"/>
              <a:gd name="T47" fmla="*/ 201 h 327"/>
              <a:gd name="T48" fmla="*/ 143 w 243"/>
              <a:gd name="T49" fmla="*/ 175 h 327"/>
              <a:gd name="T50" fmla="*/ 130 w 243"/>
              <a:gd name="T51" fmla="*/ 174 h 327"/>
              <a:gd name="T52" fmla="*/ 117 w 243"/>
              <a:gd name="T53" fmla="*/ 168 h 327"/>
              <a:gd name="T54" fmla="*/ 107 w 243"/>
              <a:gd name="T55" fmla="*/ 166 h 327"/>
              <a:gd name="T56" fmla="*/ 112 w 243"/>
              <a:gd name="T57" fmla="*/ 187 h 327"/>
              <a:gd name="T58" fmla="*/ 99 w 243"/>
              <a:gd name="T59" fmla="*/ 212 h 327"/>
              <a:gd name="T60" fmla="*/ 88 w 243"/>
              <a:gd name="T61" fmla="*/ 192 h 327"/>
              <a:gd name="T62" fmla="*/ 72 w 243"/>
              <a:gd name="T63" fmla="*/ 172 h 327"/>
              <a:gd name="T64" fmla="*/ 83 w 243"/>
              <a:gd name="T65" fmla="*/ 152 h 327"/>
              <a:gd name="T66" fmla="*/ 106 w 243"/>
              <a:gd name="T67" fmla="*/ 160 h 327"/>
              <a:gd name="T68" fmla="*/ 98 w 243"/>
              <a:gd name="T69" fmla="*/ 150 h 327"/>
              <a:gd name="T70" fmla="*/ 90 w 243"/>
              <a:gd name="T71" fmla="*/ 145 h 327"/>
              <a:gd name="T72" fmla="*/ 85 w 243"/>
              <a:gd name="T73" fmla="*/ 141 h 327"/>
              <a:gd name="T74" fmla="*/ 82 w 243"/>
              <a:gd name="T75" fmla="*/ 112 h 327"/>
              <a:gd name="T76" fmla="*/ 83 w 243"/>
              <a:gd name="T77" fmla="*/ 135 h 327"/>
              <a:gd name="T78" fmla="*/ 86 w 243"/>
              <a:gd name="T79" fmla="*/ 125 h 327"/>
              <a:gd name="T80" fmla="*/ 80 w 243"/>
              <a:gd name="T81" fmla="*/ 83 h 327"/>
              <a:gd name="T82" fmla="*/ 80 w 243"/>
              <a:gd name="T83" fmla="*/ 98 h 327"/>
              <a:gd name="T84" fmla="*/ 70 w 243"/>
              <a:gd name="T85" fmla="*/ 108 h 327"/>
              <a:gd name="T86" fmla="*/ 55 w 243"/>
              <a:gd name="T87" fmla="*/ 105 h 327"/>
              <a:gd name="T88" fmla="*/ 48 w 243"/>
              <a:gd name="T89" fmla="*/ 130 h 327"/>
              <a:gd name="T90" fmla="*/ 45 w 243"/>
              <a:gd name="T91" fmla="*/ 96 h 327"/>
              <a:gd name="T92" fmla="*/ 45 w 243"/>
              <a:gd name="T93" fmla="*/ 108 h 327"/>
              <a:gd name="T94" fmla="*/ 31 w 243"/>
              <a:gd name="T95" fmla="*/ 114 h 327"/>
              <a:gd name="T96" fmla="*/ 44 w 243"/>
              <a:gd name="T97" fmla="*/ 115 h 327"/>
              <a:gd name="T98" fmla="*/ 43 w 243"/>
              <a:gd name="T99" fmla="*/ 126 h 327"/>
              <a:gd name="T100" fmla="*/ 31 w 243"/>
              <a:gd name="T101" fmla="*/ 142 h 327"/>
              <a:gd name="T102" fmla="*/ 47 w 243"/>
              <a:gd name="T103" fmla="*/ 132 h 327"/>
              <a:gd name="T104" fmla="*/ 31 w 243"/>
              <a:gd name="T105" fmla="*/ 155 h 327"/>
              <a:gd name="T106" fmla="*/ 30 w 243"/>
              <a:gd name="T107" fmla="*/ 164 h 327"/>
              <a:gd name="T108" fmla="*/ 43 w 243"/>
              <a:gd name="T109" fmla="*/ 169 h 327"/>
              <a:gd name="T110" fmla="*/ 54 w 243"/>
              <a:gd name="T111" fmla="*/ 190 h 327"/>
              <a:gd name="T112" fmla="*/ 27 w 243"/>
              <a:gd name="T113" fmla="*/ 17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327">
                <a:moveTo>
                  <a:pt x="105" y="149"/>
                </a:moveTo>
                <a:cubicBezTo>
                  <a:pt x="106" y="149"/>
                  <a:pt x="109" y="149"/>
                  <a:pt x="109" y="150"/>
                </a:cubicBezTo>
                <a:cubicBezTo>
                  <a:pt x="110" y="150"/>
                  <a:pt x="110" y="151"/>
                  <a:pt x="110" y="151"/>
                </a:cubicBezTo>
                <a:cubicBezTo>
                  <a:pt x="111" y="151"/>
                  <a:pt x="112" y="151"/>
                  <a:pt x="112" y="151"/>
                </a:cubicBezTo>
                <a:cubicBezTo>
                  <a:pt x="112" y="150"/>
                  <a:pt x="112" y="151"/>
                  <a:pt x="112" y="150"/>
                </a:cubicBezTo>
                <a:cubicBezTo>
                  <a:pt x="112" y="149"/>
                  <a:pt x="111" y="148"/>
                  <a:pt x="110" y="146"/>
                </a:cubicBezTo>
                <a:cubicBezTo>
                  <a:pt x="111" y="145"/>
                  <a:pt x="111" y="145"/>
                  <a:pt x="111" y="145"/>
                </a:cubicBezTo>
                <a:cubicBezTo>
                  <a:pt x="111" y="145"/>
                  <a:pt x="110" y="145"/>
                  <a:pt x="109" y="145"/>
                </a:cubicBezTo>
                <a:cubicBezTo>
                  <a:pt x="109" y="146"/>
                  <a:pt x="109" y="146"/>
                  <a:pt x="109" y="146"/>
                </a:cubicBezTo>
                <a:cubicBezTo>
                  <a:pt x="108" y="147"/>
                  <a:pt x="108" y="147"/>
                  <a:pt x="107" y="147"/>
                </a:cubicBezTo>
                <a:cubicBezTo>
                  <a:pt x="107" y="146"/>
                  <a:pt x="107" y="146"/>
                  <a:pt x="107" y="145"/>
                </a:cubicBezTo>
                <a:cubicBezTo>
                  <a:pt x="107" y="145"/>
                  <a:pt x="107" y="145"/>
                  <a:pt x="106" y="144"/>
                </a:cubicBezTo>
                <a:cubicBezTo>
                  <a:pt x="105" y="145"/>
                  <a:pt x="105" y="146"/>
                  <a:pt x="104" y="147"/>
                </a:cubicBezTo>
                <a:cubicBezTo>
                  <a:pt x="104" y="147"/>
                  <a:pt x="104" y="147"/>
                  <a:pt x="104" y="148"/>
                </a:cubicBezTo>
                <a:cubicBezTo>
                  <a:pt x="104" y="149"/>
                  <a:pt x="104" y="149"/>
                  <a:pt x="104" y="150"/>
                </a:cubicBezTo>
                <a:cubicBezTo>
                  <a:pt x="104" y="150"/>
                  <a:pt x="105" y="149"/>
                  <a:pt x="105" y="149"/>
                </a:cubicBezTo>
                <a:close/>
                <a:moveTo>
                  <a:pt x="139" y="22"/>
                </a:moveTo>
                <a:cubicBezTo>
                  <a:pt x="140" y="15"/>
                  <a:pt x="140" y="15"/>
                  <a:pt x="140" y="15"/>
                </a:cubicBezTo>
                <a:cubicBezTo>
                  <a:pt x="149" y="17"/>
                  <a:pt x="149" y="17"/>
                  <a:pt x="149" y="17"/>
                </a:cubicBezTo>
                <a:cubicBezTo>
                  <a:pt x="152" y="6"/>
                  <a:pt x="152" y="6"/>
                  <a:pt x="152" y="6"/>
                </a:cubicBezTo>
                <a:cubicBezTo>
                  <a:pt x="120" y="0"/>
                  <a:pt x="120" y="0"/>
                  <a:pt x="120" y="0"/>
                </a:cubicBezTo>
                <a:cubicBezTo>
                  <a:pt x="118" y="11"/>
                  <a:pt x="118" y="11"/>
                  <a:pt x="118" y="11"/>
                </a:cubicBezTo>
                <a:cubicBezTo>
                  <a:pt x="125" y="12"/>
                  <a:pt x="125" y="12"/>
                  <a:pt x="125" y="12"/>
                </a:cubicBezTo>
                <a:cubicBezTo>
                  <a:pt x="122" y="28"/>
                  <a:pt x="122" y="28"/>
                  <a:pt x="122" y="28"/>
                </a:cubicBezTo>
                <a:cubicBezTo>
                  <a:pt x="119" y="44"/>
                  <a:pt x="119" y="44"/>
                  <a:pt x="119" y="44"/>
                </a:cubicBezTo>
                <a:cubicBezTo>
                  <a:pt x="178" y="57"/>
                  <a:pt x="215" y="114"/>
                  <a:pt x="203" y="173"/>
                </a:cubicBezTo>
                <a:cubicBezTo>
                  <a:pt x="191" y="232"/>
                  <a:pt x="133" y="270"/>
                  <a:pt x="74" y="257"/>
                </a:cubicBezTo>
                <a:cubicBezTo>
                  <a:pt x="68" y="283"/>
                  <a:pt x="68" y="283"/>
                  <a:pt x="68" y="283"/>
                </a:cubicBezTo>
                <a:cubicBezTo>
                  <a:pt x="74" y="284"/>
                  <a:pt x="79" y="285"/>
                  <a:pt x="84" y="286"/>
                </a:cubicBezTo>
                <a:cubicBezTo>
                  <a:pt x="84" y="300"/>
                  <a:pt x="84" y="300"/>
                  <a:pt x="84" y="300"/>
                </a:cubicBezTo>
                <a:cubicBezTo>
                  <a:pt x="10" y="300"/>
                  <a:pt x="10" y="300"/>
                  <a:pt x="10" y="300"/>
                </a:cubicBezTo>
                <a:cubicBezTo>
                  <a:pt x="10" y="327"/>
                  <a:pt x="10" y="327"/>
                  <a:pt x="10" y="327"/>
                </a:cubicBezTo>
                <a:cubicBezTo>
                  <a:pt x="174" y="327"/>
                  <a:pt x="174" y="327"/>
                  <a:pt x="174" y="327"/>
                </a:cubicBezTo>
                <a:cubicBezTo>
                  <a:pt x="174" y="300"/>
                  <a:pt x="174" y="300"/>
                  <a:pt x="174" y="300"/>
                </a:cubicBezTo>
                <a:cubicBezTo>
                  <a:pt x="101" y="300"/>
                  <a:pt x="101" y="300"/>
                  <a:pt x="101" y="300"/>
                </a:cubicBezTo>
                <a:cubicBezTo>
                  <a:pt x="101" y="286"/>
                  <a:pt x="101" y="286"/>
                  <a:pt x="101" y="286"/>
                </a:cubicBezTo>
                <a:cubicBezTo>
                  <a:pt x="162" y="284"/>
                  <a:pt x="216" y="241"/>
                  <a:pt x="229" y="179"/>
                </a:cubicBezTo>
                <a:cubicBezTo>
                  <a:pt x="243" y="111"/>
                  <a:pt x="204" y="43"/>
                  <a:pt x="139" y="22"/>
                </a:cubicBezTo>
                <a:close/>
                <a:moveTo>
                  <a:pt x="117" y="154"/>
                </a:moveTo>
                <a:cubicBezTo>
                  <a:pt x="120" y="154"/>
                  <a:pt x="120" y="154"/>
                  <a:pt x="120" y="154"/>
                </a:cubicBezTo>
                <a:cubicBezTo>
                  <a:pt x="120" y="154"/>
                  <a:pt x="120" y="154"/>
                  <a:pt x="120" y="154"/>
                </a:cubicBezTo>
                <a:cubicBezTo>
                  <a:pt x="120" y="154"/>
                  <a:pt x="120" y="153"/>
                  <a:pt x="120" y="153"/>
                </a:cubicBezTo>
                <a:cubicBezTo>
                  <a:pt x="120" y="151"/>
                  <a:pt x="119" y="150"/>
                  <a:pt x="119" y="149"/>
                </a:cubicBezTo>
                <a:cubicBezTo>
                  <a:pt x="119" y="148"/>
                  <a:pt x="121" y="148"/>
                  <a:pt x="121" y="147"/>
                </a:cubicBezTo>
                <a:cubicBezTo>
                  <a:pt x="120" y="146"/>
                  <a:pt x="118" y="147"/>
                  <a:pt x="117" y="148"/>
                </a:cubicBezTo>
                <a:cubicBezTo>
                  <a:pt x="116" y="150"/>
                  <a:pt x="118" y="151"/>
                  <a:pt x="118" y="153"/>
                </a:cubicBezTo>
                <a:cubicBezTo>
                  <a:pt x="118" y="153"/>
                  <a:pt x="117" y="153"/>
                  <a:pt x="117" y="154"/>
                </a:cubicBezTo>
                <a:close/>
                <a:moveTo>
                  <a:pt x="77" y="242"/>
                </a:moveTo>
                <a:cubicBezTo>
                  <a:pt x="84" y="243"/>
                  <a:pt x="90" y="244"/>
                  <a:pt x="96" y="244"/>
                </a:cubicBezTo>
                <a:cubicBezTo>
                  <a:pt x="140" y="244"/>
                  <a:pt x="179" y="213"/>
                  <a:pt x="187" y="170"/>
                </a:cubicBezTo>
                <a:cubicBezTo>
                  <a:pt x="198" y="119"/>
                  <a:pt x="166" y="70"/>
                  <a:pt x="115" y="60"/>
                </a:cubicBezTo>
                <a:cubicBezTo>
                  <a:pt x="109" y="58"/>
                  <a:pt x="103" y="58"/>
                  <a:pt x="96" y="58"/>
                </a:cubicBezTo>
                <a:cubicBezTo>
                  <a:pt x="53" y="58"/>
                  <a:pt x="14" y="89"/>
                  <a:pt x="5" y="132"/>
                </a:cubicBezTo>
                <a:cubicBezTo>
                  <a:pt x="0" y="156"/>
                  <a:pt x="5" y="181"/>
                  <a:pt x="19" y="202"/>
                </a:cubicBezTo>
                <a:cubicBezTo>
                  <a:pt x="32" y="222"/>
                  <a:pt x="53" y="237"/>
                  <a:pt x="77" y="242"/>
                </a:cubicBezTo>
                <a:close/>
                <a:moveTo>
                  <a:pt x="111" y="207"/>
                </a:moveTo>
                <a:cubicBezTo>
                  <a:pt x="110" y="209"/>
                  <a:pt x="109" y="210"/>
                  <a:pt x="109" y="212"/>
                </a:cubicBezTo>
                <a:cubicBezTo>
                  <a:pt x="108" y="212"/>
                  <a:pt x="108" y="214"/>
                  <a:pt x="107" y="214"/>
                </a:cubicBezTo>
                <a:cubicBezTo>
                  <a:pt x="106" y="214"/>
                  <a:pt x="106" y="213"/>
                  <a:pt x="106" y="212"/>
                </a:cubicBezTo>
                <a:cubicBezTo>
                  <a:pt x="106" y="210"/>
                  <a:pt x="107" y="208"/>
                  <a:pt x="107" y="206"/>
                </a:cubicBezTo>
                <a:cubicBezTo>
                  <a:pt x="107" y="205"/>
                  <a:pt x="108" y="204"/>
                  <a:pt x="109" y="204"/>
                </a:cubicBezTo>
                <a:cubicBezTo>
                  <a:pt x="109" y="204"/>
                  <a:pt x="109" y="204"/>
                  <a:pt x="109" y="204"/>
                </a:cubicBezTo>
                <a:cubicBezTo>
                  <a:pt x="110" y="204"/>
                  <a:pt x="109" y="204"/>
                  <a:pt x="110" y="203"/>
                </a:cubicBezTo>
                <a:cubicBezTo>
                  <a:pt x="110" y="203"/>
                  <a:pt x="110" y="201"/>
                  <a:pt x="111" y="201"/>
                </a:cubicBezTo>
                <a:cubicBezTo>
                  <a:pt x="112" y="201"/>
                  <a:pt x="112" y="203"/>
                  <a:pt x="112" y="204"/>
                </a:cubicBezTo>
                <a:cubicBezTo>
                  <a:pt x="112" y="204"/>
                  <a:pt x="111" y="206"/>
                  <a:pt x="111" y="207"/>
                </a:cubicBezTo>
                <a:close/>
                <a:moveTo>
                  <a:pt x="135" y="189"/>
                </a:moveTo>
                <a:cubicBezTo>
                  <a:pt x="135" y="190"/>
                  <a:pt x="134" y="189"/>
                  <a:pt x="134" y="189"/>
                </a:cubicBezTo>
                <a:cubicBezTo>
                  <a:pt x="133" y="189"/>
                  <a:pt x="134" y="188"/>
                  <a:pt x="134" y="187"/>
                </a:cubicBezTo>
                <a:cubicBezTo>
                  <a:pt x="134" y="187"/>
                  <a:pt x="134" y="186"/>
                  <a:pt x="134" y="186"/>
                </a:cubicBezTo>
                <a:cubicBezTo>
                  <a:pt x="135" y="187"/>
                  <a:pt x="136" y="187"/>
                  <a:pt x="135" y="189"/>
                </a:cubicBezTo>
                <a:close/>
                <a:moveTo>
                  <a:pt x="152" y="199"/>
                </a:moveTo>
                <a:cubicBezTo>
                  <a:pt x="152" y="198"/>
                  <a:pt x="152" y="196"/>
                  <a:pt x="153" y="196"/>
                </a:cubicBezTo>
                <a:cubicBezTo>
                  <a:pt x="153" y="196"/>
                  <a:pt x="153" y="196"/>
                  <a:pt x="154" y="196"/>
                </a:cubicBezTo>
                <a:cubicBezTo>
                  <a:pt x="154" y="196"/>
                  <a:pt x="155" y="195"/>
                  <a:pt x="156" y="195"/>
                </a:cubicBezTo>
                <a:cubicBezTo>
                  <a:pt x="155" y="196"/>
                  <a:pt x="153" y="197"/>
                  <a:pt x="152" y="199"/>
                </a:cubicBezTo>
                <a:close/>
                <a:moveTo>
                  <a:pt x="154" y="181"/>
                </a:moveTo>
                <a:cubicBezTo>
                  <a:pt x="154" y="180"/>
                  <a:pt x="155" y="180"/>
                  <a:pt x="156" y="180"/>
                </a:cubicBezTo>
                <a:cubicBezTo>
                  <a:pt x="156" y="181"/>
                  <a:pt x="155" y="182"/>
                  <a:pt x="154" y="181"/>
                </a:cubicBezTo>
                <a:close/>
                <a:moveTo>
                  <a:pt x="161" y="186"/>
                </a:moveTo>
                <a:cubicBezTo>
                  <a:pt x="161" y="186"/>
                  <a:pt x="161" y="185"/>
                  <a:pt x="161" y="185"/>
                </a:cubicBezTo>
                <a:cubicBezTo>
                  <a:pt x="161" y="184"/>
                  <a:pt x="162" y="184"/>
                  <a:pt x="162" y="183"/>
                </a:cubicBezTo>
                <a:cubicBezTo>
                  <a:pt x="162" y="182"/>
                  <a:pt x="162" y="182"/>
                  <a:pt x="163" y="182"/>
                </a:cubicBezTo>
                <a:cubicBezTo>
                  <a:pt x="163" y="182"/>
                  <a:pt x="163" y="182"/>
                  <a:pt x="163" y="182"/>
                </a:cubicBezTo>
                <a:cubicBezTo>
                  <a:pt x="163" y="184"/>
                  <a:pt x="162" y="185"/>
                  <a:pt x="161" y="186"/>
                </a:cubicBezTo>
                <a:close/>
                <a:moveTo>
                  <a:pt x="163" y="179"/>
                </a:moveTo>
                <a:cubicBezTo>
                  <a:pt x="163" y="179"/>
                  <a:pt x="162" y="179"/>
                  <a:pt x="162" y="178"/>
                </a:cubicBezTo>
                <a:cubicBezTo>
                  <a:pt x="162" y="177"/>
                  <a:pt x="163" y="176"/>
                  <a:pt x="164" y="176"/>
                </a:cubicBezTo>
                <a:cubicBezTo>
                  <a:pt x="164" y="178"/>
                  <a:pt x="163" y="178"/>
                  <a:pt x="163" y="179"/>
                </a:cubicBezTo>
                <a:close/>
                <a:moveTo>
                  <a:pt x="156" y="106"/>
                </a:moveTo>
                <a:cubicBezTo>
                  <a:pt x="155" y="106"/>
                  <a:pt x="155" y="106"/>
                  <a:pt x="155" y="106"/>
                </a:cubicBezTo>
                <a:cubicBezTo>
                  <a:pt x="154" y="105"/>
                  <a:pt x="154" y="104"/>
                  <a:pt x="153" y="103"/>
                </a:cubicBezTo>
                <a:cubicBezTo>
                  <a:pt x="153" y="103"/>
                  <a:pt x="153" y="103"/>
                  <a:pt x="154" y="103"/>
                </a:cubicBezTo>
                <a:cubicBezTo>
                  <a:pt x="154" y="104"/>
                  <a:pt x="155" y="105"/>
                  <a:pt x="156" y="106"/>
                </a:cubicBezTo>
                <a:close/>
                <a:moveTo>
                  <a:pt x="152" y="102"/>
                </a:moveTo>
                <a:cubicBezTo>
                  <a:pt x="153" y="102"/>
                  <a:pt x="153" y="102"/>
                  <a:pt x="153" y="103"/>
                </a:cubicBezTo>
                <a:cubicBezTo>
                  <a:pt x="153" y="103"/>
                  <a:pt x="152" y="103"/>
                  <a:pt x="152" y="103"/>
                </a:cubicBezTo>
                <a:cubicBezTo>
                  <a:pt x="152" y="102"/>
                  <a:pt x="152" y="102"/>
                  <a:pt x="152" y="102"/>
                </a:cubicBezTo>
                <a:close/>
                <a:moveTo>
                  <a:pt x="125" y="111"/>
                </a:moveTo>
                <a:cubicBezTo>
                  <a:pt x="125" y="111"/>
                  <a:pt x="125" y="111"/>
                  <a:pt x="125" y="110"/>
                </a:cubicBezTo>
                <a:cubicBezTo>
                  <a:pt x="125" y="110"/>
                  <a:pt x="126" y="109"/>
                  <a:pt x="126" y="109"/>
                </a:cubicBezTo>
                <a:cubicBezTo>
                  <a:pt x="126" y="109"/>
                  <a:pt x="126" y="108"/>
                  <a:pt x="126" y="108"/>
                </a:cubicBezTo>
                <a:cubicBezTo>
                  <a:pt x="126" y="108"/>
                  <a:pt x="127" y="108"/>
                  <a:pt x="127" y="108"/>
                </a:cubicBezTo>
                <a:cubicBezTo>
                  <a:pt x="128" y="107"/>
                  <a:pt x="128" y="107"/>
                  <a:pt x="128" y="106"/>
                </a:cubicBezTo>
                <a:cubicBezTo>
                  <a:pt x="129" y="106"/>
                  <a:pt x="129" y="107"/>
                  <a:pt x="130" y="106"/>
                </a:cubicBezTo>
                <a:cubicBezTo>
                  <a:pt x="131" y="106"/>
                  <a:pt x="132" y="106"/>
                  <a:pt x="133" y="106"/>
                </a:cubicBezTo>
                <a:cubicBezTo>
                  <a:pt x="133" y="106"/>
                  <a:pt x="133" y="106"/>
                  <a:pt x="134" y="106"/>
                </a:cubicBezTo>
                <a:cubicBezTo>
                  <a:pt x="135" y="105"/>
                  <a:pt x="136" y="104"/>
                  <a:pt x="137" y="105"/>
                </a:cubicBezTo>
                <a:cubicBezTo>
                  <a:pt x="137" y="106"/>
                  <a:pt x="137" y="106"/>
                  <a:pt x="137" y="107"/>
                </a:cubicBezTo>
                <a:cubicBezTo>
                  <a:pt x="135" y="108"/>
                  <a:pt x="134" y="107"/>
                  <a:pt x="132" y="108"/>
                </a:cubicBezTo>
                <a:cubicBezTo>
                  <a:pt x="132" y="108"/>
                  <a:pt x="132" y="108"/>
                  <a:pt x="132" y="108"/>
                </a:cubicBezTo>
                <a:cubicBezTo>
                  <a:pt x="131" y="109"/>
                  <a:pt x="130" y="109"/>
                  <a:pt x="129" y="110"/>
                </a:cubicBezTo>
                <a:cubicBezTo>
                  <a:pt x="128" y="110"/>
                  <a:pt x="126" y="112"/>
                  <a:pt x="127" y="114"/>
                </a:cubicBezTo>
                <a:cubicBezTo>
                  <a:pt x="127" y="114"/>
                  <a:pt x="127" y="114"/>
                  <a:pt x="127" y="114"/>
                </a:cubicBezTo>
                <a:cubicBezTo>
                  <a:pt x="127" y="116"/>
                  <a:pt x="126" y="115"/>
                  <a:pt x="125" y="115"/>
                </a:cubicBezTo>
                <a:cubicBezTo>
                  <a:pt x="125" y="114"/>
                  <a:pt x="125" y="114"/>
                  <a:pt x="125" y="114"/>
                </a:cubicBezTo>
                <a:cubicBezTo>
                  <a:pt x="124" y="113"/>
                  <a:pt x="124" y="113"/>
                  <a:pt x="124" y="112"/>
                </a:cubicBezTo>
                <a:cubicBezTo>
                  <a:pt x="124" y="112"/>
                  <a:pt x="124" y="112"/>
                  <a:pt x="125" y="111"/>
                </a:cubicBezTo>
                <a:close/>
                <a:moveTo>
                  <a:pt x="92" y="133"/>
                </a:moveTo>
                <a:cubicBezTo>
                  <a:pt x="94" y="134"/>
                  <a:pt x="93" y="130"/>
                  <a:pt x="93" y="129"/>
                </a:cubicBezTo>
                <a:cubicBezTo>
                  <a:pt x="94" y="128"/>
                  <a:pt x="95" y="128"/>
                  <a:pt x="95" y="128"/>
                </a:cubicBezTo>
                <a:cubicBezTo>
                  <a:pt x="96" y="129"/>
                  <a:pt x="96" y="131"/>
                  <a:pt x="97" y="132"/>
                </a:cubicBezTo>
                <a:cubicBezTo>
                  <a:pt x="98" y="132"/>
                  <a:pt x="100" y="133"/>
                  <a:pt x="101" y="132"/>
                </a:cubicBezTo>
                <a:cubicBezTo>
                  <a:pt x="101" y="131"/>
                  <a:pt x="101" y="130"/>
                  <a:pt x="102" y="130"/>
                </a:cubicBezTo>
                <a:cubicBezTo>
                  <a:pt x="102" y="130"/>
                  <a:pt x="103" y="130"/>
                  <a:pt x="103" y="129"/>
                </a:cubicBezTo>
                <a:cubicBezTo>
                  <a:pt x="103" y="129"/>
                  <a:pt x="103" y="128"/>
                  <a:pt x="103" y="128"/>
                </a:cubicBezTo>
                <a:cubicBezTo>
                  <a:pt x="103" y="127"/>
                  <a:pt x="105" y="127"/>
                  <a:pt x="106" y="127"/>
                </a:cubicBezTo>
                <a:cubicBezTo>
                  <a:pt x="106" y="127"/>
                  <a:pt x="106" y="127"/>
                  <a:pt x="106" y="127"/>
                </a:cubicBezTo>
                <a:cubicBezTo>
                  <a:pt x="106" y="126"/>
                  <a:pt x="105" y="127"/>
                  <a:pt x="105" y="127"/>
                </a:cubicBezTo>
                <a:cubicBezTo>
                  <a:pt x="105" y="127"/>
                  <a:pt x="105" y="126"/>
                  <a:pt x="105" y="126"/>
                </a:cubicBezTo>
                <a:cubicBezTo>
                  <a:pt x="105" y="126"/>
                  <a:pt x="104" y="127"/>
                  <a:pt x="103" y="126"/>
                </a:cubicBezTo>
                <a:cubicBezTo>
                  <a:pt x="102" y="126"/>
                  <a:pt x="102" y="125"/>
                  <a:pt x="102" y="125"/>
                </a:cubicBezTo>
                <a:cubicBezTo>
                  <a:pt x="102" y="122"/>
                  <a:pt x="103" y="121"/>
                  <a:pt x="105" y="119"/>
                </a:cubicBezTo>
                <a:cubicBezTo>
                  <a:pt x="105" y="119"/>
                  <a:pt x="105" y="119"/>
                  <a:pt x="105" y="119"/>
                </a:cubicBezTo>
                <a:cubicBezTo>
                  <a:pt x="104" y="118"/>
                  <a:pt x="103" y="119"/>
                  <a:pt x="103" y="119"/>
                </a:cubicBezTo>
                <a:cubicBezTo>
                  <a:pt x="102" y="122"/>
                  <a:pt x="99" y="121"/>
                  <a:pt x="99" y="124"/>
                </a:cubicBezTo>
                <a:cubicBezTo>
                  <a:pt x="99" y="125"/>
                  <a:pt x="100" y="125"/>
                  <a:pt x="100" y="126"/>
                </a:cubicBezTo>
                <a:cubicBezTo>
                  <a:pt x="99" y="127"/>
                  <a:pt x="99" y="128"/>
                  <a:pt x="98" y="129"/>
                </a:cubicBezTo>
                <a:cubicBezTo>
                  <a:pt x="97" y="129"/>
                  <a:pt x="97" y="128"/>
                  <a:pt x="97" y="127"/>
                </a:cubicBezTo>
                <a:cubicBezTo>
                  <a:pt x="96" y="127"/>
                  <a:pt x="96" y="127"/>
                  <a:pt x="95" y="127"/>
                </a:cubicBezTo>
                <a:cubicBezTo>
                  <a:pt x="95" y="127"/>
                  <a:pt x="94" y="128"/>
                  <a:pt x="93" y="128"/>
                </a:cubicBezTo>
                <a:cubicBezTo>
                  <a:pt x="93" y="127"/>
                  <a:pt x="93" y="127"/>
                  <a:pt x="93" y="127"/>
                </a:cubicBezTo>
                <a:cubicBezTo>
                  <a:pt x="93" y="127"/>
                  <a:pt x="92" y="127"/>
                  <a:pt x="92" y="126"/>
                </a:cubicBezTo>
                <a:cubicBezTo>
                  <a:pt x="92" y="125"/>
                  <a:pt x="92" y="123"/>
                  <a:pt x="92" y="122"/>
                </a:cubicBezTo>
                <a:cubicBezTo>
                  <a:pt x="94" y="121"/>
                  <a:pt x="95" y="120"/>
                  <a:pt x="96" y="118"/>
                </a:cubicBezTo>
                <a:cubicBezTo>
                  <a:pt x="96" y="116"/>
                  <a:pt x="98" y="115"/>
                  <a:pt x="99" y="114"/>
                </a:cubicBezTo>
                <a:cubicBezTo>
                  <a:pt x="100" y="113"/>
                  <a:pt x="102" y="113"/>
                  <a:pt x="103" y="111"/>
                </a:cubicBezTo>
                <a:cubicBezTo>
                  <a:pt x="104" y="111"/>
                  <a:pt x="104" y="112"/>
                  <a:pt x="104" y="112"/>
                </a:cubicBezTo>
                <a:cubicBezTo>
                  <a:pt x="105" y="111"/>
                  <a:pt x="107" y="112"/>
                  <a:pt x="108" y="111"/>
                </a:cubicBezTo>
                <a:cubicBezTo>
                  <a:pt x="108" y="112"/>
                  <a:pt x="109" y="112"/>
                  <a:pt x="110" y="112"/>
                </a:cubicBezTo>
                <a:cubicBezTo>
                  <a:pt x="110" y="112"/>
                  <a:pt x="110" y="112"/>
                  <a:pt x="110" y="113"/>
                </a:cubicBezTo>
                <a:cubicBezTo>
                  <a:pt x="111" y="113"/>
                  <a:pt x="111" y="113"/>
                  <a:pt x="111" y="113"/>
                </a:cubicBezTo>
                <a:cubicBezTo>
                  <a:pt x="113" y="114"/>
                  <a:pt x="114" y="115"/>
                  <a:pt x="115" y="117"/>
                </a:cubicBezTo>
                <a:cubicBezTo>
                  <a:pt x="115" y="117"/>
                  <a:pt x="116" y="117"/>
                  <a:pt x="116" y="118"/>
                </a:cubicBezTo>
                <a:cubicBezTo>
                  <a:pt x="115" y="120"/>
                  <a:pt x="113" y="120"/>
                  <a:pt x="111" y="119"/>
                </a:cubicBezTo>
                <a:cubicBezTo>
                  <a:pt x="111" y="120"/>
                  <a:pt x="112" y="120"/>
                  <a:pt x="112" y="121"/>
                </a:cubicBezTo>
                <a:cubicBezTo>
                  <a:pt x="112" y="122"/>
                  <a:pt x="112" y="122"/>
                  <a:pt x="113" y="123"/>
                </a:cubicBezTo>
                <a:cubicBezTo>
                  <a:pt x="113" y="123"/>
                  <a:pt x="113" y="122"/>
                  <a:pt x="113" y="122"/>
                </a:cubicBezTo>
                <a:cubicBezTo>
                  <a:pt x="114" y="122"/>
                  <a:pt x="114" y="122"/>
                  <a:pt x="114" y="122"/>
                </a:cubicBezTo>
                <a:cubicBezTo>
                  <a:pt x="115" y="121"/>
                  <a:pt x="116" y="120"/>
                  <a:pt x="117" y="120"/>
                </a:cubicBezTo>
                <a:cubicBezTo>
                  <a:pt x="118" y="119"/>
                  <a:pt x="118" y="118"/>
                  <a:pt x="118" y="117"/>
                </a:cubicBezTo>
                <a:cubicBezTo>
                  <a:pt x="119" y="116"/>
                  <a:pt x="119" y="117"/>
                  <a:pt x="120" y="118"/>
                </a:cubicBezTo>
                <a:cubicBezTo>
                  <a:pt x="120" y="119"/>
                  <a:pt x="119" y="119"/>
                  <a:pt x="119" y="119"/>
                </a:cubicBezTo>
                <a:cubicBezTo>
                  <a:pt x="120" y="120"/>
                  <a:pt x="120" y="119"/>
                  <a:pt x="121" y="119"/>
                </a:cubicBezTo>
                <a:cubicBezTo>
                  <a:pt x="121" y="119"/>
                  <a:pt x="122" y="119"/>
                  <a:pt x="122" y="118"/>
                </a:cubicBezTo>
                <a:cubicBezTo>
                  <a:pt x="123" y="118"/>
                  <a:pt x="123" y="118"/>
                  <a:pt x="124" y="118"/>
                </a:cubicBezTo>
                <a:cubicBezTo>
                  <a:pt x="125" y="118"/>
                  <a:pt x="125" y="118"/>
                  <a:pt x="126" y="118"/>
                </a:cubicBezTo>
                <a:cubicBezTo>
                  <a:pt x="126" y="118"/>
                  <a:pt x="127" y="119"/>
                  <a:pt x="128" y="118"/>
                </a:cubicBezTo>
                <a:cubicBezTo>
                  <a:pt x="128" y="118"/>
                  <a:pt x="129" y="118"/>
                  <a:pt x="129" y="118"/>
                </a:cubicBezTo>
                <a:cubicBezTo>
                  <a:pt x="130" y="117"/>
                  <a:pt x="128" y="117"/>
                  <a:pt x="129" y="116"/>
                </a:cubicBezTo>
                <a:cubicBezTo>
                  <a:pt x="130" y="116"/>
                  <a:pt x="130" y="117"/>
                  <a:pt x="131" y="118"/>
                </a:cubicBezTo>
                <a:cubicBezTo>
                  <a:pt x="132" y="118"/>
                  <a:pt x="132" y="118"/>
                  <a:pt x="133" y="118"/>
                </a:cubicBezTo>
                <a:cubicBezTo>
                  <a:pt x="133" y="119"/>
                  <a:pt x="134" y="119"/>
                  <a:pt x="134" y="120"/>
                </a:cubicBezTo>
                <a:cubicBezTo>
                  <a:pt x="135" y="118"/>
                  <a:pt x="134" y="116"/>
                  <a:pt x="134" y="115"/>
                </a:cubicBezTo>
                <a:cubicBezTo>
                  <a:pt x="135" y="115"/>
                  <a:pt x="135" y="114"/>
                  <a:pt x="135" y="114"/>
                </a:cubicBezTo>
                <a:cubicBezTo>
                  <a:pt x="135" y="113"/>
                  <a:pt x="137" y="112"/>
                  <a:pt x="137" y="113"/>
                </a:cubicBezTo>
                <a:cubicBezTo>
                  <a:pt x="138" y="113"/>
                  <a:pt x="138" y="114"/>
                  <a:pt x="138" y="114"/>
                </a:cubicBezTo>
                <a:cubicBezTo>
                  <a:pt x="138" y="116"/>
                  <a:pt x="137" y="116"/>
                  <a:pt x="137" y="117"/>
                </a:cubicBezTo>
                <a:cubicBezTo>
                  <a:pt x="137" y="118"/>
                  <a:pt x="137" y="119"/>
                  <a:pt x="138" y="120"/>
                </a:cubicBezTo>
                <a:cubicBezTo>
                  <a:pt x="137" y="121"/>
                  <a:pt x="137" y="122"/>
                  <a:pt x="136" y="123"/>
                </a:cubicBezTo>
                <a:cubicBezTo>
                  <a:pt x="137" y="123"/>
                  <a:pt x="137" y="122"/>
                  <a:pt x="138" y="122"/>
                </a:cubicBezTo>
                <a:cubicBezTo>
                  <a:pt x="138" y="122"/>
                  <a:pt x="138" y="121"/>
                  <a:pt x="138" y="121"/>
                </a:cubicBezTo>
                <a:cubicBezTo>
                  <a:pt x="139" y="120"/>
                  <a:pt x="139" y="120"/>
                  <a:pt x="140" y="120"/>
                </a:cubicBezTo>
                <a:cubicBezTo>
                  <a:pt x="140" y="120"/>
                  <a:pt x="139" y="120"/>
                  <a:pt x="139" y="120"/>
                </a:cubicBezTo>
                <a:cubicBezTo>
                  <a:pt x="138" y="119"/>
                  <a:pt x="139" y="118"/>
                  <a:pt x="138" y="117"/>
                </a:cubicBezTo>
                <a:cubicBezTo>
                  <a:pt x="138" y="117"/>
                  <a:pt x="139" y="116"/>
                  <a:pt x="139" y="115"/>
                </a:cubicBezTo>
                <a:cubicBezTo>
                  <a:pt x="139" y="115"/>
                  <a:pt x="139" y="115"/>
                  <a:pt x="140" y="115"/>
                </a:cubicBezTo>
                <a:cubicBezTo>
                  <a:pt x="140" y="115"/>
                  <a:pt x="140" y="116"/>
                  <a:pt x="140" y="116"/>
                </a:cubicBezTo>
                <a:cubicBezTo>
                  <a:pt x="140" y="117"/>
                  <a:pt x="140" y="117"/>
                  <a:pt x="141" y="117"/>
                </a:cubicBezTo>
                <a:cubicBezTo>
                  <a:pt x="141" y="116"/>
                  <a:pt x="140" y="116"/>
                  <a:pt x="140" y="115"/>
                </a:cubicBezTo>
                <a:cubicBezTo>
                  <a:pt x="141" y="114"/>
                  <a:pt x="143" y="115"/>
                  <a:pt x="144" y="116"/>
                </a:cubicBezTo>
                <a:cubicBezTo>
                  <a:pt x="144" y="117"/>
                  <a:pt x="144" y="117"/>
                  <a:pt x="144" y="118"/>
                </a:cubicBezTo>
                <a:cubicBezTo>
                  <a:pt x="145" y="117"/>
                  <a:pt x="144" y="115"/>
                  <a:pt x="143" y="115"/>
                </a:cubicBezTo>
                <a:cubicBezTo>
                  <a:pt x="143" y="114"/>
                  <a:pt x="143" y="114"/>
                  <a:pt x="143" y="114"/>
                </a:cubicBezTo>
                <a:cubicBezTo>
                  <a:pt x="144" y="113"/>
                  <a:pt x="146" y="114"/>
                  <a:pt x="148" y="113"/>
                </a:cubicBezTo>
                <a:cubicBezTo>
                  <a:pt x="148" y="113"/>
                  <a:pt x="147" y="112"/>
                  <a:pt x="148" y="112"/>
                </a:cubicBezTo>
                <a:cubicBezTo>
                  <a:pt x="148" y="111"/>
                  <a:pt x="150" y="111"/>
                  <a:pt x="152" y="111"/>
                </a:cubicBezTo>
                <a:cubicBezTo>
                  <a:pt x="152" y="111"/>
                  <a:pt x="153" y="110"/>
                  <a:pt x="153" y="110"/>
                </a:cubicBezTo>
                <a:cubicBezTo>
                  <a:pt x="154" y="111"/>
                  <a:pt x="156" y="111"/>
                  <a:pt x="157" y="110"/>
                </a:cubicBezTo>
                <a:cubicBezTo>
                  <a:pt x="158" y="110"/>
                  <a:pt x="157" y="110"/>
                  <a:pt x="158" y="110"/>
                </a:cubicBezTo>
                <a:cubicBezTo>
                  <a:pt x="158" y="109"/>
                  <a:pt x="158" y="109"/>
                  <a:pt x="158" y="109"/>
                </a:cubicBezTo>
                <a:cubicBezTo>
                  <a:pt x="168" y="125"/>
                  <a:pt x="173" y="144"/>
                  <a:pt x="169" y="163"/>
                </a:cubicBezTo>
                <a:cubicBezTo>
                  <a:pt x="169" y="163"/>
                  <a:pt x="169" y="164"/>
                  <a:pt x="169" y="164"/>
                </a:cubicBezTo>
                <a:cubicBezTo>
                  <a:pt x="169" y="164"/>
                  <a:pt x="169" y="164"/>
                  <a:pt x="169" y="164"/>
                </a:cubicBezTo>
                <a:cubicBezTo>
                  <a:pt x="169" y="165"/>
                  <a:pt x="169" y="165"/>
                  <a:pt x="169" y="165"/>
                </a:cubicBezTo>
                <a:cubicBezTo>
                  <a:pt x="169" y="165"/>
                  <a:pt x="169" y="165"/>
                  <a:pt x="169" y="165"/>
                </a:cubicBezTo>
                <a:cubicBezTo>
                  <a:pt x="169" y="166"/>
                  <a:pt x="168" y="167"/>
                  <a:pt x="168" y="169"/>
                </a:cubicBezTo>
                <a:cubicBezTo>
                  <a:pt x="167" y="168"/>
                  <a:pt x="167" y="168"/>
                  <a:pt x="167" y="166"/>
                </a:cubicBezTo>
                <a:cubicBezTo>
                  <a:pt x="167" y="165"/>
                  <a:pt x="167" y="165"/>
                  <a:pt x="167" y="164"/>
                </a:cubicBezTo>
                <a:cubicBezTo>
                  <a:pt x="167" y="164"/>
                  <a:pt x="167" y="164"/>
                  <a:pt x="167" y="163"/>
                </a:cubicBezTo>
                <a:cubicBezTo>
                  <a:pt x="166" y="163"/>
                  <a:pt x="166" y="163"/>
                  <a:pt x="165" y="163"/>
                </a:cubicBezTo>
                <a:cubicBezTo>
                  <a:pt x="165" y="163"/>
                  <a:pt x="165" y="162"/>
                  <a:pt x="165" y="162"/>
                </a:cubicBezTo>
                <a:cubicBezTo>
                  <a:pt x="164" y="162"/>
                  <a:pt x="163" y="162"/>
                  <a:pt x="163" y="163"/>
                </a:cubicBezTo>
                <a:cubicBezTo>
                  <a:pt x="163" y="163"/>
                  <a:pt x="163" y="164"/>
                  <a:pt x="163" y="164"/>
                </a:cubicBezTo>
                <a:cubicBezTo>
                  <a:pt x="164" y="164"/>
                  <a:pt x="165" y="164"/>
                  <a:pt x="165" y="165"/>
                </a:cubicBezTo>
                <a:cubicBezTo>
                  <a:pt x="165" y="166"/>
                  <a:pt x="164" y="166"/>
                  <a:pt x="163" y="167"/>
                </a:cubicBezTo>
                <a:cubicBezTo>
                  <a:pt x="163" y="169"/>
                  <a:pt x="164" y="169"/>
                  <a:pt x="164" y="171"/>
                </a:cubicBezTo>
                <a:cubicBezTo>
                  <a:pt x="164" y="171"/>
                  <a:pt x="164" y="171"/>
                  <a:pt x="164" y="172"/>
                </a:cubicBezTo>
                <a:cubicBezTo>
                  <a:pt x="164" y="174"/>
                  <a:pt x="162" y="174"/>
                  <a:pt x="162" y="176"/>
                </a:cubicBezTo>
                <a:cubicBezTo>
                  <a:pt x="161" y="177"/>
                  <a:pt x="159" y="178"/>
                  <a:pt x="158" y="178"/>
                </a:cubicBezTo>
                <a:cubicBezTo>
                  <a:pt x="158" y="178"/>
                  <a:pt x="158" y="178"/>
                  <a:pt x="157" y="178"/>
                </a:cubicBezTo>
                <a:cubicBezTo>
                  <a:pt x="157" y="179"/>
                  <a:pt x="156" y="179"/>
                  <a:pt x="155" y="179"/>
                </a:cubicBezTo>
                <a:cubicBezTo>
                  <a:pt x="155" y="179"/>
                  <a:pt x="155" y="179"/>
                  <a:pt x="155" y="179"/>
                </a:cubicBezTo>
                <a:cubicBezTo>
                  <a:pt x="154" y="179"/>
                  <a:pt x="154" y="179"/>
                  <a:pt x="153" y="179"/>
                </a:cubicBezTo>
                <a:cubicBezTo>
                  <a:pt x="153" y="180"/>
                  <a:pt x="153" y="181"/>
                  <a:pt x="153" y="182"/>
                </a:cubicBezTo>
                <a:cubicBezTo>
                  <a:pt x="153" y="183"/>
                  <a:pt x="154" y="183"/>
                  <a:pt x="154" y="183"/>
                </a:cubicBezTo>
                <a:cubicBezTo>
                  <a:pt x="154" y="185"/>
                  <a:pt x="154" y="186"/>
                  <a:pt x="154" y="187"/>
                </a:cubicBezTo>
                <a:cubicBezTo>
                  <a:pt x="154" y="188"/>
                  <a:pt x="153" y="188"/>
                  <a:pt x="152" y="189"/>
                </a:cubicBezTo>
                <a:cubicBezTo>
                  <a:pt x="151" y="188"/>
                  <a:pt x="151" y="189"/>
                  <a:pt x="151" y="190"/>
                </a:cubicBezTo>
                <a:cubicBezTo>
                  <a:pt x="150" y="189"/>
                  <a:pt x="150" y="189"/>
                  <a:pt x="150" y="188"/>
                </a:cubicBezTo>
                <a:cubicBezTo>
                  <a:pt x="150" y="187"/>
                  <a:pt x="149" y="186"/>
                  <a:pt x="148" y="186"/>
                </a:cubicBezTo>
                <a:cubicBezTo>
                  <a:pt x="147" y="187"/>
                  <a:pt x="147" y="189"/>
                  <a:pt x="148" y="190"/>
                </a:cubicBezTo>
                <a:cubicBezTo>
                  <a:pt x="148" y="191"/>
                  <a:pt x="149" y="191"/>
                  <a:pt x="149" y="191"/>
                </a:cubicBezTo>
                <a:cubicBezTo>
                  <a:pt x="149" y="192"/>
                  <a:pt x="150" y="194"/>
                  <a:pt x="150" y="196"/>
                </a:cubicBezTo>
                <a:cubicBezTo>
                  <a:pt x="149" y="197"/>
                  <a:pt x="148" y="195"/>
                  <a:pt x="148" y="195"/>
                </a:cubicBezTo>
                <a:cubicBezTo>
                  <a:pt x="148" y="196"/>
                  <a:pt x="149" y="198"/>
                  <a:pt x="149" y="199"/>
                </a:cubicBezTo>
                <a:cubicBezTo>
                  <a:pt x="150" y="200"/>
                  <a:pt x="150" y="199"/>
                  <a:pt x="150" y="199"/>
                </a:cubicBezTo>
                <a:cubicBezTo>
                  <a:pt x="150" y="200"/>
                  <a:pt x="150" y="200"/>
                  <a:pt x="150" y="201"/>
                </a:cubicBezTo>
                <a:cubicBezTo>
                  <a:pt x="150" y="201"/>
                  <a:pt x="149" y="202"/>
                  <a:pt x="149" y="202"/>
                </a:cubicBezTo>
                <a:cubicBezTo>
                  <a:pt x="149" y="202"/>
                  <a:pt x="148" y="201"/>
                  <a:pt x="148" y="201"/>
                </a:cubicBezTo>
                <a:cubicBezTo>
                  <a:pt x="147" y="200"/>
                  <a:pt x="146" y="199"/>
                  <a:pt x="146" y="198"/>
                </a:cubicBezTo>
                <a:cubicBezTo>
                  <a:pt x="145" y="197"/>
                  <a:pt x="145" y="197"/>
                  <a:pt x="145" y="196"/>
                </a:cubicBezTo>
                <a:cubicBezTo>
                  <a:pt x="145" y="196"/>
                  <a:pt x="145" y="195"/>
                  <a:pt x="145" y="195"/>
                </a:cubicBezTo>
                <a:cubicBezTo>
                  <a:pt x="144" y="194"/>
                  <a:pt x="144" y="193"/>
                  <a:pt x="144" y="192"/>
                </a:cubicBezTo>
                <a:cubicBezTo>
                  <a:pt x="145" y="191"/>
                  <a:pt x="145" y="192"/>
                  <a:pt x="145" y="193"/>
                </a:cubicBezTo>
                <a:cubicBezTo>
                  <a:pt x="146" y="193"/>
                  <a:pt x="146" y="194"/>
                  <a:pt x="147" y="194"/>
                </a:cubicBezTo>
                <a:cubicBezTo>
                  <a:pt x="147" y="192"/>
                  <a:pt x="146" y="189"/>
                  <a:pt x="146" y="188"/>
                </a:cubicBezTo>
                <a:cubicBezTo>
                  <a:pt x="147" y="186"/>
                  <a:pt x="146" y="183"/>
                  <a:pt x="146" y="182"/>
                </a:cubicBezTo>
                <a:cubicBezTo>
                  <a:pt x="145" y="182"/>
                  <a:pt x="144" y="182"/>
                  <a:pt x="144" y="181"/>
                </a:cubicBezTo>
                <a:cubicBezTo>
                  <a:pt x="145" y="179"/>
                  <a:pt x="143" y="177"/>
                  <a:pt x="143" y="175"/>
                </a:cubicBezTo>
                <a:cubicBezTo>
                  <a:pt x="142" y="176"/>
                  <a:pt x="141" y="176"/>
                  <a:pt x="140" y="176"/>
                </a:cubicBezTo>
                <a:cubicBezTo>
                  <a:pt x="139" y="178"/>
                  <a:pt x="137" y="179"/>
                  <a:pt x="135" y="181"/>
                </a:cubicBezTo>
                <a:cubicBezTo>
                  <a:pt x="135" y="183"/>
                  <a:pt x="134" y="184"/>
                  <a:pt x="134" y="186"/>
                </a:cubicBezTo>
                <a:cubicBezTo>
                  <a:pt x="133" y="186"/>
                  <a:pt x="133" y="187"/>
                  <a:pt x="132" y="187"/>
                </a:cubicBezTo>
                <a:cubicBezTo>
                  <a:pt x="132" y="187"/>
                  <a:pt x="132" y="186"/>
                  <a:pt x="132" y="186"/>
                </a:cubicBezTo>
                <a:cubicBezTo>
                  <a:pt x="131" y="184"/>
                  <a:pt x="131" y="183"/>
                  <a:pt x="130" y="180"/>
                </a:cubicBezTo>
                <a:cubicBezTo>
                  <a:pt x="131" y="179"/>
                  <a:pt x="130" y="179"/>
                  <a:pt x="130" y="178"/>
                </a:cubicBezTo>
                <a:cubicBezTo>
                  <a:pt x="130" y="177"/>
                  <a:pt x="131" y="176"/>
                  <a:pt x="131" y="175"/>
                </a:cubicBezTo>
                <a:cubicBezTo>
                  <a:pt x="131" y="175"/>
                  <a:pt x="131" y="175"/>
                  <a:pt x="131" y="175"/>
                </a:cubicBezTo>
                <a:cubicBezTo>
                  <a:pt x="131" y="174"/>
                  <a:pt x="131" y="174"/>
                  <a:pt x="130" y="174"/>
                </a:cubicBezTo>
                <a:cubicBezTo>
                  <a:pt x="130" y="174"/>
                  <a:pt x="130" y="175"/>
                  <a:pt x="130" y="175"/>
                </a:cubicBezTo>
                <a:cubicBezTo>
                  <a:pt x="129" y="175"/>
                  <a:pt x="129" y="174"/>
                  <a:pt x="129" y="173"/>
                </a:cubicBezTo>
                <a:cubicBezTo>
                  <a:pt x="128" y="172"/>
                  <a:pt x="127" y="172"/>
                  <a:pt x="127" y="170"/>
                </a:cubicBezTo>
                <a:cubicBezTo>
                  <a:pt x="124" y="170"/>
                  <a:pt x="123" y="169"/>
                  <a:pt x="121" y="168"/>
                </a:cubicBezTo>
                <a:cubicBezTo>
                  <a:pt x="120" y="168"/>
                  <a:pt x="120" y="168"/>
                  <a:pt x="120" y="167"/>
                </a:cubicBezTo>
                <a:cubicBezTo>
                  <a:pt x="119" y="167"/>
                  <a:pt x="119" y="167"/>
                  <a:pt x="118" y="167"/>
                </a:cubicBezTo>
                <a:cubicBezTo>
                  <a:pt x="117" y="166"/>
                  <a:pt x="117" y="163"/>
                  <a:pt x="115" y="164"/>
                </a:cubicBezTo>
                <a:cubicBezTo>
                  <a:pt x="115" y="165"/>
                  <a:pt x="116" y="165"/>
                  <a:pt x="116" y="166"/>
                </a:cubicBezTo>
                <a:cubicBezTo>
                  <a:pt x="116" y="166"/>
                  <a:pt x="116" y="167"/>
                  <a:pt x="116" y="167"/>
                </a:cubicBezTo>
                <a:cubicBezTo>
                  <a:pt x="116" y="168"/>
                  <a:pt x="117" y="167"/>
                  <a:pt x="117" y="168"/>
                </a:cubicBezTo>
                <a:cubicBezTo>
                  <a:pt x="117" y="168"/>
                  <a:pt x="117" y="169"/>
                  <a:pt x="118" y="169"/>
                </a:cubicBezTo>
                <a:cubicBezTo>
                  <a:pt x="119" y="169"/>
                  <a:pt x="119" y="169"/>
                  <a:pt x="120" y="168"/>
                </a:cubicBezTo>
                <a:cubicBezTo>
                  <a:pt x="120" y="168"/>
                  <a:pt x="121" y="169"/>
                  <a:pt x="121" y="170"/>
                </a:cubicBezTo>
                <a:cubicBezTo>
                  <a:pt x="121" y="170"/>
                  <a:pt x="122" y="171"/>
                  <a:pt x="122" y="171"/>
                </a:cubicBezTo>
                <a:cubicBezTo>
                  <a:pt x="122" y="174"/>
                  <a:pt x="121" y="174"/>
                  <a:pt x="120" y="176"/>
                </a:cubicBezTo>
                <a:cubicBezTo>
                  <a:pt x="118" y="176"/>
                  <a:pt x="116" y="177"/>
                  <a:pt x="115" y="178"/>
                </a:cubicBezTo>
                <a:cubicBezTo>
                  <a:pt x="113" y="178"/>
                  <a:pt x="111" y="180"/>
                  <a:pt x="110" y="178"/>
                </a:cubicBezTo>
                <a:cubicBezTo>
                  <a:pt x="110" y="176"/>
                  <a:pt x="110" y="174"/>
                  <a:pt x="110" y="173"/>
                </a:cubicBezTo>
                <a:cubicBezTo>
                  <a:pt x="109" y="172"/>
                  <a:pt x="109" y="171"/>
                  <a:pt x="108" y="170"/>
                </a:cubicBezTo>
                <a:cubicBezTo>
                  <a:pt x="109" y="168"/>
                  <a:pt x="108" y="168"/>
                  <a:pt x="107" y="166"/>
                </a:cubicBezTo>
                <a:cubicBezTo>
                  <a:pt x="107" y="165"/>
                  <a:pt x="107" y="163"/>
                  <a:pt x="106" y="164"/>
                </a:cubicBezTo>
                <a:cubicBezTo>
                  <a:pt x="106" y="164"/>
                  <a:pt x="106" y="164"/>
                  <a:pt x="106" y="164"/>
                </a:cubicBezTo>
                <a:cubicBezTo>
                  <a:pt x="106" y="166"/>
                  <a:pt x="107" y="169"/>
                  <a:pt x="107" y="171"/>
                </a:cubicBezTo>
                <a:cubicBezTo>
                  <a:pt x="107" y="172"/>
                  <a:pt x="108" y="174"/>
                  <a:pt x="108" y="175"/>
                </a:cubicBezTo>
                <a:cubicBezTo>
                  <a:pt x="108" y="176"/>
                  <a:pt x="109" y="176"/>
                  <a:pt x="109" y="177"/>
                </a:cubicBezTo>
                <a:cubicBezTo>
                  <a:pt x="109" y="178"/>
                  <a:pt x="110" y="179"/>
                  <a:pt x="110" y="179"/>
                </a:cubicBezTo>
                <a:cubicBezTo>
                  <a:pt x="111" y="180"/>
                  <a:pt x="111" y="181"/>
                  <a:pt x="112" y="181"/>
                </a:cubicBezTo>
                <a:cubicBezTo>
                  <a:pt x="113" y="181"/>
                  <a:pt x="114" y="179"/>
                  <a:pt x="116" y="181"/>
                </a:cubicBezTo>
                <a:cubicBezTo>
                  <a:pt x="115" y="181"/>
                  <a:pt x="115" y="182"/>
                  <a:pt x="114" y="183"/>
                </a:cubicBezTo>
                <a:cubicBezTo>
                  <a:pt x="113" y="184"/>
                  <a:pt x="113" y="186"/>
                  <a:pt x="112" y="187"/>
                </a:cubicBezTo>
                <a:cubicBezTo>
                  <a:pt x="112" y="188"/>
                  <a:pt x="111" y="189"/>
                  <a:pt x="110" y="189"/>
                </a:cubicBezTo>
                <a:cubicBezTo>
                  <a:pt x="109" y="190"/>
                  <a:pt x="107" y="191"/>
                  <a:pt x="107" y="192"/>
                </a:cubicBezTo>
                <a:cubicBezTo>
                  <a:pt x="107" y="192"/>
                  <a:pt x="105" y="195"/>
                  <a:pt x="105" y="196"/>
                </a:cubicBezTo>
                <a:cubicBezTo>
                  <a:pt x="105" y="197"/>
                  <a:pt x="105" y="198"/>
                  <a:pt x="105" y="199"/>
                </a:cubicBezTo>
                <a:cubicBezTo>
                  <a:pt x="106" y="200"/>
                  <a:pt x="105" y="200"/>
                  <a:pt x="106" y="200"/>
                </a:cubicBezTo>
                <a:cubicBezTo>
                  <a:pt x="105" y="203"/>
                  <a:pt x="105" y="204"/>
                  <a:pt x="104" y="205"/>
                </a:cubicBezTo>
                <a:cubicBezTo>
                  <a:pt x="104" y="205"/>
                  <a:pt x="103" y="206"/>
                  <a:pt x="103" y="206"/>
                </a:cubicBezTo>
                <a:cubicBezTo>
                  <a:pt x="102" y="207"/>
                  <a:pt x="101" y="207"/>
                  <a:pt x="101" y="208"/>
                </a:cubicBezTo>
                <a:cubicBezTo>
                  <a:pt x="101" y="209"/>
                  <a:pt x="101" y="210"/>
                  <a:pt x="100" y="211"/>
                </a:cubicBezTo>
                <a:cubicBezTo>
                  <a:pt x="100" y="212"/>
                  <a:pt x="100" y="212"/>
                  <a:pt x="99" y="212"/>
                </a:cubicBezTo>
                <a:cubicBezTo>
                  <a:pt x="99" y="213"/>
                  <a:pt x="99" y="213"/>
                  <a:pt x="99" y="214"/>
                </a:cubicBezTo>
                <a:cubicBezTo>
                  <a:pt x="98" y="216"/>
                  <a:pt x="96" y="217"/>
                  <a:pt x="95" y="218"/>
                </a:cubicBezTo>
                <a:cubicBezTo>
                  <a:pt x="95" y="219"/>
                  <a:pt x="95" y="219"/>
                  <a:pt x="94" y="219"/>
                </a:cubicBezTo>
                <a:cubicBezTo>
                  <a:pt x="92" y="219"/>
                  <a:pt x="88" y="220"/>
                  <a:pt x="87" y="217"/>
                </a:cubicBezTo>
                <a:cubicBezTo>
                  <a:pt x="88" y="216"/>
                  <a:pt x="88" y="215"/>
                  <a:pt x="87" y="215"/>
                </a:cubicBezTo>
                <a:cubicBezTo>
                  <a:pt x="86" y="213"/>
                  <a:pt x="87" y="210"/>
                  <a:pt x="86" y="208"/>
                </a:cubicBezTo>
                <a:cubicBezTo>
                  <a:pt x="87" y="207"/>
                  <a:pt x="86" y="206"/>
                  <a:pt x="86" y="205"/>
                </a:cubicBezTo>
                <a:cubicBezTo>
                  <a:pt x="86" y="204"/>
                  <a:pt x="86" y="203"/>
                  <a:pt x="86" y="202"/>
                </a:cubicBezTo>
                <a:cubicBezTo>
                  <a:pt x="86" y="199"/>
                  <a:pt x="89" y="197"/>
                  <a:pt x="88" y="194"/>
                </a:cubicBezTo>
                <a:cubicBezTo>
                  <a:pt x="88" y="193"/>
                  <a:pt x="88" y="193"/>
                  <a:pt x="88" y="192"/>
                </a:cubicBezTo>
                <a:cubicBezTo>
                  <a:pt x="88" y="189"/>
                  <a:pt x="86" y="188"/>
                  <a:pt x="86" y="186"/>
                </a:cubicBezTo>
                <a:cubicBezTo>
                  <a:pt x="86" y="185"/>
                  <a:pt x="87" y="184"/>
                  <a:pt x="87" y="183"/>
                </a:cubicBezTo>
                <a:cubicBezTo>
                  <a:pt x="87" y="182"/>
                  <a:pt x="87" y="182"/>
                  <a:pt x="87" y="181"/>
                </a:cubicBezTo>
                <a:cubicBezTo>
                  <a:pt x="85" y="181"/>
                  <a:pt x="84" y="181"/>
                  <a:pt x="84" y="180"/>
                </a:cubicBezTo>
                <a:cubicBezTo>
                  <a:pt x="84" y="180"/>
                  <a:pt x="83" y="180"/>
                  <a:pt x="83" y="179"/>
                </a:cubicBezTo>
                <a:cubicBezTo>
                  <a:pt x="82" y="180"/>
                  <a:pt x="80" y="180"/>
                  <a:pt x="79" y="180"/>
                </a:cubicBezTo>
                <a:cubicBezTo>
                  <a:pt x="79" y="179"/>
                  <a:pt x="77" y="179"/>
                  <a:pt x="77" y="180"/>
                </a:cubicBezTo>
                <a:cubicBezTo>
                  <a:pt x="76" y="180"/>
                  <a:pt x="75" y="179"/>
                  <a:pt x="75" y="178"/>
                </a:cubicBezTo>
                <a:cubicBezTo>
                  <a:pt x="74" y="178"/>
                  <a:pt x="74" y="177"/>
                  <a:pt x="74" y="177"/>
                </a:cubicBezTo>
                <a:cubicBezTo>
                  <a:pt x="74" y="174"/>
                  <a:pt x="72" y="174"/>
                  <a:pt x="72" y="172"/>
                </a:cubicBezTo>
                <a:cubicBezTo>
                  <a:pt x="72" y="171"/>
                  <a:pt x="71" y="170"/>
                  <a:pt x="71" y="169"/>
                </a:cubicBezTo>
                <a:cubicBezTo>
                  <a:pt x="72" y="167"/>
                  <a:pt x="72" y="167"/>
                  <a:pt x="72" y="165"/>
                </a:cubicBezTo>
                <a:cubicBezTo>
                  <a:pt x="72" y="164"/>
                  <a:pt x="72" y="164"/>
                  <a:pt x="72" y="163"/>
                </a:cubicBezTo>
                <a:cubicBezTo>
                  <a:pt x="72" y="163"/>
                  <a:pt x="72" y="162"/>
                  <a:pt x="72" y="162"/>
                </a:cubicBezTo>
                <a:cubicBezTo>
                  <a:pt x="73" y="161"/>
                  <a:pt x="74" y="160"/>
                  <a:pt x="74" y="159"/>
                </a:cubicBezTo>
                <a:cubicBezTo>
                  <a:pt x="75" y="158"/>
                  <a:pt x="76" y="157"/>
                  <a:pt x="77" y="157"/>
                </a:cubicBezTo>
                <a:cubicBezTo>
                  <a:pt x="77" y="156"/>
                  <a:pt x="78" y="156"/>
                  <a:pt x="78" y="156"/>
                </a:cubicBezTo>
                <a:cubicBezTo>
                  <a:pt x="78" y="154"/>
                  <a:pt x="78" y="154"/>
                  <a:pt x="78" y="154"/>
                </a:cubicBezTo>
                <a:cubicBezTo>
                  <a:pt x="79" y="153"/>
                  <a:pt x="80" y="153"/>
                  <a:pt x="81" y="151"/>
                </a:cubicBezTo>
                <a:cubicBezTo>
                  <a:pt x="82" y="151"/>
                  <a:pt x="82" y="151"/>
                  <a:pt x="83" y="152"/>
                </a:cubicBezTo>
                <a:cubicBezTo>
                  <a:pt x="84" y="151"/>
                  <a:pt x="87" y="152"/>
                  <a:pt x="89" y="151"/>
                </a:cubicBezTo>
                <a:cubicBezTo>
                  <a:pt x="89" y="151"/>
                  <a:pt x="90" y="152"/>
                  <a:pt x="91" y="151"/>
                </a:cubicBezTo>
                <a:cubicBezTo>
                  <a:pt x="91" y="152"/>
                  <a:pt x="92" y="152"/>
                  <a:pt x="93" y="152"/>
                </a:cubicBezTo>
                <a:cubicBezTo>
                  <a:pt x="92" y="154"/>
                  <a:pt x="93" y="154"/>
                  <a:pt x="92" y="155"/>
                </a:cubicBezTo>
                <a:cubicBezTo>
                  <a:pt x="93" y="156"/>
                  <a:pt x="94" y="157"/>
                  <a:pt x="95" y="157"/>
                </a:cubicBezTo>
                <a:cubicBezTo>
                  <a:pt x="95" y="158"/>
                  <a:pt x="95" y="159"/>
                  <a:pt x="96" y="159"/>
                </a:cubicBezTo>
                <a:cubicBezTo>
                  <a:pt x="96" y="158"/>
                  <a:pt x="96" y="158"/>
                  <a:pt x="96" y="158"/>
                </a:cubicBezTo>
                <a:cubicBezTo>
                  <a:pt x="99" y="156"/>
                  <a:pt x="100" y="160"/>
                  <a:pt x="103" y="160"/>
                </a:cubicBezTo>
                <a:cubicBezTo>
                  <a:pt x="103" y="160"/>
                  <a:pt x="104" y="159"/>
                  <a:pt x="104" y="159"/>
                </a:cubicBezTo>
                <a:cubicBezTo>
                  <a:pt x="105" y="159"/>
                  <a:pt x="105" y="160"/>
                  <a:pt x="106" y="160"/>
                </a:cubicBezTo>
                <a:cubicBezTo>
                  <a:pt x="107" y="158"/>
                  <a:pt x="108" y="157"/>
                  <a:pt x="108" y="155"/>
                </a:cubicBezTo>
                <a:cubicBezTo>
                  <a:pt x="107" y="155"/>
                  <a:pt x="107" y="156"/>
                  <a:pt x="106" y="156"/>
                </a:cubicBezTo>
                <a:cubicBezTo>
                  <a:pt x="105" y="155"/>
                  <a:pt x="104" y="155"/>
                  <a:pt x="103" y="155"/>
                </a:cubicBezTo>
                <a:cubicBezTo>
                  <a:pt x="103" y="154"/>
                  <a:pt x="102" y="154"/>
                  <a:pt x="102" y="153"/>
                </a:cubicBezTo>
                <a:cubicBezTo>
                  <a:pt x="102" y="152"/>
                  <a:pt x="102" y="151"/>
                  <a:pt x="102" y="151"/>
                </a:cubicBezTo>
                <a:cubicBezTo>
                  <a:pt x="102" y="150"/>
                  <a:pt x="102" y="150"/>
                  <a:pt x="102" y="150"/>
                </a:cubicBezTo>
                <a:cubicBezTo>
                  <a:pt x="102" y="149"/>
                  <a:pt x="101" y="150"/>
                  <a:pt x="101" y="150"/>
                </a:cubicBezTo>
                <a:cubicBezTo>
                  <a:pt x="100" y="150"/>
                  <a:pt x="100" y="150"/>
                  <a:pt x="100" y="150"/>
                </a:cubicBezTo>
                <a:cubicBezTo>
                  <a:pt x="100" y="152"/>
                  <a:pt x="100" y="154"/>
                  <a:pt x="99" y="154"/>
                </a:cubicBezTo>
                <a:cubicBezTo>
                  <a:pt x="99" y="152"/>
                  <a:pt x="99" y="151"/>
                  <a:pt x="98" y="150"/>
                </a:cubicBezTo>
                <a:cubicBezTo>
                  <a:pt x="98" y="149"/>
                  <a:pt x="98" y="149"/>
                  <a:pt x="98" y="149"/>
                </a:cubicBezTo>
                <a:cubicBezTo>
                  <a:pt x="98" y="147"/>
                  <a:pt x="97" y="146"/>
                  <a:pt x="96" y="146"/>
                </a:cubicBezTo>
                <a:cubicBezTo>
                  <a:pt x="96" y="147"/>
                  <a:pt x="96" y="148"/>
                  <a:pt x="97" y="149"/>
                </a:cubicBezTo>
                <a:cubicBezTo>
                  <a:pt x="97" y="149"/>
                  <a:pt x="96" y="149"/>
                  <a:pt x="96" y="149"/>
                </a:cubicBezTo>
                <a:cubicBezTo>
                  <a:pt x="96" y="149"/>
                  <a:pt x="96" y="149"/>
                  <a:pt x="96" y="149"/>
                </a:cubicBezTo>
                <a:cubicBezTo>
                  <a:pt x="96" y="150"/>
                  <a:pt x="96" y="151"/>
                  <a:pt x="96" y="151"/>
                </a:cubicBezTo>
                <a:cubicBezTo>
                  <a:pt x="95" y="151"/>
                  <a:pt x="95" y="150"/>
                  <a:pt x="94" y="149"/>
                </a:cubicBezTo>
                <a:cubicBezTo>
                  <a:pt x="94" y="149"/>
                  <a:pt x="94" y="148"/>
                  <a:pt x="94" y="148"/>
                </a:cubicBezTo>
                <a:cubicBezTo>
                  <a:pt x="94" y="147"/>
                  <a:pt x="94" y="145"/>
                  <a:pt x="93" y="144"/>
                </a:cubicBezTo>
                <a:cubicBezTo>
                  <a:pt x="92" y="144"/>
                  <a:pt x="91" y="145"/>
                  <a:pt x="90" y="145"/>
                </a:cubicBezTo>
                <a:cubicBezTo>
                  <a:pt x="90" y="145"/>
                  <a:pt x="89" y="145"/>
                  <a:pt x="88" y="145"/>
                </a:cubicBezTo>
                <a:cubicBezTo>
                  <a:pt x="88" y="146"/>
                  <a:pt x="87" y="147"/>
                  <a:pt x="86" y="147"/>
                </a:cubicBezTo>
                <a:cubicBezTo>
                  <a:pt x="86" y="147"/>
                  <a:pt x="86" y="147"/>
                  <a:pt x="85" y="147"/>
                </a:cubicBezTo>
                <a:cubicBezTo>
                  <a:pt x="85" y="150"/>
                  <a:pt x="83" y="151"/>
                  <a:pt x="82" y="151"/>
                </a:cubicBezTo>
                <a:cubicBezTo>
                  <a:pt x="81" y="150"/>
                  <a:pt x="81" y="151"/>
                  <a:pt x="81" y="151"/>
                </a:cubicBezTo>
                <a:cubicBezTo>
                  <a:pt x="80" y="150"/>
                  <a:pt x="80" y="150"/>
                  <a:pt x="79" y="149"/>
                </a:cubicBezTo>
                <a:cubicBezTo>
                  <a:pt x="79" y="148"/>
                  <a:pt x="79" y="147"/>
                  <a:pt x="79" y="146"/>
                </a:cubicBezTo>
                <a:cubicBezTo>
                  <a:pt x="80" y="145"/>
                  <a:pt x="80" y="144"/>
                  <a:pt x="80" y="143"/>
                </a:cubicBezTo>
                <a:cubicBezTo>
                  <a:pt x="81" y="142"/>
                  <a:pt x="83" y="143"/>
                  <a:pt x="85" y="143"/>
                </a:cubicBezTo>
                <a:cubicBezTo>
                  <a:pt x="85" y="143"/>
                  <a:pt x="85" y="142"/>
                  <a:pt x="85" y="141"/>
                </a:cubicBezTo>
                <a:cubicBezTo>
                  <a:pt x="85" y="140"/>
                  <a:pt x="84" y="139"/>
                  <a:pt x="84" y="138"/>
                </a:cubicBezTo>
                <a:cubicBezTo>
                  <a:pt x="84" y="137"/>
                  <a:pt x="85" y="138"/>
                  <a:pt x="86" y="137"/>
                </a:cubicBezTo>
                <a:cubicBezTo>
                  <a:pt x="86" y="137"/>
                  <a:pt x="86" y="137"/>
                  <a:pt x="86" y="137"/>
                </a:cubicBezTo>
                <a:cubicBezTo>
                  <a:pt x="87" y="137"/>
                  <a:pt x="88" y="136"/>
                  <a:pt x="89" y="135"/>
                </a:cubicBezTo>
                <a:cubicBezTo>
                  <a:pt x="90" y="134"/>
                  <a:pt x="91" y="134"/>
                  <a:pt x="92" y="133"/>
                </a:cubicBezTo>
                <a:close/>
                <a:moveTo>
                  <a:pt x="82" y="114"/>
                </a:moveTo>
                <a:cubicBezTo>
                  <a:pt x="81" y="114"/>
                  <a:pt x="81" y="115"/>
                  <a:pt x="80" y="116"/>
                </a:cubicBezTo>
                <a:cubicBezTo>
                  <a:pt x="79" y="116"/>
                  <a:pt x="76" y="117"/>
                  <a:pt x="76" y="114"/>
                </a:cubicBezTo>
                <a:cubicBezTo>
                  <a:pt x="74" y="113"/>
                  <a:pt x="76" y="109"/>
                  <a:pt x="77" y="112"/>
                </a:cubicBezTo>
                <a:cubicBezTo>
                  <a:pt x="79" y="112"/>
                  <a:pt x="80" y="112"/>
                  <a:pt x="82" y="112"/>
                </a:cubicBezTo>
                <a:cubicBezTo>
                  <a:pt x="82" y="113"/>
                  <a:pt x="82" y="114"/>
                  <a:pt x="82" y="114"/>
                </a:cubicBezTo>
                <a:close/>
                <a:moveTo>
                  <a:pt x="84" y="130"/>
                </a:moveTo>
                <a:cubicBezTo>
                  <a:pt x="83" y="131"/>
                  <a:pt x="84" y="132"/>
                  <a:pt x="83" y="133"/>
                </a:cubicBezTo>
                <a:cubicBezTo>
                  <a:pt x="82" y="133"/>
                  <a:pt x="82" y="133"/>
                  <a:pt x="81" y="133"/>
                </a:cubicBezTo>
                <a:cubicBezTo>
                  <a:pt x="81" y="133"/>
                  <a:pt x="81" y="132"/>
                  <a:pt x="80" y="132"/>
                </a:cubicBezTo>
                <a:cubicBezTo>
                  <a:pt x="81" y="132"/>
                  <a:pt x="81" y="131"/>
                  <a:pt x="81" y="130"/>
                </a:cubicBezTo>
                <a:cubicBezTo>
                  <a:pt x="82" y="130"/>
                  <a:pt x="83" y="128"/>
                  <a:pt x="84" y="130"/>
                </a:cubicBezTo>
                <a:close/>
                <a:moveTo>
                  <a:pt x="87" y="135"/>
                </a:moveTo>
                <a:cubicBezTo>
                  <a:pt x="86" y="135"/>
                  <a:pt x="85" y="135"/>
                  <a:pt x="84" y="136"/>
                </a:cubicBezTo>
                <a:cubicBezTo>
                  <a:pt x="84" y="136"/>
                  <a:pt x="83" y="136"/>
                  <a:pt x="83" y="135"/>
                </a:cubicBezTo>
                <a:cubicBezTo>
                  <a:pt x="83" y="134"/>
                  <a:pt x="84" y="135"/>
                  <a:pt x="84" y="134"/>
                </a:cubicBezTo>
                <a:cubicBezTo>
                  <a:pt x="85" y="134"/>
                  <a:pt x="84" y="134"/>
                  <a:pt x="84" y="134"/>
                </a:cubicBezTo>
                <a:cubicBezTo>
                  <a:pt x="84" y="133"/>
                  <a:pt x="85" y="133"/>
                  <a:pt x="84" y="132"/>
                </a:cubicBezTo>
                <a:cubicBezTo>
                  <a:pt x="85" y="132"/>
                  <a:pt x="85" y="132"/>
                  <a:pt x="85" y="132"/>
                </a:cubicBezTo>
                <a:cubicBezTo>
                  <a:pt x="85" y="131"/>
                  <a:pt x="85" y="131"/>
                  <a:pt x="85" y="131"/>
                </a:cubicBezTo>
                <a:cubicBezTo>
                  <a:pt x="85" y="131"/>
                  <a:pt x="85" y="130"/>
                  <a:pt x="84" y="130"/>
                </a:cubicBezTo>
                <a:cubicBezTo>
                  <a:pt x="84" y="130"/>
                  <a:pt x="84" y="129"/>
                  <a:pt x="84" y="129"/>
                </a:cubicBezTo>
                <a:cubicBezTo>
                  <a:pt x="84" y="129"/>
                  <a:pt x="84" y="128"/>
                  <a:pt x="84" y="128"/>
                </a:cubicBezTo>
                <a:cubicBezTo>
                  <a:pt x="84" y="127"/>
                  <a:pt x="84" y="127"/>
                  <a:pt x="84" y="126"/>
                </a:cubicBezTo>
                <a:cubicBezTo>
                  <a:pt x="84" y="125"/>
                  <a:pt x="85" y="125"/>
                  <a:pt x="86" y="125"/>
                </a:cubicBezTo>
                <a:cubicBezTo>
                  <a:pt x="86" y="126"/>
                  <a:pt x="86" y="126"/>
                  <a:pt x="86" y="126"/>
                </a:cubicBezTo>
                <a:cubicBezTo>
                  <a:pt x="86" y="126"/>
                  <a:pt x="87" y="126"/>
                  <a:pt x="87" y="126"/>
                </a:cubicBezTo>
                <a:cubicBezTo>
                  <a:pt x="87" y="127"/>
                  <a:pt x="87" y="128"/>
                  <a:pt x="86" y="128"/>
                </a:cubicBezTo>
                <a:cubicBezTo>
                  <a:pt x="87" y="129"/>
                  <a:pt x="88" y="130"/>
                  <a:pt x="88" y="132"/>
                </a:cubicBezTo>
                <a:cubicBezTo>
                  <a:pt x="89" y="132"/>
                  <a:pt x="89" y="135"/>
                  <a:pt x="87" y="135"/>
                </a:cubicBezTo>
                <a:close/>
                <a:moveTo>
                  <a:pt x="76" y="79"/>
                </a:moveTo>
                <a:cubicBezTo>
                  <a:pt x="77" y="79"/>
                  <a:pt x="77" y="80"/>
                  <a:pt x="78" y="80"/>
                </a:cubicBezTo>
                <a:cubicBezTo>
                  <a:pt x="78" y="80"/>
                  <a:pt x="79" y="80"/>
                  <a:pt x="79" y="80"/>
                </a:cubicBezTo>
                <a:cubicBezTo>
                  <a:pt x="80" y="81"/>
                  <a:pt x="81" y="81"/>
                  <a:pt x="82" y="83"/>
                </a:cubicBezTo>
                <a:cubicBezTo>
                  <a:pt x="81" y="83"/>
                  <a:pt x="80" y="83"/>
                  <a:pt x="80" y="83"/>
                </a:cubicBezTo>
                <a:cubicBezTo>
                  <a:pt x="80" y="84"/>
                  <a:pt x="81" y="84"/>
                  <a:pt x="81" y="84"/>
                </a:cubicBezTo>
                <a:cubicBezTo>
                  <a:pt x="81" y="84"/>
                  <a:pt x="81" y="85"/>
                  <a:pt x="81" y="85"/>
                </a:cubicBezTo>
                <a:cubicBezTo>
                  <a:pt x="82" y="85"/>
                  <a:pt x="85" y="84"/>
                  <a:pt x="86" y="86"/>
                </a:cubicBezTo>
                <a:cubicBezTo>
                  <a:pt x="87" y="86"/>
                  <a:pt x="87" y="85"/>
                  <a:pt x="87" y="86"/>
                </a:cubicBezTo>
                <a:cubicBezTo>
                  <a:pt x="86" y="87"/>
                  <a:pt x="85" y="88"/>
                  <a:pt x="83" y="89"/>
                </a:cubicBezTo>
                <a:cubicBezTo>
                  <a:pt x="82" y="90"/>
                  <a:pt x="81" y="90"/>
                  <a:pt x="81" y="92"/>
                </a:cubicBezTo>
                <a:cubicBezTo>
                  <a:pt x="81" y="93"/>
                  <a:pt x="82" y="93"/>
                  <a:pt x="82" y="95"/>
                </a:cubicBezTo>
                <a:cubicBezTo>
                  <a:pt x="81" y="95"/>
                  <a:pt x="81" y="95"/>
                  <a:pt x="81" y="95"/>
                </a:cubicBezTo>
                <a:cubicBezTo>
                  <a:pt x="81" y="96"/>
                  <a:pt x="81" y="96"/>
                  <a:pt x="80" y="97"/>
                </a:cubicBezTo>
                <a:cubicBezTo>
                  <a:pt x="80" y="97"/>
                  <a:pt x="80" y="97"/>
                  <a:pt x="80" y="98"/>
                </a:cubicBezTo>
                <a:cubicBezTo>
                  <a:pt x="80" y="98"/>
                  <a:pt x="80" y="99"/>
                  <a:pt x="80" y="99"/>
                </a:cubicBezTo>
                <a:cubicBezTo>
                  <a:pt x="80" y="100"/>
                  <a:pt x="79" y="100"/>
                  <a:pt x="79" y="101"/>
                </a:cubicBezTo>
                <a:cubicBezTo>
                  <a:pt x="78" y="101"/>
                  <a:pt x="78" y="100"/>
                  <a:pt x="77" y="100"/>
                </a:cubicBezTo>
                <a:cubicBezTo>
                  <a:pt x="77" y="101"/>
                  <a:pt x="77" y="100"/>
                  <a:pt x="78" y="101"/>
                </a:cubicBezTo>
                <a:cubicBezTo>
                  <a:pt x="77" y="102"/>
                  <a:pt x="78" y="103"/>
                  <a:pt x="78" y="105"/>
                </a:cubicBezTo>
                <a:cubicBezTo>
                  <a:pt x="77" y="104"/>
                  <a:pt x="76" y="103"/>
                  <a:pt x="75" y="104"/>
                </a:cubicBezTo>
                <a:cubicBezTo>
                  <a:pt x="75" y="105"/>
                  <a:pt x="76" y="105"/>
                  <a:pt x="77" y="105"/>
                </a:cubicBezTo>
                <a:cubicBezTo>
                  <a:pt x="77" y="105"/>
                  <a:pt x="77" y="105"/>
                  <a:pt x="77" y="106"/>
                </a:cubicBezTo>
                <a:cubicBezTo>
                  <a:pt x="75" y="106"/>
                  <a:pt x="73" y="108"/>
                  <a:pt x="70" y="107"/>
                </a:cubicBezTo>
                <a:cubicBezTo>
                  <a:pt x="70" y="107"/>
                  <a:pt x="70" y="108"/>
                  <a:pt x="70" y="108"/>
                </a:cubicBezTo>
                <a:cubicBezTo>
                  <a:pt x="69" y="108"/>
                  <a:pt x="68" y="108"/>
                  <a:pt x="68" y="109"/>
                </a:cubicBezTo>
                <a:cubicBezTo>
                  <a:pt x="67" y="109"/>
                  <a:pt x="67" y="110"/>
                  <a:pt x="66" y="110"/>
                </a:cubicBezTo>
                <a:cubicBezTo>
                  <a:pt x="66" y="110"/>
                  <a:pt x="66" y="110"/>
                  <a:pt x="66" y="110"/>
                </a:cubicBezTo>
                <a:cubicBezTo>
                  <a:pt x="64" y="110"/>
                  <a:pt x="64" y="112"/>
                  <a:pt x="63" y="112"/>
                </a:cubicBezTo>
                <a:cubicBezTo>
                  <a:pt x="62" y="114"/>
                  <a:pt x="62" y="115"/>
                  <a:pt x="61" y="116"/>
                </a:cubicBezTo>
                <a:cubicBezTo>
                  <a:pt x="61" y="116"/>
                  <a:pt x="61" y="116"/>
                  <a:pt x="61" y="116"/>
                </a:cubicBezTo>
                <a:cubicBezTo>
                  <a:pt x="60" y="116"/>
                  <a:pt x="60" y="116"/>
                  <a:pt x="60" y="116"/>
                </a:cubicBezTo>
                <a:cubicBezTo>
                  <a:pt x="59" y="114"/>
                  <a:pt x="58" y="114"/>
                  <a:pt x="56" y="113"/>
                </a:cubicBezTo>
                <a:cubicBezTo>
                  <a:pt x="57" y="111"/>
                  <a:pt x="56" y="110"/>
                  <a:pt x="56" y="108"/>
                </a:cubicBezTo>
                <a:cubicBezTo>
                  <a:pt x="56" y="108"/>
                  <a:pt x="55" y="107"/>
                  <a:pt x="55" y="105"/>
                </a:cubicBezTo>
                <a:cubicBezTo>
                  <a:pt x="55" y="104"/>
                  <a:pt x="57" y="104"/>
                  <a:pt x="57" y="103"/>
                </a:cubicBezTo>
                <a:cubicBezTo>
                  <a:pt x="57" y="103"/>
                  <a:pt x="58" y="102"/>
                  <a:pt x="58" y="102"/>
                </a:cubicBezTo>
                <a:cubicBezTo>
                  <a:pt x="58" y="100"/>
                  <a:pt x="58" y="97"/>
                  <a:pt x="56" y="98"/>
                </a:cubicBezTo>
                <a:cubicBezTo>
                  <a:pt x="55" y="97"/>
                  <a:pt x="55" y="96"/>
                  <a:pt x="55" y="95"/>
                </a:cubicBezTo>
                <a:cubicBezTo>
                  <a:pt x="55" y="93"/>
                  <a:pt x="54" y="91"/>
                  <a:pt x="53" y="90"/>
                </a:cubicBezTo>
                <a:cubicBezTo>
                  <a:pt x="60" y="85"/>
                  <a:pt x="68" y="81"/>
                  <a:pt x="76" y="79"/>
                </a:cubicBezTo>
                <a:close/>
                <a:moveTo>
                  <a:pt x="51" y="128"/>
                </a:moveTo>
                <a:cubicBezTo>
                  <a:pt x="52" y="128"/>
                  <a:pt x="52" y="130"/>
                  <a:pt x="52" y="131"/>
                </a:cubicBezTo>
                <a:cubicBezTo>
                  <a:pt x="51" y="131"/>
                  <a:pt x="51" y="131"/>
                  <a:pt x="50" y="131"/>
                </a:cubicBezTo>
                <a:cubicBezTo>
                  <a:pt x="49" y="130"/>
                  <a:pt x="49" y="130"/>
                  <a:pt x="48" y="130"/>
                </a:cubicBezTo>
                <a:cubicBezTo>
                  <a:pt x="48" y="127"/>
                  <a:pt x="50" y="125"/>
                  <a:pt x="51" y="126"/>
                </a:cubicBezTo>
                <a:cubicBezTo>
                  <a:pt x="51" y="127"/>
                  <a:pt x="51" y="128"/>
                  <a:pt x="51" y="128"/>
                </a:cubicBezTo>
                <a:close/>
                <a:moveTo>
                  <a:pt x="39" y="104"/>
                </a:moveTo>
                <a:cubicBezTo>
                  <a:pt x="39" y="103"/>
                  <a:pt x="40" y="104"/>
                  <a:pt x="41" y="104"/>
                </a:cubicBezTo>
                <a:cubicBezTo>
                  <a:pt x="41" y="104"/>
                  <a:pt x="41" y="104"/>
                  <a:pt x="41" y="104"/>
                </a:cubicBezTo>
                <a:cubicBezTo>
                  <a:pt x="41" y="103"/>
                  <a:pt x="41" y="103"/>
                  <a:pt x="41" y="103"/>
                </a:cubicBezTo>
                <a:cubicBezTo>
                  <a:pt x="41" y="103"/>
                  <a:pt x="41" y="103"/>
                  <a:pt x="42" y="103"/>
                </a:cubicBezTo>
                <a:cubicBezTo>
                  <a:pt x="42" y="102"/>
                  <a:pt x="42" y="102"/>
                  <a:pt x="42" y="101"/>
                </a:cubicBezTo>
                <a:cubicBezTo>
                  <a:pt x="42" y="100"/>
                  <a:pt x="42" y="100"/>
                  <a:pt x="42" y="100"/>
                </a:cubicBezTo>
                <a:cubicBezTo>
                  <a:pt x="43" y="99"/>
                  <a:pt x="44" y="98"/>
                  <a:pt x="45" y="96"/>
                </a:cubicBezTo>
                <a:cubicBezTo>
                  <a:pt x="46" y="97"/>
                  <a:pt x="46" y="97"/>
                  <a:pt x="46" y="97"/>
                </a:cubicBezTo>
                <a:cubicBezTo>
                  <a:pt x="46" y="98"/>
                  <a:pt x="47" y="98"/>
                  <a:pt x="47" y="100"/>
                </a:cubicBezTo>
                <a:cubicBezTo>
                  <a:pt x="47" y="100"/>
                  <a:pt x="47" y="100"/>
                  <a:pt x="47" y="100"/>
                </a:cubicBezTo>
                <a:cubicBezTo>
                  <a:pt x="47" y="101"/>
                  <a:pt x="48" y="102"/>
                  <a:pt x="49" y="103"/>
                </a:cubicBezTo>
                <a:cubicBezTo>
                  <a:pt x="49" y="103"/>
                  <a:pt x="50" y="104"/>
                  <a:pt x="50" y="104"/>
                </a:cubicBezTo>
                <a:cubicBezTo>
                  <a:pt x="49" y="105"/>
                  <a:pt x="49" y="106"/>
                  <a:pt x="49" y="106"/>
                </a:cubicBezTo>
                <a:cubicBezTo>
                  <a:pt x="48" y="106"/>
                  <a:pt x="47" y="104"/>
                  <a:pt x="46" y="105"/>
                </a:cubicBezTo>
                <a:cubicBezTo>
                  <a:pt x="46" y="105"/>
                  <a:pt x="46" y="106"/>
                  <a:pt x="46" y="106"/>
                </a:cubicBezTo>
                <a:cubicBezTo>
                  <a:pt x="47" y="107"/>
                  <a:pt x="48" y="108"/>
                  <a:pt x="47" y="109"/>
                </a:cubicBezTo>
                <a:cubicBezTo>
                  <a:pt x="46" y="109"/>
                  <a:pt x="46" y="108"/>
                  <a:pt x="45" y="108"/>
                </a:cubicBezTo>
                <a:cubicBezTo>
                  <a:pt x="45" y="109"/>
                  <a:pt x="46" y="109"/>
                  <a:pt x="46" y="111"/>
                </a:cubicBezTo>
                <a:cubicBezTo>
                  <a:pt x="44" y="111"/>
                  <a:pt x="44" y="108"/>
                  <a:pt x="42" y="108"/>
                </a:cubicBezTo>
                <a:cubicBezTo>
                  <a:pt x="42" y="107"/>
                  <a:pt x="41" y="107"/>
                  <a:pt x="41" y="106"/>
                </a:cubicBezTo>
                <a:cubicBezTo>
                  <a:pt x="40" y="106"/>
                  <a:pt x="38" y="106"/>
                  <a:pt x="39" y="104"/>
                </a:cubicBezTo>
                <a:close/>
                <a:moveTo>
                  <a:pt x="37" y="108"/>
                </a:moveTo>
                <a:cubicBezTo>
                  <a:pt x="37" y="108"/>
                  <a:pt x="37" y="108"/>
                  <a:pt x="37" y="108"/>
                </a:cubicBezTo>
                <a:cubicBezTo>
                  <a:pt x="37" y="108"/>
                  <a:pt x="37" y="109"/>
                  <a:pt x="37" y="110"/>
                </a:cubicBezTo>
                <a:cubicBezTo>
                  <a:pt x="36" y="109"/>
                  <a:pt x="37" y="109"/>
                  <a:pt x="37" y="108"/>
                </a:cubicBezTo>
                <a:close/>
                <a:moveTo>
                  <a:pt x="24" y="135"/>
                </a:moveTo>
                <a:cubicBezTo>
                  <a:pt x="25" y="128"/>
                  <a:pt x="28" y="121"/>
                  <a:pt x="31" y="114"/>
                </a:cubicBezTo>
                <a:cubicBezTo>
                  <a:pt x="32" y="115"/>
                  <a:pt x="33" y="116"/>
                  <a:pt x="33" y="117"/>
                </a:cubicBezTo>
                <a:cubicBezTo>
                  <a:pt x="33" y="118"/>
                  <a:pt x="33" y="121"/>
                  <a:pt x="34" y="121"/>
                </a:cubicBezTo>
                <a:cubicBezTo>
                  <a:pt x="35" y="122"/>
                  <a:pt x="35" y="120"/>
                  <a:pt x="35" y="120"/>
                </a:cubicBezTo>
                <a:cubicBezTo>
                  <a:pt x="35" y="118"/>
                  <a:pt x="36" y="117"/>
                  <a:pt x="37" y="116"/>
                </a:cubicBezTo>
                <a:cubicBezTo>
                  <a:pt x="37" y="113"/>
                  <a:pt x="38" y="113"/>
                  <a:pt x="38" y="110"/>
                </a:cubicBezTo>
                <a:cubicBezTo>
                  <a:pt x="37" y="109"/>
                  <a:pt x="37" y="109"/>
                  <a:pt x="38" y="108"/>
                </a:cubicBezTo>
                <a:cubicBezTo>
                  <a:pt x="39" y="108"/>
                  <a:pt x="40" y="109"/>
                  <a:pt x="41" y="109"/>
                </a:cubicBezTo>
                <a:cubicBezTo>
                  <a:pt x="41" y="109"/>
                  <a:pt x="41" y="109"/>
                  <a:pt x="41" y="109"/>
                </a:cubicBezTo>
                <a:cubicBezTo>
                  <a:pt x="42" y="110"/>
                  <a:pt x="43" y="110"/>
                  <a:pt x="43" y="111"/>
                </a:cubicBezTo>
                <a:cubicBezTo>
                  <a:pt x="44" y="112"/>
                  <a:pt x="43" y="114"/>
                  <a:pt x="44" y="115"/>
                </a:cubicBezTo>
                <a:cubicBezTo>
                  <a:pt x="45" y="115"/>
                  <a:pt x="45" y="114"/>
                  <a:pt x="46" y="113"/>
                </a:cubicBezTo>
                <a:cubicBezTo>
                  <a:pt x="48" y="113"/>
                  <a:pt x="48" y="116"/>
                  <a:pt x="48" y="118"/>
                </a:cubicBezTo>
                <a:cubicBezTo>
                  <a:pt x="48" y="119"/>
                  <a:pt x="49" y="120"/>
                  <a:pt x="49" y="121"/>
                </a:cubicBezTo>
                <a:cubicBezTo>
                  <a:pt x="49" y="121"/>
                  <a:pt x="50" y="121"/>
                  <a:pt x="50" y="121"/>
                </a:cubicBezTo>
                <a:cubicBezTo>
                  <a:pt x="50" y="121"/>
                  <a:pt x="49" y="121"/>
                  <a:pt x="49" y="122"/>
                </a:cubicBezTo>
                <a:cubicBezTo>
                  <a:pt x="50" y="122"/>
                  <a:pt x="50" y="122"/>
                  <a:pt x="51" y="122"/>
                </a:cubicBezTo>
                <a:cubicBezTo>
                  <a:pt x="51" y="123"/>
                  <a:pt x="51" y="124"/>
                  <a:pt x="51" y="124"/>
                </a:cubicBezTo>
                <a:cubicBezTo>
                  <a:pt x="50" y="125"/>
                  <a:pt x="49" y="125"/>
                  <a:pt x="49" y="125"/>
                </a:cubicBezTo>
                <a:cubicBezTo>
                  <a:pt x="48" y="126"/>
                  <a:pt x="48" y="126"/>
                  <a:pt x="47" y="126"/>
                </a:cubicBezTo>
                <a:cubicBezTo>
                  <a:pt x="46" y="127"/>
                  <a:pt x="45" y="125"/>
                  <a:pt x="43" y="126"/>
                </a:cubicBezTo>
                <a:cubicBezTo>
                  <a:pt x="42" y="126"/>
                  <a:pt x="42" y="127"/>
                  <a:pt x="41" y="127"/>
                </a:cubicBezTo>
                <a:cubicBezTo>
                  <a:pt x="42" y="127"/>
                  <a:pt x="44" y="126"/>
                  <a:pt x="45" y="127"/>
                </a:cubicBezTo>
                <a:cubicBezTo>
                  <a:pt x="45" y="128"/>
                  <a:pt x="44" y="128"/>
                  <a:pt x="44" y="129"/>
                </a:cubicBezTo>
                <a:cubicBezTo>
                  <a:pt x="44" y="129"/>
                  <a:pt x="44" y="131"/>
                  <a:pt x="43" y="131"/>
                </a:cubicBezTo>
                <a:cubicBezTo>
                  <a:pt x="41" y="131"/>
                  <a:pt x="41" y="133"/>
                  <a:pt x="39" y="133"/>
                </a:cubicBezTo>
                <a:cubicBezTo>
                  <a:pt x="39" y="133"/>
                  <a:pt x="39" y="134"/>
                  <a:pt x="39" y="134"/>
                </a:cubicBezTo>
                <a:cubicBezTo>
                  <a:pt x="38" y="135"/>
                  <a:pt x="36" y="135"/>
                  <a:pt x="36" y="137"/>
                </a:cubicBezTo>
                <a:cubicBezTo>
                  <a:pt x="36" y="137"/>
                  <a:pt x="35" y="137"/>
                  <a:pt x="35" y="138"/>
                </a:cubicBezTo>
                <a:cubicBezTo>
                  <a:pt x="35" y="138"/>
                  <a:pt x="35" y="137"/>
                  <a:pt x="35" y="137"/>
                </a:cubicBezTo>
                <a:cubicBezTo>
                  <a:pt x="35" y="140"/>
                  <a:pt x="33" y="142"/>
                  <a:pt x="31" y="142"/>
                </a:cubicBezTo>
                <a:cubicBezTo>
                  <a:pt x="31" y="143"/>
                  <a:pt x="30" y="143"/>
                  <a:pt x="30" y="144"/>
                </a:cubicBezTo>
                <a:cubicBezTo>
                  <a:pt x="30" y="146"/>
                  <a:pt x="31" y="148"/>
                  <a:pt x="30" y="149"/>
                </a:cubicBezTo>
                <a:cubicBezTo>
                  <a:pt x="29" y="148"/>
                  <a:pt x="28" y="147"/>
                  <a:pt x="28" y="145"/>
                </a:cubicBezTo>
                <a:cubicBezTo>
                  <a:pt x="28" y="145"/>
                  <a:pt x="28" y="145"/>
                  <a:pt x="28" y="144"/>
                </a:cubicBezTo>
                <a:cubicBezTo>
                  <a:pt x="27" y="145"/>
                  <a:pt x="26" y="143"/>
                  <a:pt x="25" y="144"/>
                </a:cubicBezTo>
                <a:cubicBezTo>
                  <a:pt x="25" y="144"/>
                  <a:pt x="25" y="144"/>
                  <a:pt x="24" y="144"/>
                </a:cubicBezTo>
                <a:cubicBezTo>
                  <a:pt x="24" y="144"/>
                  <a:pt x="23" y="144"/>
                  <a:pt x="22" y="144"/>
                </a:cubicBezTo>
                <a:cubicBezTo>
                  <a:pt x="23" y="141"/>
                  <a:pt x="23" y="138"/>
                  <a:pt x="24" y="135"/>
                </a:cubicBezTo>
                <a:close/>
                <a:moveTo>
                  <a:pt x="47" y="130"/>
                </a:moveTo>
                <a:cubicBezTo>
                  <a:pt x="47" y="131"/>
                  <a:pt x="47" y="131"/>
                  <a:pt x="47" y="132"/>
                </a:cubicBezTo>
                <a:cubicBezTo>
                  <a:pt x="46" y="132"/>
                  <a:pt x="44" y="133"/>
                  <a:pt x="44" y="131"/>
                </a:cubicBezTo>
                <a:cubicBezTo>
                  <a:pt x="45" y="131"/>
                  <a:pt x="46" y="131"/>
                  <a:pt x="47" y="130"/>
                </a:cubicBezTo>
                <a:cubicBezTo>
                  <a:pt x="47" y="130"/>
                  <a:pt x="47" y="130"/>
                  <a:pt x="47" y="130"/>
                </a:cubicBezTo>
                <a:close/>
                <a:moveTo>
                  <a:pt x="37" y="156"/>
                </a:moveTo>
                <a:cubicBezTo>
                  <a:pt x="36" y="157"/>
                  <a:pt x="36" y="156"/>
                  <a:pt x="36" y="156"/>
                </a:cubicBezTo>
                <a:cubicBezTo>
                  <a:pt x="36" y="157"/>
                  <a:pt x="36" y="157"/>
                  <a:pt x="36" y="157"/>
                </a:cubicBezTo>
                <a:cubicBezTo>
                  <a:pt x="35" y="157"/>
                  <a:pt x="34" y="157"/>
                  <a:pt x="34" y="156"/>
                </a:cubicBezTo>
                <a:cubicBezTo>
                  <a:pt x="34" y="155"/>
                  <a:pt x="36" y="156"/>
                  <a:pt x="37" y="156"/>
                </a:cubicBezTo>
                <a:close/>
                <a:moveTo>
                  <a:pt x="34" y="154"/>
                </a:moveTo>
                <a:cubicBezTo>
                  <a:pt x="33" y="155"/>
                  <a:pt x="32" y="155"/>
                  <a:pt x="31" y="155"/>
                </a:cubicBezTo>
                <a:cubicBezTo>
                  <a:pt x="31" y="153"/>
                  <a:pt x="28" y="153"/>
                  <a:pt x="27" y="151"/>
                </a:cubicBezTo>
                <a:cubicBezTo>
                  <a:pt x="28" y="150"/>
                  <a:pt x="29" y="151"/>
                  <a:pt x="30" y="151"/>
                </a:cubicBezTo>
                <a:cubicBezTo>
                  <a:pt x="31" y="152"/>
                  <a:pt x="33" y="153"/>
                  <a:pt x="34" y="154"/>
                </a:cubicBezTo>
                <a:close/>
                <a:moveTo>
                  <a:pt x="25" y="152"/>
                </a:moveTo>
                <a:cubicBezTo>
                  <a:pt x="25" y="153"/>
                  <a:pt x="24" y="154"/>
                  <a:pt x="24" y="155"/>
                </a:cubicBezTo>
                <a:cubicBezTo>
                  <a:pt x="24" y="156"/>
                  <a:pt x="25" y="156"/>
                  <a:pt x="26" y="157"/>
                </a:cubicBezTo>
                <a:cubicBezTo>
                  <a:pt x="26" y="157"/>
                  <a:pt x="26" y="158"/>
                  <a:pt x="27" y="158"/>
                </a:cubicBezTo>
                <a:cubicBezTo>
                  <a:pt x="27" y="159"/>
                  <a:pt x="26" y="161"/>
                  <a:pt x="26" y="161"/>
                </a:cubicBezTo>
                <a:cubicBezTo>
                  <a:pt x="26" y="163"/>
                  <a:pt x="28" y="163"/>
                  <a:pt x="29" y="163"/>
                </a:cubicBezTo>
                <a:cubicBezTo>
                  <a:pt x="30" y="164"/>
                  <a:pt x="30" y="164"/>
                  <a:pt x="30" y="164"/>
                </a:cubicBezTo>
                <a:cubicBezTo>
                  <a:pt x="30" y="164"/>
                  <a:pt x="31" y="164"/>
                  <a:pt x="32" y="164"/>
                </a:cubicBezTo>
                <a:cubicBezTo>
                  <a:pt x="33" y="164"/>
                  <a:pt x="33" y="162"/>
                  <a:pt x="34" y="162"/>
                </a:cubicBezTo>
                <a:cubicBezTo>
                  <a:pt x="34" y="163"/>
                  <a:pt x="34" y="164"/>
                  <a:pt x="34" y="164"/>
                </a:cubicBezTo>
                <a:cubicBezTo>
                  <a:pt x="34" y="164"/>
                  <a:pt x="35" y="163"/>
                  <a:pt x="35" y="163"/>
                </a:cubicBezTo>
                <a:cubicBezTo>
                  <a:pt x="36" y="163"/>
                  <a:pt x="36" y="164"/>
                  <a:pt x="36" y="164"/>
                </a:cubicBezTo>
                <a:cubicBezTo>
                  <a:pt x="36" y="164"/>
                  <a:pt x="37" y="164"/>
                  <a:pt x="37" y="164"/>
                </a:cubicBezTo>
                <a:cubicBezTo>
                  <a:pt x="38" y="165"/>
                  <a:pt x="38" y="166"/>
                  <a:pt x="39" y="165"/>
                </a:cubicBezTo>
                <a:cubicBezTo>
                  <a:pt x="40" y="166"/>
                  <a:pt x="41" y="166"/>
                  <a:pt x="41" y="167"/>
                </a:cubicBezTo>
                <a:cubicBezTo>
                  <a:pt x="42" y="167"/>
                  <a:pt x="42" y="168"/>
                  <a:pt x="42" y="168"/>
                </a:cubicBezTo>
                <a:cubicBezTo>
                  <a:pt x="42" y="168"/>
                  <a:pt x="43" y="169"/>
                  <a:pt x="43" y="169"/>
                </a:cubicBezTo>
                <a:cubicBezTo>
                  <a:pt x="44" y="170"/>
                  <a:pt x="45" y="172"/>
                  <a:pt x="47" y="173"/>
                </a:cubicBezTo>
                <a:cubicBezTo>
                  <a:pt x="47" y="174"/>
                  <a:pt x="48" y="174"/>
                  <a:pt x="48" y="175"/>
                </a:cubicBezTo>
                <a:cubicBezTo>
                  <a:pt x="47" y="176"/>
                  <a:pt x="47" y="176"/>
                  <a:pt x="46" y="177"/>
                </a:cubicBezTo>
                <a:cubicBezTo>
                  <a:pt x="47" y="177"/>
                  <a:pt x="47" y="177"/>
                  <a:pt x="48" y="177"/>
                </a:cubicBezTo>
                <a:cubicBezTo>
                  <a:pt x="49" y="178"/>
                  <a:pt x="50" y="179"/>
                  <a:pt x="51" y="180"/>
                </a:cubicBezTo>
                <a:cubicBezTo>
                  <a:pt x="52" y="180"/>
                  <a:pt x="53" y="181"/>
                  <a:pt x="54" y="182"/>
                </a:cubicBezTo>
                <a:cubicBezTo>
                  <a:pt x="55" y="182"/>
                  <a:pt x="55" y="183"/>
                  <a:pt x="56" y="184"/>
                </a:cubicBezTo>
                <a:cubicBezTo>
                  <a:pt x="56" y="185"/>
                  <a:pt x="57" y="185"/>
                  <a:pt x="57" y="185"/>
                </a:cubicBezTo>
                <a:cubicBezTo>
                  <a:pt x="56" y="186"/>
                  <a:pt x="56" y="188"/>
                  <a:pt x="55" y="188"/>
                </a:cubicBezTo>
                <a:cubicBezTo>
                  <a:pt x="54" y="189"/>
                  <a:pt x="54" y="189"/>
                  <a:pt x="54" y="190"/>
                </a:cubicBezTo>
                <a:cubicBezTo>
                  <a:pt x="54" y="190"/>
                  <a:pt x="53" y="190"/>
                  <a:pt x="53" y="190"/>
                </a:cubicBezTo>
                <a:cubicBezTo>
                  <a:pt x="53" y="191"/>
                  <a:pt x="53" y="192"/>
                  <a:pt x="53" y="193"/>
                </a:cubicBezTo>
                <a:cubicBezTo>
                  <a:pt x="52" y="194"/>
                  <a:pt x="51" y="196"/>
                  <a:pt x="50" y="198"/>
                </a:cubicBezTo>
                <a:cubicBezTo>
                  <a:pt x="49" y="198"/>
                  <a:pt x="48" y="199"/>
                  <a:pt x="46" y="199"/>
                </a:cubicBezTo>
                <a:cubicBezTo>
                  <a:pt x="46" y="200"/>
                  <a:pt x="45" y="200"/>
                  <a:pt x="44" y="201"/>
                </a:cubicBezTo>
                <a:cubicBezTo>
                  <a:pt x="44" y="202"/>
                  <a:pt x="44" y="202"/>
                  <a:pt x="44" y="203"/>
                </a:cubicBezTo>
                <a:cubicBezTo>
                  <a:pt x="36" y="195"/>
                  <a:pt x="30" y="185"/>
                  <a:pt x="26" y="174"/>
                </a:cubicBezTo>
                <a:cubicBezTo>
                  <a:pt x="26" y="174"/>
                  <a:pt x="26" y="174"/>
                  <a:pt x="26" y="174"/>
                </a:cubicBezTo>
                <a:cubicBezTo>
                  <a:pt x="27" y="173"/>
                  <a:pt x="26" y="172"/>
                  <a:pt x="27" y="172"/>
                </a:cubicBezTo>
                <a:cubicBezTo>
                  <a:pt x="27" y="171"/>
                  <a:pt x="27" y="172"/>
                  <a:pt x="27" y="171"/>
                </a:cubicBezTo>
                <a:cubicBezTo>
                  <a:pt x="27" y="171"/>
                  <a:pt x="29" y="169"/>
                  <a:pt x="29" y="169"/>
                </a:cubicBezTo>
                <a:cubicBezTo>
                  <a:pt x="29" y="167"/>
                  <a:pt x="29" y="166"/>
                  <a:pt x="28" y="165"/>
                </a:cubicBezTo>
                <a:cubicBezTo>
                  <a:pt x="27" y="166"/>
                  <a:pt x="26" y="164"/>
                  <a:pt x="25" y="163"/>
                </a:cubicBezTo>
                <a:cubicBezTo>
                  <a:pt x="25" y="162"/>
                  <a:pt x="24" y="162"/>
                  <a:pt x="24" y="162"/>
                </a:cubicBezTo>
                <a:cubicBezTo>
                  <a:pt x="24" y="161"/>
                  <a:pt x="24" y="160"/>
                  <a:pt x="23" y="159"/>
                </a:cubicBezTo>
                <a:cubicBezTo>
                  <a:pt x="23" y="159"/>
                  <a:pt x="23" y="159"/>
                  <a:pt x="23" y="159"/>
                </a:cubicBezTo>
                <a:cubicBezTo>
                  <a:pt x="22" y="157"/>
                  <a:pt x="22" y="154"/>
                  <a:pt x="22" y="152"/>
                </a:cubicBezTo>
                <a:cubicBezTo>
                  <a:pt x="23" y="151"/>
                  <a:pt x="24" y="150"/>
                  <a:pt x="25" y="152"/>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2" name="Freeform 9"/>
          <p:cNvSpPr>
            <a:spLocks noEditPoints="1"/>
          </p:cNvSpPr>
          <p:nvPr/>
        </p:nvSpPr>
        <p:spPr bwMode="auto">
          <a:xfrm>
            <a:off x="9660036" y="3293010"/>
            <a:ext cx="754063" cy="717550"/>
          </a:xfrm>
          <a:custGeom>
            <a:avLst/>
            <a:gdLst>
              <a:gd name="T0" fmla="*/ 137 w 326"/>
              <a:gd name="T1" fmla="*/ 205 h 310"/>
              <a:gd name="T2" fmla="*/ 155 w 326"/>
              <a:gd name="T3" fmla="*/ 211 h 310"/>
              <a:gd name="T4" fmla="*/ 175 w 326"/>
              <a:gd name="T5" fmla="*/ 204 h 310"/>
              <a:gd name="T6" fmla="*/ 195 w 326"/>
              <a:gd name="T7" fmla="*/ 211 h 310"/>
              <a:gd name="T8" fmla="*/ 212 w 326"/>
              <a:gd name="T9" fmla="*/ 205 h 310"/>
              <a:gd name="T10" fmla="*/ 250 w 326"/>
              <a:gd name="T11" fmla="*/ 88 h 310"/>
              <a:gd name="T12" fmla="*/ 204 w 326"/>
              <a:gd name="T13" fmla="*/ 63 h 310"/>
              <a:gd name="T14" fmla="*/ 186 w 326"/>
              <a:gd name="T15" fmla="*/ 65 h 310"/>
              <a:gd name="T16" fmla="*/ 186 w 326"/>
              <a:gd name="T17" fmla="*/ 55 h 310"/>
              <a:gd name="T18" fmla="*/ 191 w 326"/>
              <a:gd name="T19" fmla="*/ 49 h 310"/>
              <a:gd name="T20" fmla="*/ 211 w 326"/>
              <a:gd name="T21" fmla="*/ 58 h 310"/>
              <a:gd name="T22" fmla="*/ 268 w 326"/>
              <a:gd name="T23" fmla="*/ 15 h 310"/>
              <a:gd name="T24" fmla="*/ 273 w 326"/>
              <a:gd name="T25" fmla="*/ 9 h 310"/>
              <a:gd name="T26" fmla="*/ 266 w 326"/>
              <a:gd name="T27" fmla="*/ 6 h 310"/>
              <a:gd name="T28" fmla="*/ 232 w 326"/>
              <a:gd name="T29" fmla="*/ 0 h 310"/>
              <a:gd name="T30" fmla="*/ 187 w 326"/>
              <a:gd name="T31" fmla="*/ 37 h 310"/>
              <a:gd name="T32" fmla="*/ 183 w 326"/>
              <a:gd name="T33" fmla="*/ 41 h 310"/>
              <a:gd name="T34" fmla="*/ 165 w 326"/>
              <a:gd name="T35" fmla="*/ 11 h 310"/>
              <a:gd name="T36" fmla="*/ 152 w 326"/>
              <a:gd name="T37" fmla="*/ 10 h 310"/>
              <a:gd name="T38" fmla="*/ 151 w 326"/>
              <a:gd name="T39" fmla="*/ 24 h 310"/>
              <a:gd name="T40" fmla="*/ 167 w 326"/>
              <a:gd name="T41" fmla="*/ 66 h 310"/>
              <a:gd name="T42" fmla="*/ 146 w 326"/>
              <a:gd name="T43" fmla="*/ 63 h 310"/>
              <a:gd name="T44" fmla="*/ 100 w 326"/>
              <a:gd name="T45" fmla="*/ 88 h 310"/>
              <a:gd name="T46" fmla="*/ 137 w 326"/>
              <a:gd name="T47" fmla="*/ 205 h 310"/>
              <a:gd name="T48" fmla="*/ 0 w 326"/>
              <a:gd name="T49" fmla="*/ 220 h 310"/>
              <a:gd name="T50" fmla="*/ 0 w 326"/>
              <a:gd name="T51" fmla="*/ 310 h 310"/>
              <a:gd name="T52" fmla="*/ 326 w 326"/>
              <a:gd name="T53" fmla="*/ 310 h 310"/>
              <a:gd name="T54" fmla="*/ 326 w 326"/>
              <a:gd name="T55" fmla="*/ 220 h 310"/>
              <a:gd name="T56" fmla="*/ 0 w 326"/>
              <a:gd name="T57" fmla="*/ 220 h 310"/>
              <a:gd name="T58" fmla="*/ 46 w 326"/>
              <a:gd name="T59" fmla="*/ 294 h 310"/>
              <a:gd name="T60" fmla="*/ 26 w 326"/>
              <a:gd name="T61" fmla="*/ 294 h 310"/>
              <a:gd name="T62" fmla="*/ 26 w 326"/>
              <a:gd name="T63" fmla="*/ 236 h 310"/>
              <a:gd name="T64" fmla="*/ 46 w 326"/>
              <a:gd name="T65" fmla="*/ 236 h 310"/>
              <a:gd name="T66" fmla="*/ 46 w 326"/>
              <a:gd name="T67" fmla="*/ 294 h 310"/>
              <a:gd name="T68" fmla="*/ 108 w 326"/>
              <a:gd name="T69" fmla="*/ 292 h 310"/>
              <a:gd name="T70" fmla="*/ 81 w 326"/>
              <a:gd name="T71" fmla="*/ 265 h 310"/>
              <a:gd name="T72" fmla="*/ 108 w 326"/>
              <a:gd name="T73" fmla="*/ 238 h 310"/>
              <a:gd name="T74" fmla="*/ 135 w 326"/>
              <a:gd name="T75" fmla="*/ 265 h 310"/>
              <a:gd name="T76" fmla="*/ 108 w 326"/>
              <a:gd name="T77" fmla="*/ 292 h 310"/>
              <a:gd name="T78" fmla="*/ 305 w 326"/>
              <a:gd name="T79" fmla="*/ 294 h 310"/>
              <a:gd name="T80" fmla="*/ 285 w 326"/>
              <a:gd name="T81" fmla="*/ 294 h 310"/>
              <a:gd name="T82" fmla="*/ 285 w 326"/>
              <a:gd name="T83" fmla="*/ 236 h 310"/>
              <a:gd name="T84" fmla="*/ 305 w 326"/>
              <a:gd name="T85" fmla="*/ 236 h 310"/>
              <a:gd name="T86" fmla="*/ 305 w 326"/>
              <a:gd name="T87" fmla="*/ 294 h 310"/>
              <a:gd name="T88" fmla="*/ 108 w 326"/>
              <a:gd name="T89" fmla="*/ 254 h 310"/>
              <a:gd name="T90" fmla="*/ 97 w 326"/>
              <a:gd name="T91" fmla="*/ 265 h 310"/>
              <a:gd name="T92" fmla="*/ 108 w 326"/>
              <a:gd name="T93" fmla="*/ 276 h 310"/>
              <a:gd name="T94" fmla="*/ 120 w 326"/>
              <a:gd name="T95" fmla="*/ 265 h 310"/>
              <a:gd name="T96" fmla="*/ 108 w 326"/>
              <a:gd name="T97" fmla="*/ 2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 h="310">
                <a:moveTo>
                  <a:pt x="137" y="205"/>
                </a:moveTo>
                <a:cubicBezTo>
                  <a:pt x="143" y="209"/>
                  <a:pt x="149" y="211"/>
                  <a:pt x="155" y="211"/>
                </a:cubicBezTo>
                <a:cubicBezTo>
                  <a:pt x="163" y="211"/>
                  <a:pt x="170" y="208"/>
                  <a:pt x="175" y="204"/>
                </a:cubicBezTo>
                <a:cubicBezTo>
                  <a:pt x="180" y="208"/>
                  <a:pt x="187" y="211"/>
                  <a:pt x="195" y="211"/>
                </a:cubicBezTo>
                <a:cubicBezTo>
                  <a:pt x="201" y="211"/>
                  <a:pt x="207" y="209"/>
                  <a:pt x="212" y="205"/>
                </a:cubicBezTo>
                <a:cubicBezTo>
                  <a:pt x="250" y="175"/>
                  <a:pt x="267" y="124"/>
                  <a:pt x="250" y="88"/>
                </a:cubicBezTo>
                <a:cubicBezTo>
                  <a:pt x="242" y="72"/>
                  <a:pt x="226" y="63"/>
                  <a:pt x="204" y="63"/>
                </a:cubicBezTo>
                <a:cubicBezTo>
                  <a:pt x="198" y="63"/>
                  <a:pt x="192" y="64"/>
                  <a:pt x="186" y="65"/>
                </a:cubicBezTo>
                <a:cubicBezTo>
                  <a:pt x="186" y="62"/>
                  <a:pt x="186" y="59"/>
                  <a:pt x="186" y="55"/>
                </a:cubicBezTo>
                <a:cubicBezTo>
                  <a:pt x="187" y="53"/>
                  <a:pt x="189" y="51"/>
                  <a:pt x="191" y="49"/>
                </a:cubicBezTo>
                <a:cubicBezTo>
                  <a:pt x="194" y="53"/>
                  <a:pt x="201" y="58"/>
                  <a:pt x="211" y="58"/>
                </a:cubicBezTo>
                <a:cubicBezTo>
                  <a:pt x="227" y="58"/>
                  <a:pt x="247" y="44"/>
                  <a:pt x="268" y="15"/>
                </a:cubicBezTo>
                <a:cubicBezTo>
                  <a:pt x="273" y="9"/>
                  <a:pt x="273" y="9"/>
                  <a:pt x="273" y="9"/>
                </a:cubicBezTo>
                <a:cubicBezTo>
                  <a:pt x="266" y="6"/>
                  <a:pt x="266" y="6"/>
                  <a:pt x="266" y="6"/>
                </a:cubicBezTo>
                <a:cubicBezTo>
                  <a:pt x="265" y="6"/>
                  <a:pt x="249" y="0"/>
                  <a:pt x="232" y="0"/>
                </a:cubicBezTo>
                <a:cubicBezTo>
                  <a:pt x="207" y="0"/>
                  <a:pt x="191" y="13"/>
                  <a:pt x="187" y="37"/>
                </a:cubicBezTo>
                <a:cubicBezTo>
                  <a:pt x="186" y="38"/>
                  <a:pt x="184" y="40"/>
                  <a:pt x="183" y="41"/>
                </a:cubicBezTo>
                <a:cubicBezTo>
                  <a:pt x="180" y="32"/>
                  <a:pt x="174" y="22"/>
                  <a:pt x="165" y="11"/>
                </a:cubicBezTo>
                <a:cubicBezTo>
                  <a:pt x="162" y="7"/>
                  <a:pt x="156" y="7"/>
                  <a:pt x="152" y="10"/>
                </a:cubicBezTo>
                <a:cubicBezTo>
                  <a:pt x="148" y="14"/>
                  <a:pt x="148" y="20"/>
                  <a:pt x="151" y="24"/>
                </a:cubicBezTo>
                <a:cubicBezTo>
                  <a:pt x="166" y="41"/>
                  <a:pt x="168" y="56"/>
                  <a:pt x="167" y="66"/>
                </a:cubicBezTo>
                <a:cubicBezTo>
                  <a:pt x="161" y="64"/>
                  <a:pt x="154" y="63"/>
                  <a:pt x="146" y="63"/>
                </a:cubicBezTo>
                <a:cubicBezTo>
                  <a:pt x="118" y="63"/>
                  <a:pt x="105" y="77"/>
                  <a:pt x="100" y="88"/>
                </a:cubicBezTo>
                <a:cubicBezTo>
                  <a:pt x="83" y="124"/>
                  <a:pt x="99" y="175"/>
                  <a:pt x="137" y="205"/>
                </a:cubicBezTo>
                <a:close/>
                <a:moveTo>
                  <a:pt x="0" y="220"/>
                </a:moveTo>
                <a:cubicBezTo>
                  <a:pt x="0" y="310"/>
                  <a:pt x="0" y="310"/>
                  <a:pt x="0" y="310"/>
                </a:cubicBezTo>
                <a:cubicBezTo>
                  <a:pt x="326" y="310"/>
                  <a:pt x="326" y="310"/>
                  <a:pt x="326" y="310"/>
                </a:cubicBezTo>
                <a:cubicBezTo>
                  <a:pt x="326" y="220"/>
                  <a:pt x="326" y="220"/>
                  <a:pt x="326" y="220"/>
                </a:cubicBezTo>
                <a:lnTo>
                  <a:pt x="0" y="220"/>
                </a:lnTo>
                <a:close/>
                <a:moveTo>
                  <a:pt x="46" y="294"/>
                </a:moveTo>
                <a:cubicBezTo>
                  <a:pt x="26" y="294"/>
                  <a:pt x="26" y="294"/>
                  <a:pt x="26" y="294"/>
                </a:cubicBezTo>
                <a:cubicBezTo>
                  <a:pt x="26" y="236"/>
                  <a:pt x="26" y="236"/>
                  <a:pt x="26" y="236"/>
                </a:cubicBezTo>
                <a:cubicBezTo>
                  <a:pt x="46" y="236"/>
                  <a:pt x="46" y="236"/>
                  <a:pt x="46" y="236"/>
                </a:cubicBezTo>
                <a:lnTo>
                  <a:pt x="46" y="294"/>
                </a:lnTo>
                <a:close/>
                <a:moveTo>
                  <a:pt x="108" y="292"/>
                </a:moveTo>
                <a:cubicBezTo>
                  <a:pt x="93" y="292"/>
                  <a:pt x="81" y="280"/>
                  <a:pt x="81" y="265"/>
                </a:cubicBezTo>
                <a:cubicBezTo>
                  <a:pt x="81" y="250"/>
                  <a:pt x="93" y="238"/>
                  <a:pt x="108" y="238"/>
                </a:cubicBezTo>
                <a:cubicBezTo>
                  <a:pt x="123" y="238"/>
                  <a:pt x="135" y="250"/>
                  <a:pt x="135" y="265"/>
                </a:cubicBezTo>
                <a:cubicBezTo>
                  <a:pt x="135" y="280"/>
                  <a:pt x="123" y="292"/>
                  <a:pt x="108" y="292"/>
                </a:cubicBezTo>
                <a:close/>
                <a:moveTo>
                  <a:pt x="305" y="294"/>
                </a:moveTo>
                <a:cubicBezTo>
                  <a:pt x="285" y="294"/>
                  <a:pt x="285" y="294"/>
                  <a:pt x="285" y="294"/>
                </a:cubicBezTo>
                <a:cubicBezTo>
                  <a:pt x="285" y="236"/>
                  <a:pt x="285" y="236"/>
                  <a:pt x="285" y="236"/>
                </a:cubicBezTo>
                <a:cubicBezTo>
                  <a:pt x="305" y="236"/>
                  <a:pt x="305" y="236"/>
                  <a:pt x="305" y="236"/>
                </a:cubicBezTo>
                <a:lnTo>
                  <a:pt x="305" y="294"/>
                </a:lnTo>
                <a:close/>
                <a:moveTo>
                  <a:pt x="108" y="254"/>
                </a:moveTo>
                <a:cubicBezTo>
                  <a:pt x="102" y="254"/>
                  <a:pt x="97" y="259"/>
                  <a:pt x="97" y="265"/>
                </a:cubicBezTo>
                <a:cubicBezTo>
                  <a:pt x="97" y="271"/>
                  <a:pt x="102" y="276"/>
                  <a:pt x="108" y="276"/>
                </a:cubicBezTo>
                <a:cubicBezTo>
                  <a:pt x="114" y="276"/>
                  <a:pt x="120" y="271"/>
                  <a:pt x="120" y="265"/>
                </a:cubicBezTo>
                <a:cubicBezTo>
                  <a:pt x="120" y="259"/>
                  <a:pt x="114" y="254"/>
                  <a:pt x="108" y="254"/>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3" name="Freeform 12"/>
          <p:cNvSpPr>
            <a:spLocks noEditPoints="1"/>
          </p:cNvSpPr>
          <p:nvPr/>
        </p:nvSpPr>
        <p:spPr bwMode="auto">
          <a:xfrm>
            <a:off x="6439137" y="3476711"/>
            <a:ext cx="552758" cy="484244"/>
          </a:xfrm>
          <a:custGeom>
            <a:avLst/>
            <a:gdLst>
              <a:gd name="T0" fmla="*/ 272 w 327"/>
              <a:gd name="T1" fmla="*/ 165 h 286"/>
              <a:gd name="T2" fmla="*/ 263 w 327"/>
              <a:gd name="T3" fmla="*/ 148 h 286"/>
              <a:gd name="T4" fmla="*/ 254 w 327"/>
              <a:gd name="T5" fmla="*/ 150 h 286"/>
              <a:gd name="T6" fmla="*/ 235 w 327"/>
              <a:gd name="T7" fmla="*/ 145 h 286"/>
              <a:gd name="T8" fmla="*/ 226 w 327"/>
              <a:gd name="T9" fmla="*/ 101 h 286"/>
              <a:gd name="T10" fmla="*/ 216 w 327"/>
              <a:gd name="T11" fmla="*/ 183 h 286"/>
              <a:gd name="T12" fmla="*/ 211 w 327"/>
              <a:gd name="T13" fmla="*/ 186 h 286"/>
              <a:gd name="T14" fmla="*/ 202 w 327"/>
              <a:gd name="T15" fmla="*/ 155 h 286"/>
              <a:gd name="T16" fmla="*/ 192 w 327"/>
              <a:gd name="T17" fmla="*/ 204 h 286"/>
              <a:gd name="T18" fmla="*/ 192 w 327"/>
              <a:gd name="T19" fmla="*/ 220 h 286"/>
              <a:gd name="T20" fmla="*/ 214 w 327"/>
              <a:gd name="T21" fmla="*/ 286 h 286"/>
              <a:gd name="T22" fmla="*/ 270 w 327"/>
              <a:gd name="T23" fmla="*/ 259 h 286"/>
              <a:gd name="T24" fmla="*/ 289 w 327"/>
              <a:gd name="T25" fmla="*/ 170 h 286"/>
              <a:gd name="T26" fmla="*/ 261 w 327"/>
              <a:gd name="T27" fmla="*/ 137 h 286"/>
              <a:gd name="T28" fmla="*/ 273 w 327"/>
              <a:gd name="T29" fmla="*/ 140 h 286"/>
              <a:gd name="T30" fmla="*/ 283 w 327"/>
              <a:gd name="T31" fmla="*/ 125 h 286"/>
              <a:gd name="T32" fmla="*/ 247 w 327"/>
              <a:gd name="T33" fmla="*/ 129 h 286"/>
              <a:gd name="T34" fmla="*/ 186 w 327"/>
              <a:gd name="T35" fmla="*/ 140 h 286"/>
              <a:gd name="T36" fmla="*/ 204 w 327"/>
              <a:gd name="T37" fmla="*/ 125 h 286"/>
              <a:gd name="T38" fmla="*/ 186 w 327"/>
              <a:gd name="T39" fmla="*/ 140 h 286"/>
              <a:gd name="T40" fmla="*/ 186 w 327"/>
              <a:gd name="T41" fmla="*/ 69 h 286"/>
              <a:gd name="T42" fmla="*/ 239 w 327"/>
              <a:gd name="T43" fmla="*/ 53 h 286"/>
              <a:gd name="T44" fmla="*/ 186 w 327"/>
              <a:gd name="T45" fmla="*/ 104 h 286"/>
              <a:gd name="T46" fmla="*/ 226 w 327"/>
              <a:gd name="T47" fmla="*/ 89 h 286"/>
              <a:gd name="T48" fmla="*/ 283 w 327"/>
              <a:gd name="T49" fmla="*/ 104 h 286"/>
              <a:gd name="T50" fmla="*/ 186 w 327"/>
              <a:gd name="T51" fmla="*/ 89 h 286"/>
              <a:gd name="T52" fmla="*/ 141 w 327"/>
              <a:gd name="T53" fmla="*/ 160 h 286"/>
              <a:gd name="T54" fmla="*/ 45 w 327"/>
              <a:gd name="T55" fmla="*/ 175 h 286"/>
              <a:gd name="T56" fmla="*/ 141 w 327"/>
              <a:gd name="T57" fmla="*/ 160 h 286"/>
              <a:gd name="T58" fmla="*/ 39 w 327"/>
              <a:gd name="T59" fmla="*/ 0 h 286"/>
              <a:gd name="T60" fmla="*/ 0 w 327"/>
              <a:gd name="T61" fmla="*/ 185 h 286"/>
              <a:gd name="T62" fmla="*/ 181 w 327"/>
              <a:gd name="T63" fmla="*/ 224 h 286"/>
              <a:gd name="T64" fmla="*/ 180 w 327"/>
              <a:gd name="T65" fmla="*/ 198 h 286"/>
              <a:gd name="T66" fmla="*/ 170 w 327"/>
              <a:gd name="T67" fmla="*/ 27 h 286"/>
              <a:gd name="T68" fmla="*/ 289 w 327"/>
              <a:gd name="T69" fmla="*/ 27 h 286"/>
              <a:gd name="T70" fmla="*/ 301 w 327"/>
              <a:gd name="T71" fmla="*/ 74 h 286"/>
              <a:gd name="T72" fmla="*/ 301 w 327"/>
              <a:gd name="T73" fmla="*/ 222 h 286"/>
              <a:gd name="T74" fmla="*/ 327 w 327"/>
              <a:gd name="T75" fmla="*/ 39 h 286"/>
              <a:gd name="T76" fmla="*/ 158 w 327"/>
              <a:gd name="T77" fmla="*/ 198 h 286"/>
              <a:gd name="T78" fmla="*/ 27 w 327"/>
              <a:gd name="T79" fmla="*/ 185 h 286"/>
              <a:gd name="T80" fmla="*/ 39 w 327"/>
              <a:gd name="T81" fmla="*/ 27 h 286"/>
              <a:gd name="T82" fmla="*/ 158 w 327"/>
              <a:gd name="T83" fmla="*/ 198 h 286"/>
              <a:gd name="T84" fmla="*/ 155 w 327"/>
              <a:gd name="T85" fmla="*/ 13 h 286"/>
              <a:gd name="T86" fmla="*/ 171 w 327"/>
              <a:gd name="T87" fmla="*/ 13 h 286"/>
              <a:gd name="T88" fmla="*/ 141 w 327"/>
              <a:gd name="T89" fmla="*/ 125 h 286"/>
              <a:gd name="T90" fmla="*/ 45 w 327"/>
              <a:gd name="T91" fmla="*/ 140 h 286"/>
              <a:gd name="T92" fmla="*/ 141 w 327"/>
              <a:gd name="T93" fmla="*/ 125 h 286"/>
              <a:gd name="T94" fmla="*/ 45 w 327"/>
              <a:gd name="T95" fmla="*/ 53 h 286"/>
              <a:gd name="T96" fmla="*/ 141 w 327"/>
              <a:gd name="T97" fmla="*/ 69 h 286"/>
              <a:gd name="T98" fmla="*/ 254 w 327"/>
              <a:gd name="T99" fmla="*/ 53 h 286"/>
              <a:gd name="T100" fmla="*/ 301 w 327"/>
              <a:gd name="T101" fmla="*/ 74 h 286"/>
              <a:gd name="T102" fmla="*/ 254 w 327"/>
              <a:gd name="T103" fmla="*/ 53 h 286"/>
              <a:gd name="T104" fmla="*/ 45 w 327"/>
              <a:gd name="T105" fmla="*/ 89 h 286"/>
              <a:gd name="T106" fmla="*/ 141 w 327"/>
              <a:gd name="T107" fmla="*/ 104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7" h="286">
                <a:moveTo>
                  <a:pt x="279" y="162"/>
                </a:moveTo>
                <a:cubicBezTo>
                  <a:pt x="277" y="162"/>
                  <a:pt x="274" y="163"/>
                  <a:pt x="272" y="165"/>
                </a:cubicBezTo>
                <a:cubicBezTo>
                  <a:pt x="272" y="158"/>
                  <a:pt x="272" y="158"/>
                  <a:pt x="272" y="158"/>
                </a:cubicBezTo>
                <a:cubicBezTo>
                  <a:pt x="272" y="153"/>
                  <a:pt x="268" y="148"/>
                  <a:pt x="263" y="148"/>
                </a:cubicBezTo>
                <a:cubicBezTo>
                  <a:pt x="259" y="148"/>
                  <a:pt x="255" y="151"/>
                  <a:pt x="254" y="154"/>
                </a:cubicBezTo>
                <a:cubicBezTo>
                  <a:pt x="254" y="150"/>
                  <a:pt x="254" y="150"/>
                  <a:pt x="254" y="150"/>
                </a:cubicBezTo>
                <a:cubicBezTo>
                  <a:pt x="254" y="145"/>
                  <a:pt x="249" y="140"/>
                  <a:pt x="244" y="140"/>
                </a:cubicBezTo>
                <a:cubicBezTo>
                  <a:pt x="240" y="140"/>
                  <a:pt x="237" y="142"/>
                  <a:pt x="235" y="145"/>
                </a:cubicBezTo>
                <a:cubicBezTo>
                  <a:pt x="235" y="111"/>
                  <a:pt x="235" y="111"/>
                  <a:pt x="235" y="111"/>
                </a:cubicBezTo>
                <a:cubicBezTo>
                  <a:pt x="235" y="105"/>
                  <a:pt x="231" y="101"/>
                  <a:pt x="226" y="101"/>
                </a:cubicBezTo>
                <a:cubicBezTo>
                  <a:pt x="220" y="101"/>
                  <a:pt x="216" y="105"/>
                  <a:pt x="216" y="111"/>
                </a:cubicBezTo>
                <a:cubicBezTo>
                  <a:pt x="216" y="183"/>
                  <a:pt x="216" y="183"/>
                  <a:pt x="216" y="183"/>
                </a:cubicBezTo>
                <a:cubicBezTo>
                  <a:pt x="216" y="183"/>
                  <a:pt x="216" y="183"/>
                  <a:pt x="216" y="183"/>
                </a:cubicBezTo>
                <a:cubicBezTo>
                  <a:pt x="211" y="186"/>
                  <a:pt x="211" y="186"/>
                  <a:pt x="211" y="186"/>
                </a:cubicBezTo>
                <a:cubicBezTo>
                  <a:pt x="211" y="163"/>
                  <a:pt x="211" y="163"/>
                  <a:pt x="211" y="163"/>
                </a:cubicBezTo>
                <a:cubicBezTo>
                  <a:pt x="211" y="159"/>
                  <a:pt x="207" y="155"/>
                  <a:pt x="202" y="155"/>
                </a:cubicBezTo>
                <a:cubicBezTo>
                  <a:pt x="196" y="155"/>
                  <a:pt x="192" y="159"/>
                  <a:pt x="192" y="163"/>
                </a:cubicBezTo>
                <a:cubicBezTo>
                  <a:pt x="192" y="204"/>
                  <a:pt x="192" y="204"/>
                  <a:pt x="192" y="204"/>
                </a:cubicBezTo>
                <a:cubicBezTo>
                  <a:pt x="192" y="204"/>
                  <a:pt x="192" y="204"/>
                  <a:pt x="192" y="204"/>
                </a:cubicBezTo>
                <a:cubicBezTo>
                  <a:pt x="192" y="220"/>
                  <a:pt x="192" y="220"/>
                  <a:pt x="192" y="220"/>
                </a:cubicBezTo>
                <a:cubicBezTo>
                  <a:pt x="192" y="238"/>
                  <a:pt x="201" y="253"/>
                  <a:pt x="214" y="262"/>
                </a:cubicBezTo>
                <a:cubicBezTo>
                  <a:pt x="214" y="286"/>
                  <a:pt x="214" y="286"/>
                  <a:pt x="214" y="286"/>
                </a:cubicBezTo>
                <a:cubicBezTo>
                  <a:pt x="270" y="286"/>
                  <a:pt x="270" y="286"/>
                  <a:pt x="270" y="286"/>
                </a:cubicBezTo>
                <a:cubicBezTo>
                  <a:pt x="270" y="259"/>
                  <a:pt x="270" y="259"/>
                  <a:pt x="270" y="259"/>
                </a:cubicBezTo>
                <a:cubicBezTo>
                  <a:pt x="282" y="251"/>
                  <a:pt x="289" y="236"/>
                  <a:pt x="289" y="220"/>
                </a:cubicBezTo>
                <a:cubicBezTo>
                  <a:pt x="289" y="170"/>
                  <a:pt x="289" y="170"/>
                  <a:pt x="289" y="170"/>
                </a:cubicBezTo>
                <a:cubicBezTo>
                  <a:pt x="289" y="166"/>
                  <a:pt x="285" y="162"/>
                  <a:pt x="279" y="162"/>
                </a:cubicBezTo>
                <a:close/>
                <a:moveTo>
                  <a:pt x="261" y="137"/>
                </a:moveTo>
                <a:cubicBezTo>
                  <a:pt x="261" y="137"/>
                  <a:pt x="262" y="137"/>
                  <a:pt x="263" y="137"/>
                </a:cubicBezTo>
                <a:cubicBezTo>
                  <a:pt x="266" y="137"/>
                  <a:pt x="270" y="138"/>
                  <a:pt x="273" y="140"/>
                </a:cubicBezTo>
                <a:cubicBezTo>
                  <a:pt x="283" y="140"/>
                  <a:pt x="283" y="140"/>
                  <a:pt x="283" y="140"/>
                </a:cubicBezTo>
                <a:cubicBezTo>
                  <a:pt x="283" y="125"/>
                  <a:pt x="283" y="125"/>
                  <a:pt x="283" y="125"/>
                </a:cubicBezTo>
                <a:cubicBezTo>
                  <a:pt x="247" y="125"/>
                  <a:pt x="247" y="125"/>
                  <a:pt x="247" y="125"/>
                </a:cubicBezTo>
                <a:cubicBezTo>
                  <a:pt x="247" y="129"/>
                  <a:pt x="247" y="129"/>
                  <a:pt x="247" y="129"/>
                </a:cubicBezTo>
                <a:cubicBezTo>
                  <a:pt x="253" y="130"/>
                  <a:pt x="257" y="133"/>
                  <a:pt x="261" y="137"/>
                </a:cubicBezTo>
                <a:close/>
                <a:moveTo>
                  <a:pt x="186" y="140"/>
                </a:moveTo>
                <a:cubicBezTo>
                  <a:pt x="204" y="140"/>
                  <a:pt x="204" y="140"/>
                  <a:pt x="204" y="140"/>
                </a:cubicBezTo>
                <a:cubicBezTo>
                  <a:pt x="204" y="125"/>
                  <a:pt x="204" y="125"/>
                  <a:pt x="204" y="125"/>
                </a:cubicBezTo>
                <a:cubicBezTo>
                  <a:pt x="186" y="125"/>
                  <a:pt x="186" y="125"/>
                  <a:pt x="186" y="125"/>
                </a:cubicBezTo>
                <a:lnTo>
                  <a:pt x="186" y="140"/>
                </a:lnTo>
                <a:close/>
                <a:moveTo>
                  <a:pt x="186" y="53"/>
                </a:moveTo>
                <a:cubicBezTo>
                  <a:pt x="186" y="69"/>
                  <a:pt x="186" y="69"/>
                  <a:pt x="186" y="69"/>
                </a:cubicBezTo>
                <a:cubicBezTo>
                  <a:pt x="242" y="69"/>
                  <a:pt x="242" y="69"/>
                  <a:pt x="242" y="69"/>
                </a:cubicBezTo>
                <a:cubicBezTo>
                  <a:pt x="240" y="64"/>
                  <a:pt x="239" y="59"/>
                  <a:pt x="239" y="53"/>
                </a:cubicBezTo>
                <a:lnTo>
                  <a:pt x="186" y="53"/>
                </a:lnTo>
                <a:close/>
                <a:moveTo>
                  <a:pt x="186" y="104"/>
                </a:moveTo>
                <a:cubicBezTo>
                  <a:pt x="205" y="104"/>
                  <a:pt x="205" y="104"/>
                  <a:pt x="205" y="104"/>
                </a:cubicBezTo>
                <a:cubicBezTo>
                  <a:pt x="208" y="96"/>
                  <a:pt x="216" y="89"/>
                  <a:pt x="226" y="89"/>
                </a:cubicBezTo>
                <a:cubicBezTo>
                  <a:pt x="235" y="89"/>
                  <a:pt x="243" y="96"/>
                  <a:pt x="246" y="104"/>
                </a:cubicBezTo>
                <a:cubicBezTo>
                  <a:pt x="283" y="104"/>
                  <a:pt x="283" y="104"/>
                  <a:pt x="283" y="104"/>
                </a:cubicBezTo>
                <a:cubicBezTo>
                  <a:pt x="283" y="89"/>
                  <a:pt x="283" y="89"/>
                  <a:pt x="283" y="89"/>
                </a:cubicBezTo>
                <a:cubicBezTo>
                  <a:pt x="186" y="89"/>
                  <a:pt x="186" y="89"/>
                  <a:pt x="186" y="89"/>
                </a:cubicBezTo>
                <a:lnTo>
                  <a:pt x="186" y="104"/>
                </a:lnTo>
                <a:close/>
                <a:moveTo>
                  <a:pt x="141" y="160"/>
                </a:moveTo>
                <a:cubicBezTo>
                  <a:pt x="45" y="160"/>
                  <a:pt x="45" y="160"/>
                  <a:pt x="45" y="160"/>
                </a:cubicBezTo>
                <a:cubicBezTo>
                  <a:pt x="45" y="175"/>
                  <a:pt x="45" y="175"/>
                  <a:pt x="45" y="175"/>
                </a:cubicBezTo>
                <a:cubicBezTo>
                  <a:pt x="141" y="175"/>
                  <a:pt x="141" y="175"/>
                  <a:pt x="141" y="175"/>
                </a:cubicBezTo>
                <a:lnTo>
                  <a:pt x="141" y="160"/>
                </a:lnTo>
                <a:close/>
                <a:moveTo>
                  <a:pt x="289" y="0"/>
                </a:moveTo>
                <a:cubicBezTo>
                  <a:pt x="39" y="0"/>
                  <a:pt x="39" y="0"/>
                  <a:pt x="39" y="0"/>
                </a:cubicBezTo>
                <a:cubicBezTo>
                  <a:pt x="18" y="0"/>
                  <a:pt x="0" y="18"/>
                  <a:pt x="0" y="39"/>
                </a:cubicBezTo>
                <a:cubicBezTo>
                  <a:pt x="0" y="185"/>
                  <a:pt x="0" y="185"/>
                  <a:pt x="0" y="185"/>
                </a:cubicBezTo>
                <a:cubicBezTo>
                  <a:pt x="0" y="207"/>
                  <a:pt x="18" y="224"/>
                  <a:pt x="39" y="224"/>
                </a:cubicBezTo>
                <a:cubicBezTo>
                  <a:pt x="181" y="224"/>
                  <a:pt x="181" y="224"/>
                  <a:pt x="181" y="224"/>
                </a:cubicBezTo>
                <a:cubicBezTo>
                  <a:pt x="180" y="223"/>
                  <a:pt x="180" y="222"/>
                  <a:pt x="180" y="220"/>
                </a:cubicBezTo>
                <a:cubicBezTo>
                  <a:pt x="180" y="198"/>
                  <a:pt x="180" y="198"/>
                  <a:pt x="180" y="198"/>
                </a:cubicBezTo>
                <a:cubicBezTo>
                  <a:pt x="170" y="198"/>
                  <a:pt x="170" y="198"/>
                  <a:pt x="170" y="198"/>
                </a:cubicBezTo>
                <a:cubicBezTo>
                  <a:pt x="170" y="27"/>
                  <a:pt x="170" y="27"/>
                  <a:pt x="170" y="27"/>
                </a:cubicBezTo>
                <a:cubicBezTo>
                  <a:pt x="254" y="27"/>
                  <a:pt x="254" y="27"/>
                  <a:pt x="254" y="27"/>
                </a:cubicBezTo>
                <a:cubicBezTo>
                  <a:pt x="289" y="27"/>
                  <a:pt x="289" y="27"/>
                  <a:pt x="289" y="27"/>
                </a:cubicBezTo>
                <a:cubicBezTo>
                  <a:pt x="295" y="27"/>
                  <a:pt x="301" y="32"/>
                  <a:pt x="301" y="39"/>
                </a:cubicBezTo>
                <a:cubicBezTo>
                  <a:pt x="301" y="74"/>
                  <a:pt x="301" y="74"/>
                  <a:pt x="301" y="74"/>
                </a:cubicBezTo>
                <a:cubicBezTo>
                  <a:pt x="301" y="220"/>
                  <a:pt x="301" y="220"/>
                  <a:pt x="301" y="220"/>
                </a:cubicBezTo>
                <a:cubicBezTo>
                  <a:pt x="301" y="221"/>
                  <a:pt x="301" y="222"/>
                  <a:pt x="301" y="222"/>
                </a:cubicBezTo>
                <a:cubicBezTo>
                  <a:pt x="316" y="217"/>
                  <a:pt x="327" y="203"/>
                  <a:pt x="327" y="185"/>
                </a:cubicBezTo>
                <a:cubicBezTo>
                  <a:pt x="327" y="39"/>
                  <a:pt x="327" y="39"/>
                  <a:pt x="327" y="39"/>
                </a:cubicBezTo>
                <a:cubicBezTo>
                  <a:pt x="327" y="18"/>
                  <a:pt x="310" y="0"/>
                  <a:pt x="289" y="0"/>
                </a:cubicBezTo>
                <a:close/>
                <a:moveTo>
                  <a:pt x="158" y="198"/>
                </a:moveTo>
                <a:cubicBezTo>
                  <a:pt x="39" y="198"/>
                  <a:pt x="39" y="198"/>
                  <a:pt x="39" y="198"/>
                </a:cubicBezTo>
                <a:cubicBezTo>
                  <a:pt x="32" y="198"/>
                  <a:pt x="27" y="192"/>
                  <a:pt x="27" y="185"/>
                </a:cubicBezTo>
                <a:cubicBezTo>
                  <a:pt x="27" y="39"/>
                  <a:pt x="27" y="39"/>
                  <a:pt x="27" y="39"/>
                </a:cubicBezTo>
                <a:cubicBezTo>
                  <a:pt x="27" y="32"/>
                  <a:pt x="32" y="27"/>
                  <a:pt x="39" y="27"/>
                </a:cubicBezTo>
                <a:cubicBezTo>
                  <a:pt x="158" y="27"/>
                  <a:pt x="158" y="27"/>
                  <a:pt x="158" y="27"/>
                </a:cubicBezTo>
                <a:lnTo>
                  <a:pt x="158" y="198"/>
                </a:lnTo>
                <a:close/>
                <a:moveTo>
                  <a:pt x="163" y="21"/>
                </a:moveTo>
                <a:cubicBezTo>
                  <a:pt x="159" y="21"/>
                  <a:pt x="155" y="17"/>
                  <a:pt x="155" y="13"/>
                </a:cubicBezTo>
                <a:cubicBezTo>
                  <a:pt x="155" y="9"/>
                  <a:pt x="159" y="5"/>
                  <a:pt x="163" y="5"/>
                </a:cubicBezTo>
                <a:cubicBezTo>
                  <a:pt x="168" y="5"/>
                  <a:pt x="171" y="9"/>
                  <a:pt x="171" y="13"/>
                </a:cubicBezTo>
                <a:cubicBezTo>
                  <a:pt x="171" y="17"/>
                  <a:pt x="168" y="21"/>
                  <a:pt x="163" y="21"/>
                </a:cubicBezTo>
                <a:close/>
                <a:moveTo>
                  <a:pt x="141" y="125"/>
                </a:moveTo>
                <a:cubicBezTo>
                  <a:pt x="45" y="125"/>
                  <a:pt x="45" y="125"/>
                  <a:pt x="45" y="125"/>
                </a:cubicBezTo>
                <a:cubicBezTo>
                  <a:pt x="45" y="140"/>
                  <a:pt x="45" y="140"/>
                  <a:pt x="45" y="140"/>
                </a:cubicBezTo>
                <a:cubicBezTo>
                  <a:pt x="141" y="140"/>
                  <a:pt x="141" y="140"/>
                  <a:pt x="141" y="140"/>
                </a:cubicBezTo>
                <a:lnTo>
                  <a:pt x="141" y="125"/>
                </a:lnTo>
                <a:close/>
                <a:moveTo>
                  <a:pt x="141" y="53"/>
                </a:moveTo>
                <a:cubicBezTo>
                  <a:pt x="45" y="53"/>
                  <a:pt x="45" y="53"/>
                  <a:pt x="45" y="53"/>
                </a:cubicBezTo>
                <a:cubicBezTo>
                  <a:pt x="45" y="69"/>
                  <a:pt x="45" y="69"/>
                  <a:pt x="45" y="69"/>
                </a:cubicBezTo>
                <a:cubicBezTo>
                  <a:pt x="141" y="69"/>
                  <a:pt x="141" y="69"/>
                  <a:pt x="141" y="69"/>
                </a:cubicBezTo>
                <a:lnTo>
                  <a:pt x="141" y="53"/>
                </a:lnTo>
                <a:close/>
                <a:moveTo>
                  <a:pt x="254" y="53"/>
                </a:moveTo>
                <a:cubicBezTo>
                  <a:pt x="254" y="64"/>
                  <a:pt x="263" y="74"/>
                  <a:pt x="274" y="74"/>
                </a:cubicBezTo>
                <a:cubicBezTo>
                  <a:pt x="301" y="74"/>
                  <a:pt x="301" y="74"/>
                  <a:pt x="301" y="74"/>
                </a:cubicBezTo>
                <a:cubicBezTo>
                  <a:pt x="254" y="27"/>
                  <a:pt x="254" y="27"/>
                  <a:pt x="254" y="27"/>
                </a:cubicBezTo>
                <a:lnTo>
                  <a:pt x="254" y="53"/>
                </a:lnTo>
                <a:close/>
                <a:moveTo>
                  <a:pt x="141" y="89"/>
                </a:moveTo>
                <a:cubicBezTo>
                  <a:pt x="45" y="89"/>
                  <a:pt x="45" y="89"/>
                  <a:pt x="45" y="89"/>
                </a:cubicBezTo>
                <a:cubicBezTo>
                  <a:pt x="45" y="104"/>
                  <a:pt x="45" y="104"/>
                  <a:pt x="45" y="104"/>
                </a:cubicBezTo>
                <a:cubicBezTo>
                  <a:pt x="141" y="104"/>
                  <a:pt x="141" y="104"/>
                  <a:pt x="141" y="104"/>
                </a:cubicBezTo>
                <a:lnTo>
                  <a:pt x="141" y="89"/>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4" name="Freeform 16"/>
          <p:cNvSpPr>
            <a:spLocks noEditPoints="1"/>
          </p:cNvSpPr>
          <p:nvPr/>
        </p:nvSpPr>
        <p:spPr bwMode="auto">
          <a:xfrm>
            <a:off x="4956413" y="3561283"/>
            <a:ext cx="447821" cy="393140"/>
          </a:xfrm>
          <a:custGeom>
            <a:avLst/>
            <a:gdLst>
              <a:gd name="T0" fmla="*/ 246 w 326"/>
              <a:gd name="T1" fmla="*/ 42 h 286"/>
              <a:gd name="T2" fmla="*/ 261 w 326"/>
              <a:gd name="T3" fmla="*/ 54 h 286"/>
              <a:gd name="T4" fmla="*/ 279 w 326"/>
              <a:gd name="T5" fmla="*/ 42 h 286"/>
              <a:gd name="T6" fmla="*/ 269 w 326"/>
              <a:gd name="T7" fmla="*/ 54 h 286"/>
              <a:gd name="T8" fmla="*/ 279 w 326"/>
              <a:gd name="T9" fmla="*/ 42 h 286"/>
              <a:gd name="T10" fmla="*/ 38 w 326"/>
              <a:gd name="T11" fmla="*/ 0 h 286"/>
              <a:gd name="T12" fmla="*/ 0 w 326"/>
              <a:gd name="T13" fmla="*/ 185 h 286"/>
              <a:gd name="T14" fmla="*/ 131 w 326"/>
              <a:gd name="T15" fmla="*/ 224 h 286"/>
              <a:gd name="T16" fmla="*/ 203 w 326"/>
              <a:gd name="T17" fmla="*/ 252 h 286"/>
              <a:gd name="T18" fmla="*/ 288 w 326"/>
              <a:gd name="T19" fmla="*/ 224 h 286"/>
              <a:gd name="T20" fmla="*/ 326 w 326"/>
              <a:gd name="T21" fmla="*/ 39 h 286"/>
              <a:gd name="T22" fmla="*/ 163 w 326"/>
              <a:gd name="T23" fmla="*/ 8 h 286"/>
              <a:gd name="T24" fmla="*/ 163 w 326"/>
              <a:gd name="T25" fmla="*/ 20 h 286"/>
              <a:gd name="T26" fmla="*/ 163 w 326"/>
              <a:gd name="T27" fmla="*/ 8 h 286"/>
              <a:gd name="T28" fmla="*/ 256 w 326"/>
              <a:gd name="T29" fmla="*/ 216 h 286"/>
              <a:gd name="T30" fmla="*/ 256 w 326"/>
              <a:gd name="T31" fmla="*/ 207 h 286"/>
              <a:gd name="T32" fmla="*/ 288 w 326"/>
              <a:gd name="T33" fmla="*/ 211 h 286"/>
              <a:gd name="T34" fmla="*/ 300 w 326"/>
              <a:gd name="T35" fmla="*/ 185 h 286"/>
              <a:gd name="T36" fmla="*/ 38 w 326"/>
              <a:gd name="T37" fmla="*/ 198 h 286"/>
              <a:gd name="T38" fmla="*/ 26 w 326"/>
              <a:gd name="T39" fmla="*/ 39 h 286"/>
              <a:gd name="T40" fmla="*/ 288 w 326"/>
              <a:gd name="T41" fmla="*/ 27 h 286"/>
              <a:gd name="T42" fmla="*/ 300 w 326"/>
              <a:gd name="T43" fmla="*/ 185 h 286"/>
              <a:gd name="T44" fmla="*/ 94 w 326"/>
              <a:gd name="T45" fmla="*/ 260 h 286"/>
              <a:gd name="T46" fmla="*/ 94 w 326"/>
              <a:gd name="T47" fmla="*/ 286 h 286"/>
              <a:gd name="T48" fmla="*/ 245 w 326"/>
              <a:gd name="T49" fmla="*/ 273 h 286"/>
              <a:gd name="T50" fmla="*/ 238 w 326"/>
              <a:gd name="T51" fmla="*/ 65 h 286"/>
              <a:gd name="T52" fmla="*/ 223 w 326"/>
              <a:gd name="T53" fmla="*/ 77 h 286"/>
              <a:gd name="T54" fmla="*/ 238 w 326"/>
              <a:gd name="T55" fmla="*/ 65 h 286"/>
              <a:gd name="T56" fmla="*/ 203 w 326"/>
              <a:gd name="T57" fmla="*/ 181 h 286"/>
              <a:gd name="T58" fmla="*/ 45 w 326"/>
              <a:gd name="T59" fmla="*/ 44 h 286"/>
              <a:gd name="T60" fmla="*/ 78 w 326"/>
              <a:gd name="T61" fmla="*/ 162 h 286"/>
              <a:gd name="T62" fmla="*/ 114 w 326"/>
              <a:gd name="T63" fmla="*/ 117 h 286"/>
              <a:gd name="T64" fmla="*/ 124 w 326"/>
              <a:gd name="T65" fmla="*/ 66 h 286"/>
              <a:gd name="T66" fmla="*/ 134 w 326"/>
              <a:gd name="T67" fmla="*/ 117 h 286"/>
              <a:gd name="T68" fmla="*/ 170 w 326"/>
              <a:gd name="T69" fmla="*/ 162 h 286"/>
              <a:gd name="T70" fmla="*/ 170 w 326"/>
              <a:gd name="T71" fmla="*/ 162 h 286"/>
              <a:gd name="T72" fmla="*/ 78 w 326"/>
              <a:gd name="T73" fmla="*/ 162 h 286"/>
              <a:gd name="T74" fmla="*/ 78 w 326"/>
              <a:gd name="T75" fmla="*/ 162 h 286"/>
              <a:gd name="T76" fmla="*/ 281 w 326"/>
              <a:gd name="T77" fmla="*/ 181 h 286"/>
              <a:gd name="T78" fmla="*/ 220 w 326"/>
              <a:gd name="T79" fmla="*/ 128 h 286"/>
              <a:gd name="T80" fmla="*/ 233 w 326"/>
              <a:gd name="T81" fmla="*/ 173 h 286"/>
              <a:gd name="T82" fmla="*/ 247 w 326"/>
              <a:gd name="T83" fmla="*/ 156 h 286"/>
              <a:gd name="T84" fmla="*/ 251 w 326"/>
              <a:gd name="T85" fmla="*/ 137 h 286"/>
              <a:gd name="T86" fmla="*/ 254 w 326"/>
              <a:gd name="T87" fmla="*/ 156 h 286"/>
              <a:gd name="T88" fmla="*/ 268 w 326"/>
              <a:gd name="T89" fmla="*/ 173 h 286"/>
              <a:gd name="T90" fmla="*/ 268 w 326"/>
              <a:gd name="T91" fmla="*/ 174 h 286"/>
              <a:gd name="T92" fmla="*/ 233 w 326"/>
              <a:gd name="T93" fmla="*/ 174 h 286"/>
              <a:gd name="T94" fmla="*/ 233 w 326"/>
              <a:gd name="T95" fmla="*/ 173 h 286"/>
              <a:gd name="T96" fmla="*/ 246 w 326"/>
              <a:gd name="T97" fmla="*/ 65 h 286"/>
              <a:gd name="T98" fmla="*/ 252 w 326"/>
              <a:gd name="T99" fmla="*/ 77 h 286"/>
              <a:gd name="T100" fmla="*/ 238 w 326"/>
              <a:gd name="T101" fmla="*/ 42 h 286"/>
              <a:gd name="T102" fmla="*/ 223 w 326"/>
              <a:gd name="T103" fmla="*/ 54 h 286"/>
              <a:gd name="T104" fmla="*/ 238 w 326"/>
              <a:gd name="T105" fmla="*/ 42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6" h="286">
                <a:moveTo>
                  <a:pt x="261" y="42"/>
                </a:moveTo>
                <a:cubicBezTo>
                  <a:pt x="246" y="42"/>
                  <a:pt x="246" y="42"/>
                  <a:pt x="246" y="42"/>
                </a:cubicBezTo>
                <a:cubicBezTo>
                  <a:pt x="246" y="54"/>
                  <a:pt x="246" y="54"/>
                  <a:pt x="246" y="54"/>
                </a:cubicBezTo>
                <a:cubicBezTo>
                  <a:pt x="261" y="54"/>
                  <a:pt x="261" y="54"/>
                  <a:pt x="261" y="54"/>
                </a:cubicBezTo>
                <a:lnTo>
                  <a:pt x="261" y="42"/>
                </a:lnTo>
                <a:close/>
                <a:moveTo>
                  <a:pt x="279" y="42"/>
                </a:moveTo>
                <a:cubicBezTo>
                  <a:pt x="269" y="42"/>
                  <a:pt x="269" y="42"/>
                  <a:pt x="269" y="42"/>
                </a:cubicBezTo>
                <a:cubicBezTo>
                  <a:pt x="269" y="54"/>
                  <a:pt x="269" y="54"/>
                  <a:pt x="269" y="54"/>
                </a:cubicBezTo>
                <a:cubicBezTo>
                  <a:pt x="279" y="54"/>
                  <a:pt x="279" y="54"/>
                  <a:pt x="279" y="54"/>
                </a:cubicBezTo>
                <a:lnTo>
                  <a:pt x="279" y="42"/>
                </a:lnTo>
                <a:close/>
                <a:moveTo>
                  <a:pt x="288" y="0"/>
                </a:moveTo>
                <a:cubicBezTo>
                  <a:pt x="38" y="0"/>
                  <a:pt x="38" y="0"/>
                  <a:pt x="38" y="0"/>
                </a:cubicBezTo>
                <a:cubicBezTo>
                  <a:pt x="17" y="0"/>
                  <a:pt x="0" y="18"/>
                  <a:pt x="0" y="39"/>
                </a:cubicBezTo>
                <a:cubicBezTo>
                  <a:pt x="0" y="185"/>
                  <a:pt x="0" y="185"/>
                  <a:pt x="0" y="185"/>
                </a:cubicBezTo>
                <a:cubicBezTo>
                  <a:pt x="0" y="207"/>
                  <a:pt x="17" y="224"/>
                  <a:pt x="38" y="224"/>
                </a:cubicBezTo>
                <a:cubicBezTo>
                  <a:pt x="131" y="224"/>
                  <a:pt x="131" y="224"/>
                  <a:pt x="131" y="224"/>
                </a:cubicBezTo>
                <a:cubicBezTo>
                  <a:pt x="131" y="252"/>
                  <a:pt x="131" y="252"/>
                  <a:pt x="131" y="252"/>
                </a:cubicBezTo>
                <a:cubicBezTo>
                  <a:pt x="203" y="252"/>
                  <a:pt x="203" y="252"/>
                  <a:pt x="203" y="252"/>
                </a:cubicBezTo>
                <a:cubicBezTo>
                  <a:pt x="203" y="224"/>
                  <a:pt x="203" y="224"/>
                  <a:pt x="203" y="224"/>
                </a:cubicBezTo>
                <a:cubicBezTo>
                  <a:pt x="288" y="224"/>
                  <a:pt x="288" y="224"/>
                  <a:pt x="288" y="224"/>
                </a:cubicBezTo>
                <a:cubicBezTo>
                  <a:pt x="309" y="224"/>
                  <a:pt x="326" y="207"/>
                  <a:pt x="326" y="185"/>
                </a:cubicBezTo>
                <a:cubicBezTo>
                  <a:pt x="326" y="39"/>
                  <a:pt x="326" y="39"/>
                  <a:pt x="326" y="39"/>
                </a:cubicBezTo>
                <a:cubicBezTo>
                  <a:pt x="326" y="18"/>
                  <a:pt x="309" y="0"/>
                  <a:pt x="288" y="0"/>
                </a:cubicBezTo>
                <a:close/>
                <a:moveTo>
                  <a:pt x="163" y="8"/>
                </a:moveTo>
                <a:cubicBezTo>
                  <a:pt x="166" y="8"/>
                  <a:pt x="169" y="11"/>
                  <a:pt x="169" y="14"/>
                </a:cubicBezTo>
                <a:cubicBezTo>
                  <a:pt x="169" y="18"/>
                  <a:pt x="166" y="20"/>
                  <a:pt x="163" y="20"/>
                </a:cubicBezTo>
                <a:cubicBezTo>
                  <a:pt x="160" y="20"/>
                  <a:pt x="157" y="18"/>
                  <a:pt x="157" y="14"/>
                </a:cubicBezTo>
                <a:cubicBezTo>
                  <a:pt x="157" y="11"/>
                  <a:pt x="160" y="8"/>
                  <a:pt x="163" y="8"/>
                </a:cubicBezTo>
                <a:close/>
                <a:moveTo>
                  <a:pt x="284" y="216"/>
                </a:moveTo>
                <a:cubicBezTo>
                  <a:pt x="256" y="216"/>
                  <a:pt x="256" y="216"/>
                  <a:pt x="256" y="216"/>
                </a:cubicBezTo>
                <a:cubicBezTo>
                  <a:pt x="253" y="216"/>
                  <a:pt x="251" y="214"/>
                  <a:pt x="251" y="211"/>
                </a:cubicBezTo>
                <a:cubicBezTo>
                  <a:pt x="251" y="209"/>
                  <a:pt x="253" y="207"/>
                  <a:pt x="256" y="207"/>
                </a:cubicBezTo>
                <a:cubicBezTo>
                  <a:pt x="284" y="207"/>
                  <a:pt x="284" y="207"/>
                  <a:pt x="284" y="207"/>
                </a:cubicBezTo>
                <a:cubicBezTo>
                  <a:pt x="286" y="207"/>
                  <a:pt x="288" y="209"/>
                  <a:pt x="288" y="211"/>
                </a:cubicBezTo>
                <a:cubicBezTo>
                  <a:pt x="288" y="214"/>
                  <a:pt x="286" y="216"/>
                  <a:pt x="284" y="216"/>
                </a:cubicBezTo>
                <a:close/>
                <a:moveTo>
                  <a:pt x="300" y="185"/>
                </a:moveTo>
                <a:cubicBezTo>
                  <a:pt x="300" y="192"/>
                  <a:pt x="295" y="198"/>
                  <a:pt x="288" y="198"/>
                </a:cubicBezTo>
                <a:cubicBezTo>
                  <a:pt x="38" y="198"/>
                  <a:pt x="38" y="198"/>
                  <a:pt x="38" y="198"/>
                </a:cubicBezTo>
                <a:cubicBezTo>
                  <a:pt x="31" y="198"/>
                  <a:pt x="26" y="192"/>
                  <a:pt x="26" y="185"/>
                </a:cubicBezTo>
                <a:cubicBezTo>
                  <a:pt x="26" y="39"/>
                  <a:pt x="26" y="39"/>
                  <a:pt x="26" y="39"/>
                </a:cubicBezTo>
                <a:cubicBezTo>
                  <a:pt x="26" y="32"/>
                  <a:pt x="31" y="27"/>
                  <a:pt x="38" y="27"/>
                </a:cubicBezTo>
                <a:cubicBezTo>
                  <a:pt x="288" y="27"/>
                  <a:pt x="288" y="27"/>
                  <a:pt x="288" y="27"/>
                </a:cubicBezTo>
                <a:cubicBezTo>
                  <a:pt x="295" y="27"/>
                  <a:pt x="300" y="32"/>
                  <a:pt x="300" y="39"/>
                </a:cubicBezTo>
                <a:lnTo>
                  <a:pt x="300" y="185"/>
                </a:lnTo>
                <a:close/>
                <a:moveTo>
                  <a:pt x="232" y="260"/>
                </a:moveTo>
                <a:cubicBezTo>
                  <a:pt x="94" y="260"/>
                  <a:pt x="94" y="260"/>
                  <a:pt x="94" y="260"/>
                </a:cubicBezTo>
                <a:cubicBezTo>
                  <a:pt x="87" y="260"/>
                  <a:pt x="81" y="266"/>
                  <a:pt x="81" y="273"/>
                </a:cubicBezTo>
                <a:cubicBezTo>
                  <a:pt x="81" y="280"/>
                  <a:pt x="87" y="286"/>
                  <a:pt x="94" y="286"/>
                </a:cubicBezTo>
                <a:cubicBezTo>
                  <a:pt x="232" y="286"/>
                  <a:pt x="232" y="286"/>
                  <a:pt x="232" y="286"/>
                </a:cubicBezTo>
                <a:cubicBezTo>
                  <a:pt x="239" y="286"/>
                  <a:pt x="245" y="280"/>
                  <a:pt x="245" y="273"/>
                </a:cubicBezTo>
                <a:cubicBezTo>
                  <a:pt x="245" y="266"/>
                  <a:pt x="239" y="260"/>
                  <a:pt x="232" y="260"/>
                </a:cubicBezTo>
                <a:close/>
                <a:moveTo>
                  <a:pt x="238" y="65"/>
                </a:moveTo>
                <a:cubicBezTo>
                  <a:pt x="223" y="65"/>
                  <a:pt x="223" y="65"/>
                  <a:pt x="223" y="65"/>
                </a:cubicBezTo>
                <a:cubicBezTo>
                  <a:pt x="223" y="77"/>
                  <a:pt x="223" y="77"/>
                  <a:pt x="223" y="77"/>
                </a:cubicBezTo>
                <a:cubicBezTo>
                  <a:pt x="238" y="77"/>
                  <a:pt x="238" y="77"/>
                  <a:pt x="238" y="77"/>
                </a:cubicBezTo>
                <a:lnTo>
                  <a:pt x="238" y="65"/>
                </a:lnTo>
                <a:close/>
                <a:moveTo>
                  <a:pt x="45" y="181"/>
                </a:moveTo>
                <a:cubicBezTo>
                  <a:pt x="203" y="181"/>
                  <a:pt x="203" y="181"/>
                  <a:pt x="203" y="181"/>
                </a:cubicBezTo>
                <a:cubicBezTo>
                  <a:pt x="203" y="44"/>
                  <a:pt x="203" y="44"/>
                  <a:pt x="203" y="44"/>
                </a:cubicBezTo>
                <a:cubicBezTo>
                  <a:pt x="45" y="44"/>
                  <a:pt x="45" y="44"/>
                  <a:pt x="45" y="44"/>
                </a:cubicBezTo>
                <a:lnTo>
                  <a:pt x="45" y="181"/>
                </a:lnTo>
                <a:close/>
                <a:moveTo>
                  <a:pt x="78" y="162"/>
                </a:moveTo>
                <a:cubicBezTo>
                  <a:pt x="78" y="146"/>
                  <a:pt x="93" y="131"/>
                  <a:pt x="112" y="127"/>
                </a:cubicBezTo>
                <a:cubicBezTo>
                  <a:pt x="117" y="124"/>
                  <a:pt x="115" y="118"/>
                  <a:pt x="114" y="117"/>
                </a:cubicBezTo>
                <a:cubicBezTo>
                  <a:pt x="108" y="112"/>
                  <a:pt x="103" y="102"/>
                  <a:pt x="103" y="91"/>
                </a:cubicBezTo>
                <a:cubicBezTo>
                  <a:pt x="103" y="76"/>
                  <a:pt x="113" y="66"/>
                  <a:pt x="124" y="66"/>
                </a:cubicBezTo>
                <a:cubicBezTo>
                  <a:pt x="135" y="66"/>
                  <a:pt x="145" y="76"/>
                  <a:pt x="145" y="91"/>
                </a:cubicBezTo>
                <a:cubicBezTo>
                  <a:pt x="145" y="102"/>
                  <a:pt x="140" y="112"/>
                  <a:pt x="134" y="117"/>
                </a:cubicBezTo>
                <a:cubicBezTo>
                  <a:pt x="133" y="118"/>
                  <a:pt x="131" y="124"/>
                  <a:pt x="136" y="127"/>
                </a:cubicBezTo>
                <a:cubicBezTo>
                  <a:pt x="155" y="131"/>
                  <a:pt x="170" y="146"/>
                  <a:pt x="170" y="162"/>
                </a:cubicBezTo>
                <a:cubicBezTo>
                  <a:pt x="170" y="162"/>
                  <a:pt x="170" y="162"/>
                  <a:pt x="170" y="162"/>
                </a:cubicBezTo>
                <a:cubicBezTo>
                  <a:pt x="170" y="162"/>
                  <a:pt x="170" y="162"/>
                  <a:pt x="170" y="162"/>
                </a:cubicBezTo>
                <a:cubicBezTo>
                  <a:pt x="170" y="172"/>
                  <a:pt x="162" y="171"/>
                  <a:pt x="124" y="171"/>
                </a:cubicBezTo>
                <a:cubicBezTo>
                  <a:pt x="88" y="171"/>
                  <a:pt x="78" y="172"/>
                  <a:pt x="78" y="162"/>
                </a:cubicBezTo>
                <a:cubicBezTo>
                  <a:pt x="78" y="162"/>
                  <a:pt x="78" y="162"/>
                  <a:pt x="78" y="162"/>
                </a:cubicBezTo>
                <a:cubicBezTo>
                  <a:pt x="78" y="162"/>
                  <a:pt x="78" y="162"/>
                  <a:pt x="78" y="162"/>
                </a:cubicBezTo>
                <a:close/>
                <a:moveTo>
                  <a:pt x="220" y="181"/>
                </a:moveTo>
                <a:cubicBezTo>
                  <a:pt x="281" y="181"/>
                  <a:pt x="281" y="181"/>
                  <a:pt x="281" y="181"/>
                </a:cubicBezTo>
                <a:cubicBezTo>
                  <a:pt x="281" y="128"/>
                  <a:pt x="281" y="128"/>
                  <a:pt x="281" y="128"/>
                </a:cubicBezTo>
                <a:cubicBezTo>
                  <a:pt x="220" y="128"/>
                  <a:pt x="220" y="128"/>
                  <a:pt x="220" y="128"/>
                </a:cubicBezTo>
                <a:lnTo>
                  <a:pt x="220" y="181"/>
                </a:lnTo>
                <a:close/>
                <a:moveTo>
                  <a:pt x="233" y="173"/>
                </a:moveTo>
                <a:cubicBezTo>
                  <a:pt x="233" y="167"/>
                  <a:pt x="238" y="162"/>
                  <a:pt x="246" y="160"/>
                </a:cubicBezTo>
                <a:cubicBezTo>
                  <a:pt x="248" y="159"/>
                  <a:pt x="247" y="157"/>
                  <a:pt x="247" y="156"/>
                </a:cubicBezTo>
                <a:cubicBezTo>
                  <a:pt x="244" y="154"/>
                  <a:pt x="243" y="150"/>
                  <a:pt x="243" y="146"/>
                </a:cubicBezTo>
                <a:cubicBezTo>
                  <a:pt x="243" y="140"/>
                  <a:pt x="246" y="137"/>
                  <a:pt x="251" y="137"/>
                </a:cubicBezTo>
                <a:cubicBezTo>
                  <a:pt x="255" y="137"/>
                  <a:pt x="258" y="140"/>
                  <a:pt x="258" y="146"/>
                </a:cubicBezTo>
                <a:cubicBezTo>
                  <a:pt x="258" y="150"/>
                  <a:pt x="257" y="154"/>
                  <a:pt x="254" y="156"/>
                </a:cubicBezTo>
                <a:cubicBezTo>
                  <a:pt x="254" y="157"/>
                  <a:pt x="253" y="159"/>
                  <a:pt x="255" y="160"/>
                </a:cubicBezTo>
                <a:cubicBezTo>
                  <a:pt x="263" y="162"/>
                  <a:pt x="268" y="167"/>
                  <a:pt x="268" y="173"/>
                </a:cubicBezTo>
                <a:cubicBezTo>
                  <a:pt x="268" y="173"/>
                  <a:pt x="268" y="173"/>
                  <a:pt x="268" y="174"/>
                </a:cubicBezTo>
                <a:cubicBezTo>
                  <a:pt x="268" y="174"/>
                  <a:pt x="268" y="174"/>
                  <a:pt x="268" y="174"/>
                </a:cubicBezTo>
                <a:cubicBezTo>
                  <a:pt x="268" y="177"/>
                  <a:pt x="265" y="177"/>
                  <a:pt x="251" y="177"/>
                </a:cubicBezTo>
                <a:cubicBezTo>
                  <a:pt x="237" y="177"/>
                  <a:pt x="233" y="177"/>
                  <a:pt x="233" y="174"/>
                </a:cubicBezTo>
                <a:cubicBezTo>
                  <a:pt x="233" y="174"/>
                  <a:pt x="233" y="174"/>
                  <a:pt x="233" y="174"/>
                </a:cubicBezTo>
                <a:cubicBezTo>
                  <a:pt x="233" y="173"/>
                  <a:pt x="233" y="173"/>
                  <a:pt x="233" y="173"/>
                </a:cubicBezTo>
                <a:close/>
                <a:moveTo>
                  <a:pt x="252" y="65"/>
                </a:moveTo>
                <a:cubicBezTo>
                  <a:pt x="246" y="65"/>
                  <a:pt x="246" y="65"/>
                  <a:pt x="246" y="65"/>
                </a:cubicBezTo>
                <a:cubicBezTo>
                  <a:pt x="246" y="77"/>
                  <a:pt x="246" y="77"/>
                  <a:pt x="246" y="77"/>
                </a:cubicBezTo>
                <a:cubicBezTo>
                  <a:pt x="252" y="77"/>
                  <a:pt x="252" y="77"/>
                  <a:pt x="252" y="77"/>
                </a:cubicBezTo>
                <a:lnTo>
                  <a:pt x="252" y="65"/>
                </a:lnTo>
                <a:close/>
                <a:moveTo>
                  <a:pt x="238" y="42"/>
                </a:moveTo>
                <a:cubicBezTo>
                  <a:pt x="223" y="42"/>
                  <a:pt x="223" y="42"/>
                  <a:pt x="223" y="42"/>
                </a:cubicBezTo>
                <a:cubicBezTo>
                  <a:pt x="223" y="54"/>
                  <a:pt x="223" y="54"/>
                  <a:pt x="223" y="54"/>
                </a:cubicBezTo>
                <a:cubicBezTo>
                  <a:pt x="238" y="54"/>
                  <a:pt x="238" y="54"/>
                  <a:pt x="238" y="54"/>
                </a:cubicBezTo>
                <a:lnTo>
                  <a:pt x="238" y="42"/>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5" name="Freeform 17"/>
          <p:cNvSpPr>
            <a:spLocks noEditPoints="1"/>
          </p:cNvSpPr>
          <p:nvPr/>
        </p:nvSpPr>
        <p:spPr bwMode="auto">
          <a:xfrm>
            <a:off x="7510120" y="3607663"/>
            <a:ext cx="388251" cy="340128"/>
          </a:xfrm>
          <a:custGeom>
            <a:avLst/>
            <a:gdLst>
              <a:gd name="T0" fmla="*/ 0 w 327"/>
              <a:gd name="T1" fmla="*/ 207 h 286"/>
              <a:gd name="T2" fmla="*/ 202 w 327"/>
              <a:gd name="T3" fmla="*/ 275 h 286"/>
              <a:gd name="T4" fmla="*/ 217 w 327"/>
              <a:gd name="T5" fmla="*/ 277 h 286"/>
              <a:gd name="T6" fmla="*/ 232 w 327"/>
              <a:gd name="T7" fmla="*/ 282 h 286"/>
              <a:gd name="T8" fmla="*/ 262 w 327"/>
              <a:gd name="T9" fmla="*/ 247 h 286"/>
              <a:gd name="T10" fmla="*/ 287 w 327"/>
              <a:gd name="T11" fmla="*/ 284 h 286"/>
              <a:gd name="T12" fmla="*/ 302 w 327"/>
              <a:gd name="T13" fmla="*/ 277 h 286"/>
              <a:gd name="T14" fmla="*/ 327 w 327"/>
              <a:gd name="T15" fmla="*/ 207 h 286"/>
              <a:gd name="T16" fmla="*/ 285 w 327"/>
              <a:gd name="T17" fmla="*/ 44 h 286"/>
              <a:gd name="T18" fmla="*/ 275 w 327"/>
              <a:gd name="T19" fmla="*/ 50 h 286"/>
              <a:gd name="T20" fmla="*/ 291 w 327"/>
              <a:gd name="T21" fmla="*/ 87 h 286"/>
              <a:gd name="T22" fmla="*/ 281 w 327"/>
              <a:gd name="T23" fmla="*/ 81 h 286"/>
              <a:gd name="T24" fmla="*/ 251 w 327"/>
              <a:gd name="T25" fmla="*/ 56 h 286"/>
              <a:gd name="T26" fmla="*/ 247 w 327"/>
              <a:gd name="T27" fmla="*/ 81 h 286"/>
              <a:gd name="T28" fmla="*/ 247 w 327"/>
              <a:gd name="T29" fmla="*/ 93 h 286"/>
              <a:gd name="T30" fmla="*/ 217 w 327"/>
              <a:gd name="T31" fmla="*/ 44 h 286"/>
              <a:gd name="T32" fmla="*/ 207 w 327"/>
              <a:gd name="T33" fmla="*/ 50 h 286"/>
              <a:gd name="T34" fmla="*/ 223 w 327"/>
              <a:gd name="T35" fmla="*/ 87 h 286"/>
              <a:gd name="T36" fmla="*/ 213 w 327"/>
              <a:gd name="T37" fmla="*/ 81 h 286"/>
              <a:gd name="T38" fmla="*/ 148 w 327"/>
              <a:gd name="T39" fmla="*/ 56 h 286"/>
              <a:gd name="T40" fmla="*/ 145 w 327"/>
              <a:gd name="T41" fmla="*/ 81 h 286"/>
              <a:gd name="T42" fmla="*/ 145 w 327"/>
              <a:gd name="T43" fmla="*/ 93 h 286"/>
              <a:gd name="T44" fmla="*/ 114 w 327"/>
              <a:gd name="T45" fmla="*/ 44 h 286"/>
              <a:gd name="T46" fmla="*/ 104 w 327"/>
              <a:gd name="T47" fmla="*/ 50 h 286"/>
              <a:gd name="T48" fmla="*/ 120 w 327"/>
              <a:gd name="T49" fmla="*/ 87 h 286"/>
              <a:gd name="T50" fmla="*/ 110 w 327"/>
              <a:gd name="T51" fmla="*/ 81 h 286"/>
              <a:gd name="T52" fmla="*/ 80 w 327"/>
              <a:gd name="T53" fmla="*/ 56 h 286"/>
              <a:gd name="T54" fmla="*/ 76 w 327"/>
              <a:gd name="T55" fmla="*/ 81 h 286"/>
              <a:gd name="T56" fmla="*/ 76 w 327"/>
              <a:gd name="T57" fmla="*/ 93 h 286"/>
              <a:gd name="T58" fmla="*/ 46 w 327"/>
              <a:gd name="T59" fmla="*/ 44 h 286"/>
              <a:gd name="T60" fmla="*/ 36 w 327"/>
              <a:gd name="T61" fmla="*/ 50 h 286"/>
              <a:gd name="T62" fmla="*/ 52 w 327"/>
              <a:gd name="T63" fmla="*/ 87 h 286"/>
              <a:gd name="T64" fmla="*/ 42 w 327"/>
              <a:gd name="T65" fmla="*/ 81 h 286"/>
              <a:gd name="T66" fmla="*/ 42 w 327"/>
              <a:gd name="T67" fmla="*/ 199 h 286"/>
              <a:gd name="T68" fmla="*/ 166 w 327"/>
              <a:gd name="T69" fmla="*/ 170 h 286"/>
              <a:gd name="T70" fmla="*/ 166 w 327"/>
              <a:gd name="T71" fmla="*/ 159 h 286"/>
              <a:gd name="T72" fmla="*/ 179 w 327"/>
              <a:gd name="T73" fmla="*/ 93 h 286"/>
              <a:gd name="T74" fmla="*/ 189 w 327"/>
              <a:gd name="T75" fmla="*/ 87 h 286"/>
              <a:gd name="T76" fmla="*/ 173 w 327"/>
              <a:gd name="T77" fmla="*/ 50 h 286"/>
              <a:gd name="T78" fmla="*/ 183 w 327"/>
              <a:gd name="T79" fmla="*/ 56 h 286"/>
              <a:gd name="T80" fmla="*/ 305 w 327"/>
              <a:gd name="T81" fmla="*/ 211 h 286"/>
              <a:gd name="T82" fmla="*/ 285 w 327"/>
              <a:gd name="T83" fmla="*/ 233 h 286"/>
              <a:gd name="T84" fmla="*/ 261 w 327"/>
              <a:gd name="T85" fmla="*/ 239 h 286"/>
              <a:gd name="T86" fmla="*/ 244 w 327"/>
              <a:gd name="T87" fmla="*/ 229 h 286"/>
              <a:gd name="T88" fmla="*/ 224 w 327"/>
              <a:gd name="T89" fmla="*/ 230 h 286"/>
              <a:gd name="T90" fmla="*/ 205 w 327"/>
              <a:gd name="T91" fmla="*/ 209 h 286"/>
              <a:gd name="T92" fmla="*/ 199 w 327"/>
              <a:gd name="T93" fmla="*/ 180 h 286"/>
              <a:gd name="T94" fmla="*/ 208 w 327"/>
              <a:gd name="T95" fmla="*/ 153 h 286"/>
              <a:gd name="T96" fmla="*/ 227 w 327"/>
              <a:gd name="T97" fmla="*/ 133 h 286"/>
              <a:gd name="T98" fmla="*/ 253 w 327"/>
              <a:gd name="T99" fmla="*/ 126 h 286"/>
              <a:gd name="T100" fmla="*/ 276 w 327"/>
              <a:gd name="T101" fmla="*/ 132 h 286"/>
              <a:gd name="T102" fmla="*/ 286 w 327"/>
              <a:gd name="T103" fmla="*/ 150 h 286"/>
              <a:gd name="T104" fmla="*/ 299 w 327"/>
              <a:gd name="T105" fmla="*/ 170 h 286"/>
              <a:gd name="T106" fmla="*/ 254 w 327"/>
              <a:gd name="T107" fmla="*/ 150 h 286"/>
              <a:gd name="T108" fmla="*/ 254 w 327"/>
              <a:gd name="T109" fmla="*/ 1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7" h="286">
                <a:moveTo>
                  <a:pt x="289" y="0"/>
                </a:moveTo>
                <a:cubicBezTo>
                  <a:pt x="39" y="0"/>
                  <a:pt x="39" y="0"/>
                  <a:pt x="39" y="0"/>
                </a:cubicBezTo>
                <a:cubicBezTo>
                  <a:pt x="17" y="0"/>
                  <a:pt x="0" y="17"/>
                  <a:pt x="0" y="39"/>
                </a:cubicBezTo>
                <a:cubicBezTo>
                  <a:pt x="0" y="207"/>
                  <a:pt x="0" y="207"/>
                  <a:pt x="0" y="207"/>
                </a:cubicBezTo>
                <a:cubicBezTo>
                  <a:pt x="0" y="228"/>
                  <a:pt x="17" y="245"/>
                  <a:pt x="39" y="245"/>
                </a:cubicBezTo>
                <a:cubicBezTo>
                  <a:pt x="212" y="245"/>
                  <a:pt x="212" y="245"/>
                  <a:pt x="212" y="245"/>
                </a:cubicBezTo>
                <a:cubicBezTo>
                  <a:pt x="202" y="269"/>
                  <a:pt x="202" y="269"/>
                  <a:pt x="202" y="269"/>
                </a:cubicBezTo>
                <a:cubicBezTo>
                  <a:pt x="201" y="271"/>
                  <a:pt x="201" y="273"/>
                  <a:pt x="202" y="275"/>
                </a:cubicBezTo>
                <a:cubicBezTo>
                  <a:pt x="203" y="276"/>
                  <a:pt x="205" y="277"/>
                  <a:pt x="207" y="277"/>
                </a:cubicBezTo>
                <a:cubicBezTo>
                  <a:pt x="207" y="277"/>
                  <a:pt x="207" y="277"/>
                  <a:pt x="208" y="277"/>
                </a:cubicBezTo>
                <a:cubicBezTo>
                  <a:pt x="216" y="277"/>
                  <a:pt x="216" y="277"/>
                  <a:pt x="216" y="277"/>
                </a:cubicBezTo>
                <a:cubicBezTo>
                  <a:pt x="216" y="277"/>
                  <a:pt x="217" y="277"/>
                  <a:pt x="217" y="277"/>
                </a:cubicBezTo>
                <a:cubicBezTo>
                  <a:pt x="222" y="284"/>
                  <a:pt x="222" y="284"/>
                  <a:pt x="222" y="284"/>
                </a:cubicBezTo>
                <a:cubicBezTo>
                  <a:pt x="223" y="285"/>
                  <a:pt x="225" y="286"/>
                  <a:pt x="226" y="286"/>
                </a:cubicBezTo>
                <a:cubicBezTo>
                  <a:pt x="227" y="286"/>
                  <a:pt x="227" y="286"/>
                  <a:pt x="227" y="286"/>
                </a:cubicBezTo>
                <a:cubicBezTo>
                  <a:pt x="229" y="285"/>
                  <a:pt x="231" y="284"/>
                  <a:pt x="232" y="282"/>
                </a:cubicBezTo>
                <a:cubicBezTo>
                  <a:pt x="248" y="246"/>
                  <a:pt x="248" y="246"/>
                  <a:pt x="248" y="246"/>
                </a:cubicBezTo>
                <a:cubicBezTo>
                  <a:pt x="250" y="248"/>
                  <a:pt x="253" y="249"/>
                  <a:pt x="256" y="249"/>
                </a:cubicBezTo>
                <a:cubicBezTo>
                  <a:pt x="256" y="249"/>
                  <a:pt x="256" y="249"/>
                  <a:pt x="256" y="249"/>
                </a:cubicBezTo>
                <a:cubicBezTo>
                  <a:pt x="258" y="249"/>
                  <a:pt x="260" y="248"/>
                  <a:pt x="262" y="247"/>
                </a:cubicBezTo>
                <a:cubicBezTo>
                  <a:pt x="277" y="282"/>
                  <a:pt x="277" y="282"/>
                  <a:pt x="277" y="282"/>
                </a:cubicBezTo>
                <a:cubicBezTo>
                  <a:pt x="278" y="284"/>
                  <a:pt x="280" y="285"/>
                  <a:pt x="282" y="286"/>
                </a:cubicBezTo>
                <a:cubicBezTo>
                  <a:pt x="282" y="286"/>
                  <a:pt x="282" y="286"/>
                  <a:pt x="282" y="286"/>
                </a:cubicBezTo>
                <a:cubicBezTo>
                  <a:pt x="284" y="286"/>
                  <a:pt x="286" y="285"/>
                  <a:pt x="287" y="284"/>
                </a:cubicBezTo>
                <a:cubicBezTo>
                  <a:pt x="292" y="277"/>
                  <a:pt x="292" y="277"/>
                  <a:pt x="292" y="277"/>
                </a:cubicBezTo>
                <a:cubicBezTo>
                  <a:pt x="292" y="277"/>
                  <a:pt x="293" y="277"/>
                  <a:pt x="293" y="277"/>
                </a:cubicBezTo>
                <a:cubicBezTo>
                  <a:pt x="293" y="277"/>
                  <a:pt x="301" y="277"/>
                  <a:pt x="301" y="277"/>
                </a:cubicBezTo>
                <a:cubicBezTo>
                  <a:pt x="301" y="277"/>
                  <a:pt x="302" y="277"/>
                  <a:pt x="302" y="277"/>
                </a:cubicBezTo>
                <a:cubicBezTo>
                  <a:pt x="304" y="277"/>
                  <a:pt x="305" y="276"/>
                  <a:pt x="306" y="275"/>
                </a:cubicBezTo>
                <a:cubicBezTo>
                  <a:pt x="308" y="273"/>
                  <a:pt x="308" y="271"/>
                  <a:pt x="307" y="269"/>
                </a:cubicBezTo>
                <a:cubicBezTo>
                  <a:pt x="296" y="245"/>
                  <a:pt x="296" y="245"/>
                  <a:pt x="296" y="245"/>
                </a:cubicBezTo>
                <a:cubicBezTo>
                  <a:pt x="314" y="241"/>
                  <a:pt x="327" y="225"/>
                  <a:pt x="327" y="207"/>
                </a:cubicBezTo>
                <a:cubicBezTo>
                  <a:pt x="327" y="39"/>
                  <a:pt x="327" y="39"/>
                  <a:pt x="327" y="39"/>
                </a:cubicBezTo>
                <a:cubicBezTo>
                  <a:pt x="327" y="17"/>
                  <a:pt x="310" y="0"/>
                  <a:pt x="289" y="0"/>
                </a:cubicBezTo>
                <a:close/>
                <a:moveTo>
                  <a:pt x="281" y="44"/>
                </a:moveTo>
                <a:cubicBezTo>
                  <a:pt x="285" y="44"/>
                  <a:pt x="285" y="44"/>
                  <a:pt x="285" y="44"/>
                </a:cubicBezTo>
                <a:cubicBezTo>
                  <a:pt x="289" y="44"/>
                  <a:pt x="291" y="46"/>
                  <a:pt x="291" y="50"/>
                </a:cubicBezTo>
                <a:cubicBezTo>
                  <a:pt x="291" y="53"/>
                  <a:pt x="289" y="56"/>
                  <a:pt x="285" y="56"/>
                </a:cubicBezTo>
                <a:cubicBezTo>
                  <a:pt x="281" y="56"/>
                  <a:pt x="281" y="56"/>
                  <a:pt x="281" y="56"/>
                </a:cubicBezTo>
                <a:cubicBezTo>
                  <a:pt x="278" y="56"/>
                  <a:pt x="275" y="53"/>
                  <a:pt x="275" y="50"/>
                </a:cubicBezTo>
                <a:cubicBezTo>
                  <a:pt x="275" y="46"/>
                  <a:pt x="278" y="44"/>
                  <a:pt x="281" y="44"/>
                </a:cubicBezTo>
                <a:close/>
                <a:moveTo>
                  <a:pt x="281" y="81"/>
                </a:moveTo>
                <a:cubicBezTo>
                  <a:pt x="285" y="81"/>
                  <a:pt x="285" y="81"/>
                  <a:pt x="285" y="81"/>
                </a:cubicBezTo>
                <a:cubicBezTo>
                  <a:pt x="289" y="81"/>
                  <a:pt x="291" y="84"/>
                  <a:pt x="291" y="87"/>
                </a:cubicBezTo>
                <a:cubicBezTo>
                  <a:pt x="291" y="90"/>
                  <a:pt x="289" y="93"/>
                  <a:pt x="285" y="93"/>
                </a:cubicBezTo>
                <a:cubicBezTo>
                  <a:pt x="281" y="93"/>
                  <a:pt x="281" y="93"/>
                  <a:pt x="281" y="93"/>
                </a:cubicBezTo>
                <a:cubicBezTo>
                  <a:pt x="278" y="93"/>
                  <a:pt x="275" y="90"/>
                  <a:pt x="275" y="87"/>
                </a:cubicBezTo>
                <a:cubicBezTo>
                  <a:pt x="275" y="84"/>
                  <a:pt x="278" y="81"/>
                  <a:pt x="281" y="81"/>
                </a:cubicBezTo>
                <a:close/>
                <a:moveTo>
                  <a:pt x="247" y="44"/>
                </a:moveTo>
                <a:cubicBezTo>
                  <a:pt x="251" y="44"/>
                  <a:pt x="251" y="44"/>
                  <a:pt x="251" y="44"/>
                </a:cubicBezTo>
                <a:cubicBezTo>
                  <a:pt x="254" y="44"/>
                  <a:pt x="257" y="46"/>
                  <a:pt x="257" y="50"/>
                </a:cubicBezTo>
                <a:cubicBezTo>
                  <a:pt x="257" y="53"/>
                  <a:pt x="254" y="56"/>
                  <a:pt x="251" y="56"/>
                </a:cubicBezTo>
                <a:cubicBezTo>
                  <a:pt x="247" y="56"/>
                  <a:pt x="247" y="56"/>
                  <a:pt x="247" y="56"/>
                </a:cubicBezTo>
                <a:cubicBezTo>
                  <a:pt x="244" y="56"/>
                  <a:pt x="241" y="53"/>
                  <a:pt x="241" y="50"/>
                </a:cubicBezTo>
                <a:cubicBezTo>
                  <a:pt x="241" y="46"/>
                  <a:pt x="244" y="44"/>
                  <a:pt x="247" y="44"/>
                </a:cubicBezTo>
                <a:close/>
                <a:moveTo>
                  <a:pt x="247" y="81"/>
                </a:moveTo>
                <a:cubicBezTo>
                  <a:pt x="251" y="81"/>
                  <a:pt x="251" y="81"/>
                  <a:pt x="251" y="81"/>
                </a:cubicBezTo>
                <a:cubicBezTo>
                  <a:pt x="254" y="81"/>
                  <a:pt x="257" y="84"/>
                  <a:pt x="257" y="87"/>
                </a:cubicBezTo>
                <a:cubicBezTo>
                  <a:pt x="257" y="90"/>
                  <a:pt x="254" y="93"/>
                  <a:pt x="251" y="93"/>
                </a:cubicBezTo>
                <a:cubicBezTo>
                  <a:pt x="247" y="93"/>
                  <a:pt x="247" y="93"/>
                  <a:pt x="247" y="93"/>
                </a:cubicBezTo>
                <a:cubicBezTo>
                  <a:pt x="244" y="93"/>
                  <a:pt x="241" y="90"/>
                  <a:pt x="241" y="87"/>
                </a:cubicBezTo>
                <a:cubicBezTo>
                  <a:pt x="241" y="84"/>
                  <a:pt x="244" y="81"/>
                  <a:pt x="247" y="81"/>
                </a:cubicBezTo>
                <a:close/>
                <a:moveTo>
                  <a:pt x="213" y="44"/>
                </a:moveTo>
                <a:cubicBezTo>
                  <a:pt x="217" y="44"/>
                  <a:pt x="217" y="44"/>
                  <a:pt x="217" y="44"/>
                </a:cubicBezTo>
                <a:cubicBezTo>
                  <a:pt x="220" y="44"/>
                  <a:pt x="223" y="46"/>
                  <a:pt x="223" y="50"/>
                </a:cubicBezTo>
                <a:cubicBezTo>
                  <a:pt x="223" y="53"/>
                  <a:pt x="220" y="56"/>
                  <a:pt x="217" y="56"/>
                </a:cubicBezTo>
                <a:cubicBezTo>
                  <a:pt x="213" y="56"/>
                  <a:pt x="213" y="56"/>
                  <a:pt x="213" y="56"/>
                </a:cubicBezTo>
                <a:cubicBezTo>
                  <a:pt x="210" y="56"/>
                  <a:pt x="207" y="53"/>
                  <a:pt x="207" y="50"/>
                </a:cubicBezTo>
                <a:cubicBezTo>
                  <a:pt x="207" y="46"/>
                  <a:pt x="210" y="44"/>
                  <a:pt x="213" y="44"/>
                </a:cubicBezTo>
                <a:close/>
                <a:moveTo>
                  <a:pt x="213" y="81"/>
                </a:moveTo>
                <a:cubicBezTo>
                  <a:pt x="217" y="81"/>
                  <a:pt x="217" y="81"/>
                  <a:pt x="217" y="81"/>
                </a:cubicBezTo>
                <a:cubicBezTo>
                  <a:pt x="220" y="81"/>
                  <a:pt x="223" y="84"/>
                  <a:pt x="223" y="87"/>
                </a:cubicBezTo>
                <a:cubicBezTo>
                  <a:pt x="223" y="90"/>
                  <a:pt x="220" y="93"/>
                  <a:pt x="217" y="93"/>
                </a:cubicBezTo>
                <a:cubicBezTo>
                  <a:pt x="213" y="93"/>
                  <a:pt x="213" y="93"/>
                  <a:pt x="213" y="93"/>
                </a:cubicBezTo>
                <a:cubicBezTo>
                  <a:pt x="210" y="93"/>
                  <a:pt x="207" y="90"/>
                  <a:pt x="207" y="87"/>
                </a:cubicBezTo>
                <a:cubicBezTo>
                  <a:pt x="207" y="84"/>
                  <a:pt x="210" y="81"/>
                  <a:pt x="213" y="81"/>
                </a:cubicBezTo>
                <a:close/>
                <a:moveTo>
                  <a:pt x="145" y="44"/>
                </a:moveTo>
                <a:cubicBezTo>
                  <a:pt x="148" y="44"/>
                  <a:pt x="148" y="44"/>
                  <a:pt x="148" y="44"/>
                </a:cubicBezTo>
                <a:cubicBezTo>
                  <a:pt x="152" y="44"/>
                  <a:pt x="154" y="46"/>
                  <a:pt x="154" y="50"/>
                </a:cubicBezTo>
                <a:cubicBezTo>
                  <a:pt x="154" y="53"/>
                  <a:pt x="152" y="56"/>
                  <a:pt x="148" y="56"/>
                </a:cubicBezTo>
                <a:cubicBezTo>
                  <a:pt x="145" y="56"/>
                  <a:pt x="145" y="56"/>
                  <a:pt x="145" y="56"/>
                </a:cubicBezTo>
                <a:cubicBezTo>
                  <a:pt x="141" y="56"/>
                  <a:pt x="139" y="53"/>
                  <a:pt x="139" y="50"/>
                </a:cubicBezTo>
                <a:cubicBezTo>
                  <a:pt x="139" y="46"/>
                  <a:pt x="141" y="44"/>
                  <a:pt x="145" y="44"/>
                </a:cubicBezTo>
                <a:close/>
                <a:moveTo>
                  <a:pt x="145" y="81"/>
                </a:moveTo>
                <a:cubicBezTo>
                  <a:pt x="148" y="81"/>
                  <a:pt x="148" y="81"/>
                  <a:pt x="148" y="81"/>
                </a:cubicBezTo>
                <a:cubicBezTo>
                  <a:pt x="152" y="81"/>
                  <a:pt x="154" y="84"/>
                  <a:pt x="154" y="87"/>
                </a:cubicBezTo>
                <a:cubicBezTo>
                  <a:pt x="154" y="90"/>
                  <a:pt x="152" y="93"/>
                  <a:pt x="148" y="93"/>
                </a:cubicBezTo>
                <a:cubicBezTo>
                  <a:pt x="145" y="93"/>
                  <a:pt x="145" y="93"/>
                  <a:pt x="145" y="93"/>
                </a:cubicBezTo>
                <a:cubicBezTo>
                  <a:pt x="141" y="93"/>
                  <a:pt x="139" y="90"/>
                  <a:pt x="139" y="87"/>
                </a:cubicBezTo>
                <a:cubicBezTo>
                  <a:pt x="139" y="84"/>
                  <a:pt x="141" y="81"/>
                  <a:pt x="145" y="81"/>
                </a:cubicBezTo>
                <a:close/>
                <a:moveTo>
                  <a:pt x="110" y="44"/>
                </a:moveTo>
                <a:cubicBezTo>
                  <a:pt x="114" y="44"/>
                  <a:pt x="114" y="44"/>
                  <a:pt x="114" y="44"/>
                </a:cubicBezTo>
                <a:cubicBezTo>
                  <a:pt x="118" y="44"/>
                  <a:pt x="120" y="46"/>
                  <a:pt x="120" y="50"/>
                </a:cubicBezTo>
                <a:cubicBezTo>
                  <a:pt x="120" y="53"/>
                  <a:pt x="118" y="56"/>
                  <a:pt x="114" y="56"/>
                </a:cubicBezTo>
                <a:cubicBezTo>
                  <a:pt x="110" y="56"/>
                  <a:pt x="110" y="56"/>
                  <a:pt x="110" y="56"/>
                </a:cubicBezTo>
                <a:cubicBezTo>
                  <a:pt x="107" y="56"/>
                  <a:pt x="104" y="53"/>
                  <a:pt x="104" y="50"/>
                </a:cubicBezTo>
                <a:cubicBezTo>
                  <a:pt x="104" y="46"/>
                  <a:pt x="107" y="44"/>
                  <a:pt x="110" y="44"/>
                </a:cubicBezTo>
                <a:close/>
                <a:moveTo>
                  <a:pt x="110" y="81"/>
                </a:moveTo>
                <a:cubicBezTo>
                  <a:pt x="114" y="81"/>
                  <a:pt x="114" y="81"/>
                  <a:pt x="114" y="81"/>
                </a:cubicBezTo>
                <a:cubicBezTo>
                  <a:pt x="118" y="81"/>
                  <a:pt x="120" y="84"/>
                  <a:pt x="120" y="87"/>
                </a:cubicBezTo>
                <a:cubicBezTo>
                  <a:pt x="120" y="90"/>
                  <a:pt x="118" y="93"/>
                  <a:pt x="114" y="93"/>
                </a:cubicBezTo>
                <a:cubicBezTo>
                  <a:pt x="110" y="93"/>
                  <a:pt x="110" y="93"/>
                  <a:pt x="110" y="93"/>
                </a:cubicBezTo>
                <a:cubicBezTo>
                  <a:pt x="107" y="93"/>
                  <a:pt x="104" y="90"/>
                  <a:pt x="104" y="87"/>
                </a:cubicBezTo>
                <a:cubicBezTo>
                  <a:pt x="104" y="84"/>
                  <a:pt x="107" y="81"/>
                  <a:pt x="110" y="81"/>
                </a:cubicBezTo>
                <a:close/>
                <a:moveTo>
                  <a:pt x="76" y="44"/>
                </a:moveTo>
                <a:cubicBezTo>
                  <a:pt x="80" y="44"/>
                  <a:pt x="80" y="44"/>
                  <a:pt x="80" y="44"/>
                </a:cubicBezTo>
                <a:cubicBezTo>
                  <a:pt x="83" y="44"/>
                  <a:pt x="86" y="46"/>
                  <a:pt x="86" y="50"/>
                </a:cubicBezTo>
                <a:cubicBezTo>
                  <a:pt x="86" y="53"/>
                  <a:pt x="83" y="56"/>
                  <a:pt x="80" y="56"/>
                </a:cubicBezTo>
                <a:cubicBezTo>
                  <a:pt x="76" y="56"/>
                  <a:pt x="76" y="56"/>
                  <a:pt x="76" y="56"/>
                </a:cubicBezTo>
                <a:cubicBezTo>
                  <a:pt x="73" y="56"/>
                  <a:pt x="70" y="53"/>
                  <a:pt x="70" y="50"/>
                </a:cubicBezTo>
                <a:cubicBezTo>
                  <a:pt x="70" y="46"/>
                  <a:pt x="73" y="44"/>
                  <a:pt x="76" y="44"/>
                </a:cubicBezTo>
                <a:close/>
                <a:moveTo>
                  <a:pt x="76" y="81"/>
                </a:moveTo>
                <a:cubicBezTo>
                  <a:pt x="80" y="81"/>
                  <a:pt x="80" y="81"/>
                  <a:pt x="80" y="81"/>
                </a:cubicBezTo>
                <a:cubicBezTo>
                  <a:pt x="83" y="81"/>
                  <a:pt x="86" y="84"/>
                  <a:pt x="86" y="87"/>
                </a:cubicBezTo>
                <a:cubicBezTo>
                  <a:pt x="86" y="90"/>
                  <a:pt x="83" y="93"/>
                  <a:pt x="80" y="93"/>
                </a:cubicBezTo>
                <a:cubicBezTo>
                  <a:pt x="76" y="93"/>
                  <a:pt x="76" y="93"/>
                  <a:pt x="76" y="93"/>
                </a:cubicBezTo>
                <a:cubicBezTo>
                  <a:pt x="73" y="93"/>
                  <a:pt x="70" y="90"/>
                  <a:pt x="70" y="87"/>
                </a:cubicBezTo>
                <a:cubicBezTo>
                  <a:pt x="70" y="84"/>
                  <a:pt x="73" y="81"/>
                  <a:pt x="76" y="81"/>
                </a:cubicBezTo>
                <a:close/>
                <a:moveTo>
                  <a:pt x="42" y="44"/>
                </a:moveTo>
                <a:cubicBezTo>
                  <a:pt x="46" y="44"/>
                  <a:pt x="46" y="44"/>
                  <a:pt x="46" y="44"/>
                </a:cubicBezTo>
                <a:cubicBezTo>
                  <a:pt x="49" y="44"/>
                  <a:pt x="52" y="46"/>
                  <a:pt x="52" y="50"/>
                </a:cubicBezTo>
                <a:cubicBezTo>
                  <a:pt x="52" y="53"/>
                  <a:pt x="49" y="56"/>
                  <a:pt x="46" y="56"/>
                </a:cubicBezTo>
                <a:cubicBezTo>
                  <a:pt x="42" y="56"/>
                  <a:pt x="42" y="56"/>
                  <a:pt x="42" y="56"/>
                </a:cubicBezTo>
                <a:cubicBezTo>
                  <a:pt x="39" y="56"/>
                  <a:pt x="36" y="53"/>
                  <a:pt x="36" y="50"/>
                </a:cubicBezTo>
                <a:cubicBezTo>
                  <a:pt x="36" y="46"/>
                  <a:pt x="39" y="44"/>
                  <a:pt x="42" y="44"/>
                </a:cubicBezTo>
                <a:close/>
                <a:moveTo>
                  <a:pt x="42" y="81"/>
                </a:moveTo>
                <a:cubicBezTo>
                  <a:pt x="46" y="81"/>
                  <a:pt x="46" y="81"/>
                  <a:pt x="46" y="81"/>
                </a:cubicBezTo>
                <a:cubicBezTo>
                  <a:pt x="49" y="81"/>
                  <a:pt x="52" y="84"/>
                  <a:pt x="52" y="87"/>
                </a:cubicBezTo>
                <a:cubicBezTo>
                  <a:pt x="52" y="90"/>
                  <a:pt x="49" y="93"/>
                  <a:pt x="46" y="93"/>
                </a:cubicBezTo>
                <a:cubicBezTo>
                  <a:pt x="42" y="93"/>
                  <a:pt x="42" y="93"/>
                  <a:pt x="42" y="93"/>
                </a:cubicBezTo>
                <a:cubicBezTo>
                  <a:pt x="39" y="93"/>
                  <a:pt x="36" y="90"/>
                  <a:pt x="36" y="87"/>
                </a:cubicBezTo>
                <a:cubicBezTo>
                  <a:pt x="36" y="84"/>
                  <a:pt x="39" y="81"/>
                  <a:pt x="42" y="81"/>
                </a:cubicBezTo>
                <a:close/>
                <a:moveTo>
                  <a:pt x="166" y="211"/>
                </a:moveTo>
                <a:cubicBezTo>
                  <a:pt x="42" y="211"/>
                  <a:pt x="42" y="211"/>
                  <a:pt x="42" y="211"/>
                </a:cubicBezTo>
                <a:cubicBezTo>
                  <a:pt x="39" y="211"/>
                  <a:pt x="36" y="208"/>
                  <a:pt x="36" y="205"/>
                </a:cubicBezTo>
                <a:cubicBezTo>
                  <a:pt x="36" y="202"/>
                  <a:pt x="39" y="199"/>
                  <a:pt x="42" y="199"/>
                </a:cubicBezTo>
                <a:cubicBezTo>
                  <a:pt x="166" y="199"/>
                  <a:pt x="166" y="199"/>
                  <a:pt x="166" y="199"/>
                </a:cubicBezTo>
                <a:cubicBezTo>
                  <a:pt x="170" y="199"/>
                  <a:pt x="172" y="202"/>
                  <a:pt x="172" y="205"/>
                </a:cubicBezTo>
                <a:cubicBezTo>
                  <a:pt x="172" y="208"/>
                  <a:pt x="170" y="211"/>
                  <a:pt x="166" y="211"/>
                </a:cubicBezTo>
                <a:close/>
                <a:moveTo>
                  <a:pt x="166" y="170"/>
                </a:moveTo>
                <a:cubicBezTo>
                  <a:pt x="42" y="170"/>
                  <a:pt x="42" y="170"/>
                  <a:pt x="42" y="170"/>
                </a:cubicBezTo>
                <a:cubicBezTo>
                  <a:pt x="39" y="170"/>
                  <a:pt x="36" y="168"/>
                  <a:pt x="36" y="165"/>
                </a:cubicBezTo>
                <a:cubicBezTo>
                  <a:pt x="36" y="162"/>
                  <a:pt x="39" y="159"/>
                  <a:pt x="42" y="159"/>
                </a:cubicBezTo>
                <a:cubicBezTo>
                  <a:pt x="166" y="159"/>
                  <a:pt x="166" y="159"/>
                  <a:pt x="166" y="159"/>
                </a:cubicBezTo>
                <a:cubicBezTo>
                  <a:pt x="170" y="159"/>
                  <a:pt x="172" y="162"/>
                  <a:pt x="172" y="165"/>
                </a:cubicBezTo>
                <a:cubicBezTo>
                  <a:pt x="172" y="168"/>
                  <a:pt x="170" y="170"/>
                  <a:pt x="166" y="170"/>
                </a:cubicBezTo>
                <a:close/>
                <a:moveTo>
                  <a:pt x="183" y="93"/>
                </a:moveTo>
                <a:cubicBezTo>
                  <a:pt x="179" y="93"/>
                  <a:pt x="179" y="93"/>
                  <a:pt x="179" y="93"/>
                </a:cubicBezTo>
                <a:cubicBezTo>
                  <a:pt x="176" y="93"/>
                  <a:pt x="173" y="90"/>
                  <a:pt x="173" y="87"/>
                </a:cubicBezTo>
                <a:cubicBezTo>
                  <a:pt x="173" y="84"/>
                  <a:pt x="176" y="81"/>
                  <a:pt x="179" y="81"/>
                </a:cubicBezTo>
                <a:cubicBezTo>
                  <a:pt x="183" y="81"/>
                  <a:pt x="183" y="81"/>
                  <a:pt x="183" y="81"/>
                </a:cubicBezTo>
                <a:cubicBezTo>
                  <a:pt x="186" y="81"/>
                  <a:pt x="189" y="84"/>
                  <a:pt x="189" y="87"/>
                </a:cubicBezTo>
                <a:cubicBezTo>
                  <a:pt x="189" y="90"/>
                  <a:pt x="186" y="93"/>
                  <a:pt x="183" y="93"/>
                </a:cubicBezTo>
                <a:close/>
                <a:moveTo>
                  <a:pt x="183" y="56"/>
                </a:moveTo>
                <a:cubicBezTo>
                  <a:pt x="179" y="56"/>
                  <a:pt x="179" y="56"/>
                  <a:pt x="179" y="56"/>
                </a:cubicBezTo>
                <a:cubicBezTo>
                  <a:pt x="176" y="56"/>
                  <a:pt x="173" y="53"/>
                  <a:pt x="173" y="50"/>
                </a:cubicBezTo>
                <a:cubicBezTo>
                  <a:pt x="173" y="46"/>
                  <a:pt x="176" y="44"/>
                  <a:pt x="179" y="44"/>
                </a:cubicBezTo>
                <a:cubicBezTo>
                  <a:pt x="183" y="44"/>
                  <a:pt x="183" y="44"/>
                  <a:pt x="183" y="44"/>
                </a:cubicBezTo>
                <a:cubicBezTo>
                  <a:pt x="186" y="44"/>
                  <a:pt x="189" y="46"/>
                  <a:pt x="189" y="50"/>
                </a:cubicBezTo>
                <a:cubicBezTo>
                  <a:pt x="189" y="53"/>
                  <a:pt x="186" y="56"/>
                  <a:pt x="183" y="56"/>
                </a:cubicBezTo>
                <a:close/>
                <a:moveTo>
                  <a:pt x="310" y="186"/>
                </a:moveTo>
                <a:cubicBezTo>
                  <a:pt x="300" y="194"/>
                  <a:pt x="300" y="194"/>
                  <a:pt x="300" y="194"/>
                </a:cubicBezTo>
                <a:cubicBezTo>
                  <a:pt x="305" y="205"/>
                  <a:pt x="305" y="205"/>
                  <a:pt x="305" y="205"/>
                </a:cubicBezTo>
                <a:cubicBezTo>
                  <a:pt x="306" y="207"/>
                  <a:pt x="306" y="209"/>
                  <a:pt x="305" y="211"/>
                </a:cubicBezTo>
                <a:cubicBezTo>
                  <a:pt x="304" y="212"/>
                  <a:pt x="303" y="214"/>
                  <a:pt x="301" y="214"/>
                </a:cubicBezTo>
                <a:cubicBezTo>
                  <a:pt x="288" y="215"/>
                  <a:pt x="288" y="215"/>
                  <a:pt x="288" y="215"/>
                </a:cubicBezTo>
                <a:cubicBezTo>
                  <a:pt x="288" y="228"/>
                  <a:pt x="288" y="228"/>
                  <a:pt x="288" y="228"/>
                </a:cubicBezTo>
                <a:cubicBezTo>
                  <a:pt x="287" y="230"/>
                  <a:pt x="286" y="232"/>
                  <a:pt x="285" y="233"/>
                </a:cubicBezTo>
                <a:cubicBezTo>
                  <a:pt x="284" y="233"/>
                  <a:pt x="283" y="233"/>
                  <a:pt x="282" y="233"/>
                </a:cubicBezTo>
                <a:cubicBezTo>
                  <a:pt x="281" y="233"/>
                  <a:pt x="280" y="233"/>
                  <a:pt x="280" y="233"/>
                </a:cubicBezTo>
                <a:cubicBezTo>
                  <a:pt x="268" y="228"/>
                  <a:pt x="268" y="228"/>
                  <a:pt x="268" y="228"/>
                </a:cubicBezTo>
                <a:cubicBezTo>
                  <a:pt x="261" y="239"/>
                  <a:pt x="261" y="239"/>
                  <a:pt x="261" y="239"/>
                </a:cubicBezTo>
                <a:cubicBezTo>
                  <a:pt x="260" y="240"/>
                  <a:pt x="258" y="241"/>
                  <a:pt x="256" y="241"/>
                </a:cubicBezTo>
                <a:cubicBezTo>
                  <a:pt x="256" y="241"/>
                  <a:pt x="256" y="241"/>
                  <a:pt x="256" y="241"/>
                </a:cubicBezTo>
                <a:cubicBezTo>
                  <a:pt x="254" y="241"/>
                  <a:pt x="252" y="240"/>
                  <a:pt x="251" y="239"/>
                </a:cubicBezTo>
                <a:cubicBezTo>
                  <a:pt x="244" y="229"/>
                  <a:pt x="244" y="229"/>
                  <a:pt x="244" y="229"/>
                </a:cubicBezTo>
                <a:cubicBezTo>
                  <a:pt x="232" y="234"/>
                  <a:pt x="232" y="234"/>
                  <a:pt x="232" y="234"/>
                </a:cubicBezTo>
                <a:cubicBezTo>
                  <a:pt x="231" y="235"/>
                  <a:pt x="231" y="235"/>
                  <a:pt x="230" y="235"/>
                </a:cubicBezTo>
                <a:cubicBezTo>
                  <a:pt x="229" y="235"/>
                  <a:pt x="228" y="235"/>
                  <a:pt x="227" y="234"/>
                </a:cubicBezTo>
                <a:cubicBezTo>
                  <a:pt x="225" y="233"/>
                  <a:pt x="224" y="232"/>
                  <a:pt x="224" y="230"/>
                </a:cubicBezTo>
                <a:cubicBezTo>
                  <a:pt x="223" y="217"/>
                  <a:pt x="223" y="217"/>
                  <a:pt x="223" y="217"/>
                </a:cubicBezTo>
                <a:cubicBezTo>
                  <a:pt x="210" y="217"/>
                  <a:pt x="210" y="217"/>
                  <a:pt x="210" y="217"/>
                </a:cubicBezTo>
                <a:cubicBezTo>
                  <a:pt x="208" y="216"/>
                  <a:pt x="206" y="215"/>
                  <a:pt x="205" y="214"/>
                </a:cubicBezTo>
                <a:cubicBezTo>
                  <a:pt x="204" y="212"/>
                  <a:pt x="204" y="210"/>
                  <a:pt x="205" y="209"/>
                </a:cubicBezTo>
                <a:cubicBezTo>
                  <a:pt x="210" y="197"/>
                  <a:pt x="210" y="197"/>
                  <a:pt x="210" y="197"/>
                </a:cubicBezTo>
                <a:cubicBezTo>
                  <a:pt x="199" y="190"/>
                  <a:pt x="199" y="190"/>
                  <a:pt x="199" y="190"/>
                </a:cubicBezTo>
                <a:cubicBezTo>
                  <a:pt x="198" y="189"/>
                  <a:pt x="197" y="187"/>
                  <a:pt x="196" y="185"/>
                </a:cubicBezTo>
                <a:cubicBezTo>
                  <a:pt x="196" y="183"/>
                  <a:pt x="197" y="182"/>
                  <a:pt x="199" y="180"/>
                </a:cubicBezTo>
                <a:cubicBezTo>
                  <a:pt x="209" y="173"/>
                  <a:pt x="209" y="173"/>
                  <a:pt x="209" y="173"/>
                </a:cubicBezTo>
                <a:cubicBezTo>
                  <a:pt x="203" y="161"/>
                  <a:pt x="203" y="161"/>
                  <a:pt x="203" y="161"/>
                </a:cubicBezTo>
                <a:cubicBezTo>
                  <a:pt x="202" y="160"/>
                  <a:pt x="202" y="158"/>
                  <a:pt x="203" y="156"/>
                </a:cubicBezTo>
                <a:cubicBezTo>
                  <a:pt x="204" y="154"/>
                  <a:pt x="206" y="153"/>
                  <a:pt x="208" y="153"/>
                </a:cubicBezTo>
                <a:cubicBezTo>
                  <a:pt x="221" y="152"/>
                  <a:pt x="221" y="152"/>
                  <a:pt x="221" y="152"/>
                </a:cubicBezTo>
                <a:cubicBezTo>
                  <a:pt x="221" y="139"/>
                  <a:pt x="221" y="139"/>
                  <a:pt x="221" y="139"/>
                </a:cubicBezTo>
                <a:cubicBezTo>
                  <a:pt x="221" y="137"/>
                  <a:pt x="222" y="135"/>
                  <a:pt x="224" y="134"/>
                </a:cubicBezTo>
                <a:cubicBezTo>
                  <a:pt x="225" y="134"/>
                  <a:pt x="226" y="133"/>
                  <a:pt x="227" y="133"/>
                </a:cubicBezTo>
                <a:cubicBezTo>
                  <a:pt x="228" y="133"/>
                  <a:pt x="228" y="133"/>
                  <a:pt x="229" y="134"/>
                </a:cubicBezTo>
                <a:cubicBezTo>
                  <a:pt x="241" y="139"/>
                  <a:pt x="241" y="139"/>
                  <a:pt x="241" y="139"/>
                </a:cubicBezTo>
                <a:cubicBezTo>
                  <a:pt x="248" y="128"/>
                  <a:pt x="248" y="128"/>
                  <a:pt x="248" y="128"/>
                </a:cubicBezTo>
                <a:cubicBezTo>
                  <a:pt x="249" y="127"/>
                  <a:pt x="251" y="126"/>
                  <a:pt x="253" y="126"/>
                </a:cubicBezTo>
                <a:cubicBezTo>
                  <a:pt x="253" y="126"/>
                  <a:pt x="253" y="126"/>
                  <a:pt x="253" y="126"/>
                </a:cubicBezTo>
                <a:cubicBezTo>
                  <a:pt x="255" y="126"/>
                  <a:pt x="256" y="126"/>
                  <a:pt x="257" y="128"/>
                </a:cubicBezTo>
                <a:cubicBezTo>
                  <a:pt x="265" y="138"/>
                  <a:pt x="265" y="138"/>
                  <a:pt x="265" y="138"/>
                </a:cubicBezTo>
                <a:cubicBezTo>
                  <a:pt x="276" y="132"/>
                  <a:pt x="276" y="132"/>
                  <a:pt x="276" y="132"/>
                </a:cubicBezTo>
                <a:cubicBezTo>
                  <a:pt x="277" y="132"/>
                  <a:pt x="278" y="132"/>
                  <a:pt x="279" y="132"/>
                </a:cubicBezTo>
                <a:cubicBezTo>
                  <a:pt x="280" y="132"/>
                  <a:pt x="281" y="132"/>
                  <a:pt x="282" y="132"/>
                </a:cubicBezTo>
                <a:cubicBezTo>
                  <a:pt x="283" y="133"/>
                  <a:pt x="284" y="135"/>
                  <a:pt x="285" y="137"/>
                </a:cubicBezTo>
                <a:cubicBezTo>
                  <a:pt x="286" y="150"/>
                  <a:pt x="286" y="150"/>
                  <a:pt x="286" y="150"/>
                </a:cubicBezTo>
                <a:cubicBezTo>
                  <a:pt x="299" y="150"/>
                  <a:pt x="299" y="150"/>
                  <a:pt x="299" y="150"/>
                </a:cubicBezTo>
                <a:cubicBezTo>
                  <a:pt x="301" y="150"/>
                  <a:pt x="303" y="151"/>
                  <a:pt x="304" y="153"/>
                </a:cubicBezTo>
                <a:cubicBezTo>
                  <a:pt x="305" y="154"/>
                  <a:pt x="305" y="156"/>
                  <a:pt x="304" y="158"/>
                </a:cubicBezTo>
                <a:cubicBezTo>
                  <a:pt x="299" y="170"/>
                  <a:pt x="299" y="170"/>
                  <a:pt x="299" y="170"/>
                </a:cubicBezTo>
                <a:cubicBezTo>
                  <a:pt x="310" y="177"/>
                  <a:pt x="310" y="177"/>
                  <a:pt x="310" y="177"/>
                </a:cubicBezTo>
                <a:cubicBezTo>
                  <a:pt x="311" y="178"/>
                  <a:pt x="312" y="180"/>
                  <a:pt x="312" y="182"/>
                </a:cubicBezTo>
                <a:cubicBezTo>
                  <a:pt x="312" y="183"/>
                  <a:pt x="311" y="185"/>
                  <a:pt x="310" y="186"/>
                </a:cubicBezTo>
                <a:close/>
                <a:moveTo>
                  <a:pt x="254" y="150"/>
                </a:moveTo>
                <a:cubicBezTo>
                  <a:pt x="235" y="150"/>
                  <a:pt x="220" y="165"/>
                  <a:pt x="220" y="184"/>
                </a:cubicBezTo>
                <a:cubicBezTo>
                  <a:pt x="220" y="203"/>
                  <a:pt x="235" y="218"/>
                  <a:pt x="254" y="218"/>
                </a:cubicBezTo>
                <a:cubicBezTo>
                  <a:pt x="273" y="218"/>
                  <a:pt x="289" y="203"/>
                  <a:pt x="289" y="184"/>
                </a:cubicBezTo>
                <a:cubicBezTo>
                  <a:pt x="289" y="165"/>
                  <a:pt x="273" y="150"/>
                  <a:pt x="254" y="150"/>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6" name="Freeform 18"/>
          <p:cNvSpPr>
            <a:spLocks noEditPoints="1"/>
          </p:cNvSpPr>
          <p:nvPr/>
        </p:nvSpPr>
        <p:spPr bwMode="auto">
          <a:xfrm>
            <a:off x="3531218" y="3555917"/>
            <a:ext cx="479268" cy="394525"/>
          </a:xfrm>
          <a:custGeom>
            <a:avLst/>
            <a:gdLst>
              <a:gd name="T0" fmla="*/ 151 w 350"/>
              <a:gd name="T1" fmla="*/ 57 h 287"/>
              <a:gd name="T2" fmla="*/ 161 w 350"/>
              <a:gd name="T3" fmla="*/ 106 h 287"/>
              <a:gd name="T4" fmla="*/ 181 w 350"/>
              <a:gd name="T5" fmla="*/ 83 h 287"/>
              <a:gd name="T6" fmla="*/ 191 w 350"/>
              <a:gd name="T7" fmla="*/ 106 h 287"/>
              <a:gd name="T8" fmla="*/ 191 w 350"/>
              <a:gd name="T9" fmla="*/ 54 h 287"/>
              <a:gd name="T10" fmla="*/ 181 w 350"/>
              <a:gd name="T11" fmla="*/ 73 h 287"/>
              <a:gd name="T12" fmla="*/ 161 w 350"/>
              <a:gd name="T13" fmla="*/ 54 h 287"/>
              <a:gd name="T14" fmla="*/ 51 w 350"/>
              <a:gd name="T15" fmla="*/ 128 h 287"/>
              <a:gd name="T16" fmla="*/ 130 w 350"/>
              <a:gd name="T17" fmla="*/ 201 h 287"/>
              <a:gd name="T18" fmla="*/ 86 w 350"/>
              <a:gd name="T19" fmla="*/ 230 h 287"/>
              <a:gd name="T20" fmla="*/ 0 w 350"/>
              <a:gd name="T21" fmla="*/ 267 h 287"/>
              <a:gd name="T22" fmla="*/ 92 w 350"/>
              <a:gd name="T23" fmla="*/ 286 h 287"/>
              <a:gd name="T24" fmla="*/ 185 w 350"/>
              <a:gd name="T25" fmla="*/ 267 h 287"/>
              <a:gd name="T26" fmla="*/ 88 w 350"/>
              <a:gd name="T27" fmla="*/ 207 h 287"/>
              <a:gd name="T28" fmla="*/ 81 w 350"/>
              <a:gd name="T29" fmla="*/ 216 h 287"/>
              <a:gd name="T30" fmla="*/ 96 w 350"/>
              <a:gd name="T31" fmla="*/ 225 h 287"/>
              <a:gd name="T32" fmla="*/ 104 w 350"/>
              <a:gd name="T33" fmla="*/ 211 h 287"/>
              <a:gd name="T34" fmla="*/ 285 w 350"/>
              <a:gd name="T35" fmla="*/ 99 h 287"/>
              <a:gd name="T36" fmla="*/ 267 w 350"/>
              <a:gd name="T37" fmla="*/ 53 h 287"/>
              <a:gd name="T38" fmla="*/ 248 w 350"/>
              <a:gd name="T39" fmla="*/ 99 h 287"/>
              <a:gd name="T40" fmla="*/ 258 w 350"/>
              <a:gd name="T41" fmla="*/ 93 h 287"/>
              <a:gd name="T42" fmla="*/ 256 w 350"/>
              <a:gd name="T43" fmla="*/ 72 h 287"/>
              <a:gd name="T44" fmla="*/ 267 w 350"/>
              <a:gd name="T45" fmla="*/ 62 h 287"/>
              <a:gd name="T46" fmla="*/ 277 w 350"/>
              <a:gd name="T47" fmla="*/ 72 h 287"/>
              <a:gd name="T48" fmla="*/ 275 w 350"/>
              <a:gd name="T49" fmla="*/ 93 h 287"/>
              <a:gd name="T50" fmla="*/ 262 w 350"/>
              <a:gd name="T51" fmla="*/ 96 h 287"/>
              <a:gd name="T52" fmla="*/ 339 w 350"/>
              <a:gd name="T53" fmla="*/ 39 h 287"/>
              <a:gd name="T54" fmla="*/ 12 w 350"/>
              <a:gd name="T55" fmla="*/ 39 h 287"/>
              <a:gd name="T56" fmla="*/ 0 w 350"/>
              <a:gd name="T57" fmla="*/ 223 h 287"/>
              <a:gd name="T58" fmla="*/ 50 w 350"/>
              <a:gd name="T59" fmla="*/ 27 h 287"/>
              <a:gd name="T60" fmla="*/ 312 w 350"/>
              <a:gd name="T61" fmla="*/ 198 h 287"/>
              <a:gd name="T62" fmla="*/ 224 w 350"/>
              <a:gd name="T63" fmla="*/ 178 h 287"/>
              <a:gd name="T64" fmla="*/ 185 w 350"/>
              <a:gd name="T65" fmla="*/ 224 h 287"/>
              <a:gd name="T66" fmla="*/ 339 w 350"/>
              <a:gd name="T67" fmla="*/ 198 h 287"/>
              <a:gd name="T68" fmla="*/ 206 w 350"/>
              <a:gd name="T69" fmla="*/ 121 h 287"/>
              <a:gd name="T70" fmla="*/ 208 w 350"/>
              <a:gd name="T71" fmla="*/ 129 h 287"/>
              <a:gd name="T72" fmla="*/ 238 w 350"/>
              <a:gd name="T73" fmla="*/ 124 h 287"/>
              <a:gd name="T74" fmla="*/ 222 w 350"/>
              <a:gd name="T75" fmla="*/ 118 h 287"/>
              <a:gd name="T76" fmla="*/ 236 w 350"/>
              <a:gd name="T77" fmla="*/ 97 h 287"/>
              <a:gd name="T78" fmla="*/ 212 w 350"/>
              <a:gd name="T79" fmla="*/ 85 h 287"/>
              <a:gd name="T80" fmla="*/ 206 w 350"/>
              <a:gd name="T81" fmla="*/ 92 h 287"/>
              <a:gd name="T82" fmla="*/ 210 w 350"/>
              <a:gd name="T83" fmla="*/ 94 h 287"/>
              <a:gd name="T84" fmla="*/ 217 w 350"/>
              <a:gd name="T85" fmla="*/ 93 h 287"/>
              <a:gd name="T86" fmla="*/ 223 w 350"/>
              <a:gd name="T87" fmla="*/ 10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0" h="287">
                <a:moveTo>
                  <a:pt x="161" y="54"/>
                </a:moveTo>
                <a:cubicBezTo>
                  <a:pt x="154" y="54"/>
                  <a:pt x="154" y="54"/>
                  <a:pt x="154" y="54"/>
                </a:cubicBezTo>
                <a:cubicBezTo>
                  <a:pt x="152" y="54"/>
                  <a:pt x="151" y="55"/>
                  <a:pt x="151" y="57"/>
                </a:cubicBezTo>
                <a:cubicBezTo>
                  <a:pt x="151" y="103"/>
                  <a:pt x="151" y="103"/>
                  <a:pt x="151" y="103"/>
                </a:cubicBezTo>
                <a:cubicBezTo>
                  <a:pt x="151" y="104"/>
                  <a:pt x="152" y="106"/>
                  <a:pt x="154" y="106"/>
                </a:cubicBezTo>
                <a:cubicBezTo>
                  <a:pt x="161" y="106"/>
                  <a:pt x="161" y="106"/>
                  <a:pt x="161" y="106"/>
                </a:cubicBezTo>
                <a:cubicBezTo>
                  <a:pt x="162" y="106"/>
                  <a:pt x="164" y="104"/>
                  <a:pt x="164" y="103"/>
                </a:cubicBezTo>
                <a:cubicBezTo>
                  <a:pt x="164" y="83"/>
                  <a:pt x="164" y="83"/>
                  <a:pt x="164" y="83"/>
                </a:cubicBezTo>
                <a:cubicBezTo>
                  <a:pt x="181" y="83"/>
                  <a:pt x="181" y="83"/>
                  <a:pt x="181" y="83"/>
                </a:cubicBezTo>
                <a:cubicBezTo>
                  <a:pt x="181" y="103"/>
                  <a:pt x="181" y="103"/>
                  <a:pt x="181" y="103"/>
                </a:cubicBezTo>
                <a:cubicBezTo>
                  <a:pt x="181" y="104"/>
                  <a:pt x="183" y="106"/>
                  <a:pt x="184" y="106"/>
                </a:cubicBezTo>
                <a:cubicBezTo>
                  <a:pt x="191" y="106"/>
                  <a:pt x="191" y="106"/>
                  <a:pt x="191" y="106"/>
                </a:cubicBezTo>
                <a:cubicBezTo>
                  <a:pt x="193" y="106"/>
                  <a:pt x="194" y="104"/>
                  <a:pt x="194" y="103"/>
                </a:cubicBezTo>
                <a:cubicBezTo>
                  <a:pt x="194" y="57"/>
                  <a:pt x="194" y="57"/>
                  <a:pt x="194" y="57"/>
                </a:cubicBezTo>
                <a:cubicBezTo>
                  <a:pt x="194" y="55"/>
                  <a:pt x="193" y="54"/>
                  <a:pt x="191" y="54"/>
                </a:cubicBezTo>
                <a:cubicBezTo>
                  <a:pt x="184" y="54"/>
                  <a:pt x="184" y="54"/>
                  <a:pt x="184" y="54"/>
                </a:cubicBezTo>
                <a:cubicBezTo>
                  <a:pt x="183" y="54"/>
                  <a:pt x="181" y="55"/>
                  <a:pt x="181" y="57"/>
                </a:cubicBezTo>
                <a:cubicBezTo>
                  <a:pt x="181" y="73"/>
                  <a:pt x="181" y="73"/>
                  <a:pt x="181" y="73"/>
                </a:cubicBezTo>
                <a:cubicBezTo>
                  <a:pt x="164" y="73"/>
                  <a:pt x="164" y="73"/>
                  <a:pt x="164" y="73"/>
                </a:cubicBezTo>
                <a:cubicBezTo>
                  <a:pt x="164" y="57"/>
                  <a:pt x="164" y="57"/>
                  <a:pt x="164" y="57"/>
                </a:cubicBezTo>
                <a:cubicBezTo>
                  <a:pt x="164" y="55"/>
                  <a:pt x="162" y="54"/>
                  <a:pt x="161" y="54"/>
                </a:cubicBezTo>
                <a:close/>
                <a:moveTo>
                  <a:pt x="133" y="128"/>
                </a:moveTo>
                <a:cubicBezTo>
                  <a:pt x="133" y="98"/>
                  <a:pt x="115" y="75"/>
                  <a:pt x="92" y="75"/>
                </a:cubicBezTo>
                <a:cubicBezTo>
                  <a:pt x="70" y="75"/>
                  <a:pt x="51" y="98"/>
                  <a:pt x="51" y="128"/>
                </a:cubicBezTo>
                <a:cubicBezTo>
                  <a:pt x="51" y="157"/>
                  <a:pt x="70" y="188"/>
                  <a:pt x="92" y="188"/>
                </a:cubicBezTo>
                <a:cubicBezTo>
                  <a:pt x="115" y="188"/>
                  <a:pt x="133" y="157"/>
                  <a:pt x="133" y="128"/>
                </a:cubicBezTo>
                <a:close/>
                <a:moveTo>
                  <a:pt x="130" y="201"/>
                </a:moveTo>
                <a:cubicBezTo>
                  <a:pt x="106" y="276"/>
                  <a:pt x="106" y="276"/>
                  <a:pt x="106" y="276"/>
                </a:cubicBezTo>
                <a:cubicBezTo>
                  <a:pt x="99" y="230"/>
                  <a:pt x="99" y="230"/>
                  <a:pt x="99" y="230"/>
                </a:cubicBezTo>
                <a:cubicBezTo>
                  <a:pt x="86" y="230"/>
                  <a:pt x="86" y="230"/>
                  <a:pt x="86" y="230"/>
                </a:cubicBezTo>
                <a:cubicBezTo>
                  <a:pt x="78" y="276"/>
                  <a:pt x="78" y="276"/>
                  <a:pt x="78" y="276"/>
                </a:cubicBezTo>
                <a:cubicBezTo>
                  <a:pt x="55" y="201"/>
                  <a:pt x="55" y="201"/>
                  <a:pt x="55" y="201"/>
                </a:cubicBezTo>
                <a:cubicBezTo>
                  <a:pt x="23" y="213"/>
                  <a:pt x="0" y="239"/>
                  <a:pt x="0" y="267"/>
                </a:cubicBezTo>
                <a:cubicBezTo>
                  <a:pt x="0" y="268"/>
                  <a:pt x="0" y="268"/>
                  <a:pt x="0" y="268"/>
                </a:cubicBezTo>
                <a:cubicBezTo>
                  <a:pt x="0" y="269"/>
                  <a:pt x="0" y="269"/>
                  <a:pt x="0" y="269"/>
                </a:cubicBezTo>
                <a:cubicBezTo>
                  <a:pt x="0" y="287"/>
                  <a:pt x="20" y="286"/>
                  <a:pt x="92" y="286"/>
                </a:cubicBezTo>
                <a:cubicBezTo>
                  <a:pt x="170" y="286"/>
                  <a:pt x="185" y="287"/>
                  <a:pt x="185" y="269"/>
                </a:cubicBezTo>
                <a:cubicBezTo>
                  <a:pt x="185" y="269"/>
                  <a:pt x="185" y="269"/>
                  <a:pt x="184" y="268"/>
                </a:cubicBezTo>
                <a:cubicBezTo>
                  <a:pt x="185" y="268"/>
                  <a:pt x="185" y="268"/>
                  <a:pt x="185" y="267"/>
                </a:cubicBezTo>
                <a:cubicBezTo>
                  <a:pt x="185" y="240"/>
                  <a:pt x="162" y="213"/>
                  <a:pt x="130" y="201"/>
                </a:cubicBezTo>
                <a:close/>
                <a:moveTo>
                  <a:pt x="97" y="207"/>
                </a:moveTo>
                <a:cubicBezTo>
                  <a:pt x="88" y="207"/>
                  <a:pt x="88" y="207"/>
                  <a:pt x="88" y="207"/>
                </a:cubicBezTo>
                <a:cubicBezTo>
                  <a:pt x="87" y="207"/>
                  <a:pt x="86" y="207"/>
                  <a:pt x="85" y="208"/>
                </a:cubicBezTo>
                <a:cubicBezTo>
                  <a:pt x="81" y="211"/>
                  <a:pt x="81" y="211"/>
                  <a:pt x="81" y="211"/>
                </a:cubicBezTo>
                <a:cubicBezTo>
                  <a:pt x="80" y="213"/>
                  <a:pt x="80" y="214"/>
                  <a:pt x="81" y="216"/>
                </a:cubicBezTo>
                <a:cubicBezTo>
                  <a:pt x="85" y="224"/>
                  <a:pt x="85" y="224"/>
                  <a:pt x="85" y="224"/>
                </a:cubicBezTo>
                <a:cubicBezTo>
                  <a:pt x="86" y="225"/>
                  <a:pt x="87" y="225"/>
                  <a:pt x="89" y="225"/>
                </a:cubicBezTo>
                <a:cubicBezTo>
                  <a:pt x="96" y="225"/>
                  <a:pt x="96" y="225"/>
                  <a:pt x="96" y="225"/>
                </a:cubicBezTo>
                <a:cubicBezTo>
                  <a:pt x="98" y="225"/>
                  <a:pt x="99" y="225"/>
                  <a:pt x="99" y="224"/>
                </a:cubicBezTo>
                <a:cubicBezTo>
                  <a:pt x="104" y="216"/>
                  <a:pt x="104" y="216"/>
                  <a:pt x="104" y="216"/>
                </a:cubicBezTo>
                <a:cubicBezTo>
                  <a:pt x="105" y="214"/>
                  <a:pt x="105" y="213"/>
                  <a:pt x="104" y="211"/>
                </a:cubicBezTo>
                <a:cubicBezTo>
                  <a:pt x="100" y="208"/>
                  <a:pt x="100" y="208"/>
                  <a:pt x="100" y="208"/>
                </a:cubicBezTo>
                <a:cubicBezTo>
                  <a:pt x="99" y="207"/>
                  <a:pt x="98" y="207"/>
                  <a:pt x="97" y="207"/>
                </a:cubicBezTo>
                <a:close/>
                <a:moveTo>
                  <a:pt x="285" y="99"/>
                </a:moveTo>
                <a:cubicBezTo>
                  <a:pt x="289" y="95"/>
                  <a:pt x="292" y="88"/>
                  <a:pt x="292" y="80"/>
                </a:cubicBezTo>
                <a:cubicBezTo>
                  <a:pt x="292" y="71"/>
                  <a:pt x="289" y="65"/>
                  <a:pt x="285" y="60"/>
                </a:cubicBezTo>
                <a:cubicBezTo>
                  <a:pt x="280" y="55"/>
                  <a:pt x="274" y="53"/>
                  <a:pt x="267" y="53"/>
                </a:cubicBezTo>
                <a:cubicBezTo>
                  <a:pt x="259" y="53"/>
                  <a:pt x="253" y="55"/>
                  <a:pt x="248" y="60"/>
                </a:cubicBezTo>
                <a:cubicBezTo>
                  <a:pt x="244" y="65"/>
                  <a:pt x="242" y="71"/>
                  <a:pt x="242" y="80"/>
                </a:cubicBezTo>
                <a:cubicBezTo>
                  <a:pt x="242" y="88"/>
                  <a:pt x="244" y="94"/>
                  <a:pt x="248" y="99"/>
                </a:cubicBezTo>
                <a:cubicBezTo>
                  <a:pt x="253" y="104"/>
                  <a:pt x="259" y="107"/>
                  <a:pt x="267" y="107"/>
                </a:cubicBezTo>
                <a:cubicBezTo>
                  <a:pt x="274" y="107"/>
                  <a:pt x="280" y="104"/>
                  <a:pt x="285" y="99"/>
                </a:cubicBezTo>
                <a:close/>
                <a:moveTo>
                  <a:pt x="258" y="93"/>
                </a:moveTo>
                <a:cubicBezTo>
                  <a:pt x="257" y="91"/>
                  <a:pt x="257" y="90"/>
                  <a:pt x="256" y="88"/>
                </a:cubicBezTo>
                <a:cubicBezTo>
                  <a:pt x="255" y="85"/>
                  <a:pt x="255" y="83"/>
                  <a:pt x="255" y="80"/>
                </a:cubicBezTo>
                <a:cubicBezTo>
                  <a:pt x="255" y="77"/>
                  <a:pt x="255" y="74"/>
                  <a:pt x="256" y="72"/>
                </a:cubicBezTo>
                <a:cubicBezTo>
                  <a:pt x="257" y="70"/>
                  <a:pt x="257" y="68"/>
                  <a:pt x="259" y="66"/>
                </a:cubicBezTo>
                <a:cubicBezTo>
                  <a:pt x="260" y="65"/>
                  <a:pt x="261" y="64"/>
                  <a:pt x="262" y="63"/>
                </a:cubicBezTo>
                <a:cubicBezTo>
                  <a:pt x="264" y="63"/>
                  <a:pt x="265" y="62"/>
                  <a:pt x="267" y="62"/>
                </a:cubicBezTo>
                <a:cubicBezTo>
                  <a:pt x="268" y="62"/>
                  <a:pt x="270" y="63"/>
                  <a:pt x="271" y="63"/>
                </a:cubicBezTo>
                <a:cubicBezTo>
                  <a:pt x="272" y="64"/>
                  <a:pt x="274" y="65"/>
                  <a:pt x="275" y="66"/>
                </a:cubicBezTo>
                <a:cubicBezTo>
                  <a:pt x="276" y="68"/>
                  <a:pt x="277" y="70"/>
                  <a:pt x="277" y="72"/>
                </a:cubicBezTo>
                <a:cubicBezTo>
                  <a:pt x="278" y="74"/>
                  <a:pt x="278" y="77"/>
                  <a:pt x="278" y="80"/>
                </a:cubicBezTo>
                <a:cubicBezTo>
                  <a:pt x="278" y="83"/>
                  <a:pt x="278" y="85"/>
                  <a:pt x="277" y="88"/>
                </a:cubicBezTo>
                <a:cubicBezTo>
                  <a:pt x="277" y="90"/>
                  <a:pt x="276" y="91"/>
                  <a:pt x="275" y="93"/>
                </a:cubicBezTo>
                <a:cubicBezTo>
                  <a:pt x="274" y="94"/>
                  <a:pt x="273" y="95"/>
                  <a:pt x="271" y="96"/>
                </a:cubicBezTo>
                <a:cubicBezTo>
                  <a:pt x="270" y="97"/>
                  <a:pt x="268" y="97"/>
                  <a:pt x="267" y="97"/>
                </a:cubicBezTo>
                <a:cubicBezTo>
                  <a:pt x="265" y="97"/>
                  <a:pt x="264" y="97"/>
                  <a:pt x="262" y="96"/>
                </a:cubicBezTo>
                <a:cubicBezTo>
                  <a:pt x="261" y="95"/>
                  <a:pt x="260" y="94"/>
                  <a:pt x="258" y="93"/>
                </a:cubicBezTo>
                <a:close/>
                <a:moveTo>
                  <a:pt x="339" y="198"/>
                </a:moveTo>
                <a:cubicBezTo>
                  <a:pt x="339" y="39"/>
                  <a:pt x="339" y="39"/>
                  <a:pt x="339" y="39"/>
                </a:cubicBezTo>
                <a:cubicBezTo>
                  <a:pt x="339" y="18"/>
                  <a:pt x="321" y="0"/>
                  <a:pt x="300" y="0"/>
                </a:cubicBezTo>
                <a:cubicBezTo>
                  <a:pt x="50" y="0"/>
                  <a:pt x="50" y="0"/>
                  <a:pt x="50" y="0"/>
                </a:cubicBezTo>
                <a:cubicBezTo>
                  <a:pt x="29" y="0"/>
                  <a:pt x="12" y="18"/>
                  <a:pt x="12" y="39"/>
                </a:cubicBezTo>
                <a:cubicBezTo>
                  <a:pt x="12" y="198"/>
                  <a:pt x="12" y="198"/>
                  <a:pt x="12" y="198"/>
                </a:cubicBezTo>
                <a:cubicBezTo>
                  <a:pt x="0" y="198"/>
                  <a:pt x="0" y="198"/>
                  <a:pt x="0" y="198"/>
                </a:cubicBezTo>
                <a:cubicBezTo>
                  <a:pt x="0" y="223"/>
                  <a:pt x="0" y="223"/>
                  <a:pt x="0" y="223"/>
                </a:cubicBezTo>
                <a:cubicBezTo>
                  <a:pt x="10" y="210"/>
                  <a:pt x="23" y="199"/>
                  <a:pt x="38" y="191"/>
                </a:cubicBezTo>
                <a:cubicBezTo>
                  <a:pt x="38" y="39"/>
                  <a:pt x="38" y="39"/>
                  <a:pt x="38" y="39"/>
                </a:cubicBezTo>
                <a:cubicBezTo>
                  <a:pt x="38" y="32"/>
                  <a:pt x="44" y="27"/>
                  <a:pt x="50" y="27"/>
                </a:cubicBezTo>
                <a:cubicBezTo>
                  <a:pt x="300" y="27"/>
                  <a:pt x="300" y="27"/>
                  <a:pt x="300" y="27"/>
                </a:cubicBezTo>
                <a:cubicBezTo>
                  <a:pt x="307" y="27"/>
                  <a:pt x="312" y="32"/>
                  <a:pt x="312" y="39"/>
                </a:cubicBezTo>
                <a:cubicBezTo>
                  <a:pt x="312" y="198"/>
                  <a:pt x="312" y="198"/>
                  <a:pt x="312" y="198"/>
                </a:cubicBezTo>
                <a:cubicBezTo>
                  <a:pt x="296" y="198"/>
                  <a:pt x="296" y="198"/>
                  <a:pt x="296" y="198"/>
                </a:cubicBezTo>
                <a:cubicBezTo>
                  <a:pt x="296" y="178"/>
                  <a:pt x="296" y="178"/>
                  <a:pt x="296" y="178"/>
                </a:cubicBezTo>
                <a:cubicBezTo>
                  <a:pt x="224" y="178"/>
                  <a:pt x="224" y="178"/>
                  <a:pt x="224" y="178"/>
                </a:cubicBezTo>
                <a:cubicBezTo>
                  <a:pt x="224" y="198"/>
                  <a:pt x="224" y="198"/>
                  <a:pt x="224" y="198"/>
                </a:cubicBezTo>
                <a:cubicBezTo>
                  <a:pt x="158" y="198"/>
                  <a:pt x="158" y="198"/>
                  <a:pt x="158" y="198"/>
                </a:cubicBezTo>
                <a:cubicBezTo>
                  <a:pt x="169" y="205"/>
                  <a:pt x="178" y="214"/>
                  <a:pt x="185" y="224"/>
                </a:cubicBezTo>
                <a:cubicBezTo>
                  <a:pt x="350" y="224"/>
                  <a:pt x="350" y="224"/>
                  <a:pt x="350" y="224"/>
                </a:cubicBezTo>
                <a:cubicBezTo>
                  <a:pt x="350" y="198"/>
                  <a:pt x="350" y="198"/>
                  <a:pt x="350" y="198"/>
                </a:cubicBezTo>
                <a:lnTo>
                  <a:pt x="339" y="198"/>
                </a:lnTo>
                <a:close/>
                <a:moveTo>
                  <a:pt x="218" y="110"/>
                </a:moveTo>
                <a:cubicBezTo>
                  <a:pt x="217" y="112"/>
                  <a:pt x="215" y="114"/>
                  <a:pt x="212" y="116"/>
                </a:cubicBezTo>
                <a:cubicBezTo>
                  <a:pt x="211" y="118"/>
                  <a:pt x="208" y="119"/>
                  <a:pt x="206" y="121"/>
                </a:cubicBezTo>
                <a:cubicBezTo>
                  <a:pt x="205" y="122"/>
                  <a:pt x="205" y="123"/>
                  <a:pt x="205" y="123"/>
                </a:cubicBezTo>
                <a:cubicBezTo>
                  <a:pt x="205" y="126"/>
                  <a:pt x="205" y="126"/>
                  <a:pt x="205" y="126"/>
                </a:cubicBezTo>
                <a:cubicBezTo>
                  <a:pt x="205" y="128"/>
                  <a:pt x="206" y="129"/>
                  <a:pt x="208" y="129"/>
                </a:cubicBezTo>
                <a:cubicBezTo>
                  <a:pt x="235" y="129"/>
                  <a:pt x="235" y="129"/>
                  <a:pt x="235" y="129"/>
                </a:cubicBezTo>
                <a:cubicBezTo>
                  <a:pt x="236" y="129"/>
                  <a:pt x="238" y="128"/>
                  <a:pt x="238" y="126"/>
                </a:cubicBezTo>
                <a:cubicBezTo>
                  <a:pt x="238" y="124"/>
                  <a:pt x="238" y="124"/>
                  <a:pt x="238" y="124"/>
                </a:cubicBezTo>
                <a:cubicBezTo>
                  <a:pt x="238" y="122"/>
                  <a:pt x="236" y="121"/>
                  <a:pt x="235" y="121"/>
                </a:cubicBezTo>
                <a:cubicBezTo>
                  <a:pt x="219" y="121"/>
                  <a:pt x="219" y="121"/>
                  <a:pt x="219" y="121"/>
                </a:cubicBezTo>
                <a:cubicBezTo>
                  <a:pt x="220" y="120"/>
                  <a:pt x="221" y="119"/>
                  <a:pt x="222" y="118"/>
                </a:cubicBezTo>
                <a:cubicBezTo>
                  <a:pt x="224" y="117"/>
                  <a:pt x="226" y="115"/>
                  <a:pt x="228" y="113"/>
                </a:cubicBezTo>
                <a:cubicBezTo>
                  <a:pt x="231" y="110"/>
                  <a:pt x="233" y="108"/>
                  <a:pt x="234" y="105"/>
                </a:cubicBezTo>
                <a:cubicBezTo>
                  <a:pt x="235" y="103"/>
                  <a:pt x="236" y="100"/>
                  <a:pt x="236" y="97"/>
                </a:cubicBezTo>
                <a:cubicBezTo>
                  <a:pt x="236" y="93"/>
                  <a:pt x="234" y="90"/>
                  <a:pt x="232" y="88"/>
                </a:cubicBezTo>
                <a:cubicBezTo>
                  <a:pt x="229" y="85"/>
                  <a:pt x="225" y="84"/>
                  <a:pt x="220" y="84"/>
                </a:cubicBezTo>
                <a:cubicBezTo>
                  <a:pt x="217" y="84"/>
                  <a:pt x="215" y="84"/>
                  <a:pt x="212" y="85"/>
                </a:cubicBezTo>
                <a:cubicBezTo>
                  <a:pt x="210" y="85"/>
                  <a:pt x="209" y="86"/>
                  <a:pt x="208" y="86"/>
                </a:cubicBezTo>
                <a:cubicBezTo>
                  <a:pt x="207" y="86"/>
                  <a:pt x="206" y="88"/>
                  <a:pt x="206" y="89"/>
                </a:cubicBezTo>
                <a:cubicBezTo>
                  <a:pt x="206" y="92"/>
                  <a:pt x="206" y="92"/>
                  <a:pt x="206" y="92"/>
                </a:cubicBezTo>
                <a:cubicBezTo>
                  <a:pt x="206" y="93"/>
                  <a:pt x="207" y="94"/>
                  <a:pt x="208" y="94"/>
                </a:cubicBezTo>
                <a:cubicBezTo>
                  <a:pt x="208" y="95"/>
                  <a:pt x="209" y="95"/>
                  <a:pt x="209" y="95"/>
                </a:cubicBezTo>
                <a:cubicBezTo>
                  <a:pt x="210" y="95"/>
                  <a:pt x="210" y="95"/>
                  <a:pt x="210" y="94"/>
                </a:cubicBezTo>
                <a:cubicBezTo>
                  <a:pt x="211" y="94"/>
                  <a:pt x="211" y="94"/>
                  <a:pt x="211" y="94"/>
                </a:cubicBezTo>
                <a:cubicBezTo>
                  <a:pt x="212" y="94"/>
                  <a:pt x="213" y="93"/>
                  <a:pt x="214" y="93"/>
                </a:cubicBezTo>
                <a:cubicBezTo>
                  <a:pt x="215" y="93"/>
                  <a:pt x="216" y="93"/>
                  <a:pt x="217" y="93"/>
                </a:cubicBezTo>
                <a:cubicBezTo>
                  <a:pt x="220" y="93"/>
                  <a:pt x="221" y="93"/>
                  <a:pt x="223" y="94"/>
                </a:cubicBezTo>
                <a:cubicBezTo>
                  <a:pt x="224" y="95"/>
                  <a:pt x="224" y="97"/>
                  <a:pt x="224" y="99"/>
                </a:cubicBezTo>
                <a:cubicBezTo>
                  <a:pt x="224" y="101"/>
                  <a:pt x="224" y="103"/>
                  <a:pt x="223" y="104"/>
                </a:cubicBezTo>
                <a:cubicBezTo>
                  <a:pt x="222" y="106"/>
                  <a:pt x="220" y="108"/>
                  <a:pt x="218" y="110"/>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05898896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2" accel="58000" fill="hold" nodeType="afterEffect" p14:presetBounceEnd="55000">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14:bounceEnd="55000">
                                          <p:cBhvr additive="base">
                                            <p:cTn id="15" dur="1500" fill="hold"/>
                                            <p:tgtEl>
                                              <p:spTgt spid="32"/>
                                            </p:tgtEl>
                                            <p:attrNameLst>
                                              <p:attrName>ppt_x</p:attrName>
                                            </p:attrNameLst>
                                          </p:cBhvr>
                                          <p:tavLst>
                                            <p:tav tm="0">
                                              <p:val>
                                                <p:strVal val="1+#ppt_w/2"/>
                                              </p:val>
                                            </p:tav>
                                            <p:tav tm="100000">
                                              <p:val>
                                                <p:strVal val="#ppt_x"/>
                                              </p:val>
                                            </p:tav>
                                          </p:tavLst>
                                        </p:anim>
                                        <p:anim calcmode="lin" valueType="num" p14:bounceEnd="55000">
                                          <p:cBhvr additive="base">
                                            <p:cTn id="16" dur="1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14:presetBounceEnd="55000">
                                      <p:stCondLst>
                                        <p:cond delay="400"/>
                                      </p:stCondLst>
                                      <p:childTnLst>
                                        <p:set>
                                          <p:cBhvr>
                                            <p:cTn id="18" dur="1" fill="hold">
                                              <p:stCondLst>
                                                <p:cond delay="0"/>
                                              </p:stCondLst>
                                            </p:cTn>
                                            <p:tgtEl>
                                              <p:spTgt spid="39"/>
                                            </p:tgtEl>
                                            <p:attrNameLst>
                                              <p:attrName>style.visibility</p:attrName>
                                            </p:attrNameLst>
                                          </p:cBhvr>
                                          <p:to>
                                            <p:strVal val="visible"/>
                                          </p:to>
                                        </p:set>
                                        <p:anim calcmode="lin" valueType="num" p14:bounceEnd="55000">
                                          <p:cBhvr additive="base">
                                            <p:cTn id="19" dur="1500" fill="hold"/>
                                            <p:tgtEl>
                                              <p:spTgt spid="39"/>
                                            </p:tgtEl>
                                            <p:attrNameLst>
                                              <p:attrName>ppt_x</p:attrName>
                                            </p:attrNameLst>
                                          </p:cBhvr>
                                          <p:tavLst>
                                            <p:tav tm="0">
                                              <p:val>
                                                <p:strVal val="1+#ppt_w/2"/>
                                              </p:val>
                                            </p:tav>
                                            <p:tav tm="100000">
                                              <p:val>
                                                <p:strVal val="#ppt_x"/>
                                              </p:val>
                                            </p:tav>
                                          </p:tavLst>
                                        </p:anim>
                                        <p:anim calcmode="lin" valueType="num" p14:bounceEnd="55000">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14:presetBounceEnd="55000">
                                      <p:stCondLst>
                                        <p:cond delay="600"/>
                                      </p:stCondLst>
                                      <p:childTnLst>
                                        <p:set>
                                          <p:cBhvr>
                                            <p:cTn id="22" dur="1" fill="hold">
                                              <p:stCondLst>
                                                <p:cond delay="0"/>
                                              </p:stCondLst>
                                            </p:cTn>
                                            <p:tgtEl>
                                              <p:spTgt spid="46"/>
                                            </p:tgtEl>
                                            <p:attrNameLst>
                                              <p:attrName>style.visibility</p:attrName>
                                            </p:attrNameLst>
                                          </p:cBhvr>
                                          <p:to>
                                            <p:strVal val="visible"/>
                                          </p:to>
                                        </p:set>
                                        <p:anim calcmode="lin" valueType="num" p14:bounceEnd="55000">
                                          <p:cBhvr additive="base">
                                            <p:cTn id="23" dur="1500" fill="hold"/>
                                            <p:tgtEl>
                                              <p:spTgt spid="46"/>
                                            </p:tgtEl>
                                            <p:attrNameLst>
                                              <p:attrName>ppt_x</p:attrName>
                                            </p:attrNameLst>
                                          </p:cBhvr>
                                          <p:tavLst>
                                            <p:tav tm="0">
                                              <p:val>
                                                <p:strVal val="1+#ppt_w/2"/>
                                              </p:val>
                                            </p:tav>
                                            <p:tav tm="100000">
                                              <p:val>
                                                <p:strVal val="#ppt_x"/>
                                              </p:val>
                                            </p:tav>
                                          </p:tavLst>
                                        </p:anim>
                                        <p:anim calcmode="lin" valueType="num" p14:bounceEnd="55000">
                                          <p:cBhvr additive="base">
                                            <p:cTn id="24" dur="1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14:presetBounceEnd="55000">
                                      <p:stCondLst>
                                        <p:cond delay="800"/>
                                      </p:stCondLst>
                                      <p:childTnLst>
                                        <p:set>
                                          <p:cBhvr>
                                            <p:cTn id="26" dur="1" fill="hold">
                                              <p:stCondLst>
                                                <p:cond delay="0"/>
                                              </p:stCondLst>
                                            </p:cTn>
                                            <p:tgtEl>
                                              <p:spTgt spid="78"/>
                                            </p:tgtEl>
                                            <p:attrNameLst>
                                              <p:attrName>style.visibility</p:attrName>
                                            </p:attrNameLst>
                                          </p:cBhvr>
                                          <p:to>
                                            <p:strVal val="visible"/>
                                          </p:to>
                                        </p:set>
                                        <p:anim calcmode="lin" valueType="num" p14:bounceEnd="55000">
                                          <p:cBhvr additive="base">
                                            <p:cTn id="27" dur="1500" fill="hold"/>
                                            <p:tgtEl>
                                              <p:spTgt spid="78"/>
                                            </p:tgtEl>
                                            <p:attrNameLst>
                                              <p:attrName>ppt_x</p:attrName>
                                            </p:attrNameLst>
                                          </p:cBhvr>
                                          <p:tavLst>
                                            <p:tav tm="0">
                                              <p:val>
                                                <p:strVal val="1+#ppt_w/2"/>
                                              </p:val>
                                            </p:tav>
                                            <p:tav tm="100000">
                                              <p:val>
                                                <p:strVal val="#ppt_x"/>
                                              </p:val>
                                            </p:tav>
                                          </p:tavLst>
                                        </p:anim>
                                        <p:anim calcmode="lin" valueType="num" p14:bounceEnd="55000">
                                          <p:cBhvr additive="base">
                                            <p:cTn id="28" dur="150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14:presetBounceEnd="55000">
                                      <p:stCondLst>
                                        <p:cond delay="1000"/>
                                      </p:stCondLst>
                                      <p:childTnLst>
                                        <p:set>
                                          <p:cBhvr>
                                            <p:cTn id="30" dur="1" fill="hold">
                                              <p:stCondLst>
                                                <p:cond delay="0"/>
                                              </p:stCondLst>
                                            </p:cTn>
                                            <p:tgtEl>
                                              <p:spTgt spid="85"/>
                                            </p:tgtEl>
                                            <p:attrNameLst>
                                              <p:attrName>style.visibility</p:attrName>
                                            </p:attrNameLst>
                                          </p:cBhvr>
                                          <p:to>
                                            <p:strVal val="visible"/>
                                          </p:to>
                                        </p:set>
                                        <p:anim calcmode="lin" valueType="num" p14:bounceEnd="55000">
                                          <p:cBhvr additive="base">
                                            <p:cTn id="31" dur="1500" fill="hold"/>
                                            <p:tgtEl>
                                              <p:spTgt spid="85"/>
                                            </p:tgtEl>
                                            <p:attrNameLst>
                                              <p:attrName>ppt_x</p:attrName>
                                            </p:attrNameLst>
                                          </p:cBhvr>
                                          <p:tavLst>
                                            <p:tav tm="0">
                                              <p:val>
                                                <p:strVal val="1+#ppt_w/2"/>
                                              </p:val>
                                            </p:tav>
                                            <p:tav tm="100000">
                                              <p:val>
                                                <p:strVal val="#ppt_x"/>
                                              </p:val>
                                            </p:tav>
                                          </p:tavLst>
                                        </p:anim>
                                        <p:anim calcmode="lin" valueType="num" p14:bounceEnd="55000">
                                          <p:cBhvr additive="base">
                                            <p:cTn id="32" dur="1500" fill="hold"/>
                                            <p:tgtEl>
                                              <p:spTgt spid="8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5000">
                                      <p:stCondLst>
                                        <p:cond delay="1200"/>
                                      </p:stCondLst>
                                      <p:childTnLst>
                                        <p:set>
                                          <p:cBhvr>
                                            <p:cTn id="34" dur="1" fill="hold">
                                              <p:stCondLst>
                                                <p:cond delay="0"/>
                                              </p:stCondLst>
                                            </p:cTn>
                                            <p:tgtEl>
                                              <p:spTgt spid="92"/>
                                            </p:tgtEl>
                                            <p:attrNameLst>
                                              <p:attrName>style.visibility</p:attrName>
                                            </p:attrNameLst>
                                          </p:cBhvr>
                                          <p:to>
                                            <p:strVal val="visible"/>
                                          </p:to>
                                        </p:set>
                                        <p:anim calcmode="lin" valueType="num" p14:bounceEnd="55000">
                                          <p:cBhvr additive="base">
                                            <p:cTn id="35" dur="1500" fill="hold"/>
                                            <p:tgtEl>
                                              <p:spTgt spid="92"/>
                                            </p:tgtEl>
                                            <p:attrNameLst>
                                              <p:attrName>ppt_x</p:attrName>
                                            </p:attrNameLst>
                                          </p:cBhvr>
                                          <p:tavLst>
                                            <p:tav tm="0">
                                              <p:val>
                                                <p:strVal val="1+#ppt_w/2"/>
                                              </p:val>
                                            </p:tav>
                                            <p:tav tm="100000">
                                              <p:val>
                                                <p:strVal val="#ppt_x"/>
                                              </p:val>
                                            </p:tav>
                                          </p:tavLst>
                                        </p:anim>
                                        <p:anim calcmode="lin" valueType="num" p14:bounceEnd="55000">
                                          <p:cBhvr additive="base">
                                            <p:cTn id="36" dur="1500" fill="hold"/>
                                            <p:tgtEl>
                                              <p:spTgt spid="92"/>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2" presetClass="entr" presetSubtype="8" fill="hold" grpId="0" nodeType="afterEffect">
                                      <p:stCondLst>
                                        <p:cond delay="0"/>
                                      </p:stCondLst>
                                      <p:childTnLst>
                                        <p:set>
                                          <p:cBhvr>
                                            <p:cTn id="39" dur="1" fill="hold">
                                              <p:stCondLst>
                                                <p:cond delay="0"/>
                                              </p:stCondLst>
                                            </p:cTn>
                                            <p:tgtEl>
                                              <p:spTgt spid="146"/>
                                            </p:tgtEl>
                                            <p:attrNameLst>
                                              <p:attrName>style.visibility</p:attrName>
                                            </p:attrNameLst>
                                          </p:cBhvr>
                                          <p:to>
                                            <p:strVal val="visible"/>
                                          </p:to>
                                        </p:set>
                                        <p:anim calcmode="lin" valueType="num">
                                          <p:cBhvr additive="base">
                                            <p:cTn id="40" dur="250" fill="hold"/>
                                            <p:tgtEl>
                                              <p:spTgt spid="146"/>
                                            </p:tgtEl>
                                            <p:attrNameLst>
                                              <p:attrName>ppt_x</p:attrName>
                                            </p:attrNameLst>
                                          </p:cBhvr>
                                          <p:tavLst>
                                            <p:tav tm="0">
                                              <p:val>
                                                <p:strVal val="0-#ppt_w/2"/>
                                              </p:val>
                                            </p:tav>
                                            <p:tav tm="100000">
                                              <p:val>
                                                <p:strVal val="#ppt_x"/>
                                              </p:val>
                                            </p:tav>
                                          </p:tavLst>
                                        </p:anim>
                                        <p:anim calcmode="lin" valueType="num">
                                          <p:cBhvr additive="base">
                                            <p:cTn id="41" dur="250" fill="hold"/>
                                            <p:tgtEl>
                                              <p:spTgt spid="146"/>
                                            </p:tgtEl>
                                            <p:attrNameLst>
                                              <p:attrName>ppt_y</p:attrName>
                                            </p:attrNameLst>
                                          </p:cBhvr>
                                          <p:tavLst>
                                            <p:tav tm="0">
                                              <p:val>
                                                <p:strVal val="#ppt_y"/>
                                              </p:val>
                                            </p:tav>
                                            <p:tav tm="100000">
                                              <p:val>
                                                <p:strVal val="#ppt_y"/>
                                              </p:val>
                                            </p:tav>
                                          </p:tavLst>
                                        </p:anim>
                                      </p:childTnLst>
                                    </p:cTn>
                                  </p:par>
                                </p:childTnLst>
                              </p:cTn>
                            </p:par>
                            <p:par>
                              <p:cTn id="42" fill="hold">
                                <p:stCondLst>
                                  <p:cond delay="3950"/>
                                </p:stCondLst>
                                <p:childTnLst>
                                  <p:par>
                                    <p:cTn id="43" presetID="2" presetClass="entr" presetSubtype="8" fill="hold" grpId="0" nodeType="afterEffect">
                                      <p:stCondLst>
                                        <p:cond delay="0"/>
                                      </p:stCondLst>
                                      <p:childTnLst>
                                        <p:set>
                                          <p:cBhvr>
                                            <p:cTn id="44" dur="1" fill="hold">
                                              <p:stCondLst>
                                                <p:cond delay="0"/>
                                              </p:stCondLst>
                                            </p:cTn>
                                            <p:tgtEl>
                                              <p:spTgt spid="144"/>
                                            </p:tgtEl>
                                            <p:attrNameLst>
                                              <p:attrName>style.visibility</p:attrName>
                                            </p:attrNameLst>
                                          </p:cBhvr>
                                          <p:to>
                                            <p:strVal val="visible"/>
                                          </p:to>
                                        </p:set>
                                        <p:anim calcmode="lin" valueType="num">
                                          <p:cBhvr additive="base">
                                            <p:cTn id="45" dur="250" fill="hold"/>
                                            <p:tgtEl>
                                              <p:spTgt spid="144"/>
                                            </p:tgtEl>
                                            <p:attrNameLst>
                                              <p:attrName>ppt_x</p:attrName>
                                            </p:attrNameLst>
                                          </p:cBhvr>
                                          <p:tavLst>
                                            <p:tav tm="0">
                                              <p:val>
                                                <p:strVal val="0-#ppt_w/2"/>
                                              </p:val>
                                            </p:tav>
                                            <p:tav tm="100000">
                                              <p:val>
                                                <p:strVal val="#ppt_x"/>
                                              </p:val>
                                            </p:tav>
                                          </p:tavLst>
                                        </p:anim>
                                        <p:anim calcmode="lin" valueType="num">
                                          <p:cBhvr additive="base">
                                            <p:cTn id="46" dur="250" fill="hold"/>
                                            <p:tgtEl>
                                              <p:spTgt spid="144"/>
                                            </p:tgtEl>
                                            <p:attrNameLst>
                                              <p:attrName>ppt_y</p:attrName>
                                            </p:attrNameLst>
                                          </p:cBhvr>
                                          <p:tavLst>
                                            <p:tav tm="0">
                                              <p:val>
                                                <p:strVal val="#ppt_y"/>
                                              </p:val>
                                            </p:tav>
                                            <p:tav tm="100000">
                                              <p:val>
                                                <p:strVal val="#ppt_y"/>
                                              </p:val>
                                            </p:tav>
                                          </p:tavLst>
                                        </p:anim>
                                      </p:childTnLst>
                                    </p:cTn>
                                  </p:par>
                                </p:childTnLst>
                              </p:cTn>
                            </p:par>
                            <p:par>
                              <p:cTn id="47" fill="hold">
                                <p:stCondLst>
                                  <p:cond delay="4200"/>
                                </p:stCondLst>
                                <p:childTnLst>
                                  <p:par>
                                    <p:cTn id="48" presetID="2" presetClass="entr" presetSubtype="8" fill="hold" grpId="0" nodeType="afterEffect">
                                      <p:stCondLst>
                                        <p:cond delay="0"/>
                                      </p:stCondLst>
                                      <p:childTnLst>
                                        <p:set>
                                          <p:cBhvr>
                                            <p:cTn id="49" dur="1" fill="hold">
                                              <p:stCondLst>
                                                <p:cond delay="0"/>
                                              </p:stCondLst>
                                            </p:cTn>
                                            <p:tgtEl>
                                              <p:spTgt spid="143"/>
                                            </p:tgtEl>
                                            <p:attrNameLst>
                                              <p:attrName>style.visibility</p:attrName>
                                            </p:attrNameLst>
                                          </p:cBhvr>
                                          <p:to>
                                            <p:strVal val="visible"/>
                                          </p:to>
                                        </p:set>
                                        <p:anim calcmode="lin" valueType="num">
                                          <p:cBhvr additive="base">
                                            <p:cTn id="50" dur="250" fill="hold"/>
                                            <p:tgtEl>
                                              <p:spTgt spid="143"/>
                                            </p:tgtEl>
                                            <p:attrNameLst>
                                              <p:attrName>ppt_x</p:attrName>
                                            </p:attrNameLst>
                                          </p:cBhvr>
                                          <p:tavLst>
                                            <p:tav tm="0">
                                              <p:val>
                                                <p:strVal val="0-#ppt_w/2"/>
                                              </p:val>
                                            </p:tav>
                                            <p:tav tm="100000">
                                              <p:val>
                                                <p:strVal val="#ppt_x"/>
                                              </p:val>
                                            </p:tav>
                                          </p:tavLst>
                                        </p:anim>
                                        <p:anim calcmode="lin" valueType="num">
                                          <p:cBhvr additive="base">
                                            <p:cTn id="51" dur="250" fill="hold"/>
                                            <p:tgtEl>
                                              <p:spTgt spid="143"/>
                                            </p:tgtEl>
                                            <p:attrNameLst>
                                              <p:attrName>ppt_y</p:attrName>
                                            </p:attrNameLst>
                                          </p:cBhvr>
                                          <p:tavLst>
                                            <p:tav tm="0">
                                              <p:val>
                                                <p:strVal val="#ppt_y"/>
                                              </p:val>
                                            </p:tav>
                                            <p:tav tm="100000">
                                              <p:val>
                                                <p:strVal val="#ppt_y"/>
                                              </p:val>
                                            </p:tav>
                                          </p:tavLst>
                                        </p:anim>
                                      </p:childTnLst>
                                    </p:cTn>
                                  </p:par>
                                </p:childTnLst>
                              </p:cTn>
                            </p:par>
                            <p:par>
                              <p:cTn id="52" fill="hold">
                                <p:stCondLst>
                                  <p:cond delay="4450"/>
                                </p:stCondLst>
                                <p:childTnLst>
                                  <p:par>
                                    <p:cTn id="53" presetID="2" presetClass="entr" presetSubtype="8" fill="hold" grpId="0" nodeType="afterEffect">
                                      <p:stCondLst>
                                        <p:cond delay="0"/>
                                      </p:stCondLst>
                                      <p:childTnLst>
                                        <p:set>
                                          <p:cBhvr>
                                            <p:cTn id="54" dur="1" fill="hold">
                                              <p:stCondLst>
                                                <p:cond delay="0"/>
                                              </p:stCondLst>
                                            </p:cTn>
                                            <p:tgtEl>
                                              <p:spTgt spid="145"/>
                                            </p:tgtEl>
                                            <p:attrNameLst>
                                              <p:attrName>style.visibility</p:attrName>
                                            </p:attrNameLst>
                                          </p:cBhvr>
                                          <p:to>
                                            <p:strVal val="visible"/>
                                          </p:to>
                                        </p:set>
                                        <p:anim calcmode="lin" valueType="num">
                                          <p:cBhvr additive="base">
                                            <p:cTn id="55" dur="250" fill="hold"/>
                                            <p:tgtEl>
                                              <p:spTgt spid="145"/>
                                            </p:tgtEl>
                                            <p:attrNameLst>
                                              <p:attrName>ppt_x</p:attrName>
                                            </p:attrNameLst>
                                          </p:cBhvr>
                                          <p:tavLst>
                                            <p:tav tm="0">
                                              <p:val>
                                                <p:strVal val="0-#ppt_w/2"/>
                                              </p:val>
                                            </p:tav>
                                            <p:tav tm="100000">
                                              <p:val>
                                                <p:strVal val="#ppt_x"/>
                                              </p:val>
                                            </p:tav>
                                          </p:tavLst>
                                        </p:anim>
                                        <p:anim calcmode="lin" valueType="num">
                                          <p:cBhvr additive="base">
                                            <p:cTn id="56" dur="250" fill="hold"/>
                                            <p:tgtEl>
                                              <p:spTgt spid="145"/>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 presetClass="entr" presetSubtype="8" fill="hold" grpId="0" nodeType="afterEffect">
                                      <p:stCondLst>
                                        <p:cond delay="0"/>
                                      </p:stCondLst>
                                      <p:childTnLst>
                                        <p:set>
                                          <p:cBhvr>
                                            <p:cTn id="59" dur="1" fill="hold">
                                              <p:stCondLst>
                                                <p:cond delay="0"/>
                                              </p:stCondLst>
                                            </p:cTn>
                                            <p:tgtEl>
                                              <p:spTgt spid="140"/>
                                            </p:tgtEl>
                                            <p:attrNameLst>
                                              <p:attrName>style.visibility</p:attrName>
                                            </p:attrNameLst>
                                          </p:cBhvr>
                                          <p:to>
                                            <p:strVal val="visible"/>
                                          </p:to>
                                        </p:set>
                                        <p:anim calcmode="lin" valueType="num">
                                          <p:cBhvr additive="base">
                                            <p:cTn id="60" dur="250" fill="hold"/>
                                            <p:tgtEl>
                                              <p:spTgt spid="140"/>
                                            </p:tgtEl>
                                            <p:attrNameLst>
                                              <p:attrName>ppt_x</p:attrName>
                                            </p:attrNameLst>
                                          </p:cBhvr>
                                          <p:tavLst>
                                            <p:tav tm="0">
                                              <p:val>
                                                <p:strVal val="0-#ppt_w/2"/>
                                              </p:val>
                                            </p:tav>
                                            <p:tav tm="100000">
                                              <p:val>
                                                <p:strVal val="#ppt_x"/>
                                              </p:val>
                                            </p:tav>
                                          </p:tavLst>
                                        </p:anim>
                                        <p:anim calcmode="lin" valueType="num">
                                          <p:cBhvr additive="base">
                                            <p:cTn id="61" dur="250" fill="hold"/>
                                            <p:tgtEl>
                                              <p:spTgt spid="140"/>
                                            </p:tgtEl>
                                            <p:attrNameLst>
                                              <p:attrName>ppt_y</p:attrName>
                                            </p:attrNameLst>
                                          </p:cBhvr>
                                          <p:tavLst>
                                            <p:tav tm="0">
                                              <p:val>
                                                <p:strVal val="#ppt_y"/>
                                              </p:val>
                                            </p:tav>
                                            <p:tav tm="100000">
                                              <p:val>
                                                <p:strVal val="#ppt_y"/>
                                              </p:val>
                                            </p:tav>
                                          </p:tavLst>
                                        </p:anim>
                                      </p:childTnLst>
                                    </p:cTn>
                                  </p:par>
                                </p:childTnLst>
                              </p:cTn>
                            </p:par>
                            <p:par>
                              <p:cTn id="62" fill="hold">
                                <p:stCondLst>
                                  <p:cond delay="4950"/>
                                </p:stCondLst>
                                <p:childTnLst>
                                  <p:par>
                                    <p:cTn id="63" presetID="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additive="base">
                                            <p:cTn id="65" dur="250" fill="hold"/>
                                            <p:tgtEl>
                                              <p:spTgt spid="142"/>
                                            </p:tgtEl>
                                            <p:attrNameLst>
                                              <p:attrName>ppt_x</p:attrName>
                                            </p:attrNameLst>
                                          </p:cBhvr>
                                          <p:tavLst>
                                            <p:tav tm="0">
                                              <p:val>
                                                <p:strVal val="0-#ppt_w/2"/>
                                              </p:val>
                                            </p:tav>
                                            <p:tav tm="100000">
                                              <p:val>
                                                <p:strVal val="#ppt_x"/>
                                              </p:val>
                                            </p:tav>
                                          </p:tavLst>
                                        </p:anim>
                                        <p:anim calcmode="lin" valueType="num">
                                          <p:cBhvr additive="base">
                                            <p:cTn id="66" dur="250" fill="hold"/>
                                            <p:tgtEl>
                                              <p:spTgt spid="142"/>
                                            </p:tgtEl>
                                            <p:attrNameLst>
                                              <p:attrName>ppt_y</p:attrName>
                                            </p:attrNameLst>
                                          </p:cBhvr>
                                          <p:tavLst>
                                            <p:tav tm="0">
                                              <p:val>
                                                <p:strVal val="#ppt_y"/>
                                              </p:val>
                                            </p:tav>
                                            <p:tav tm="100000">
                                              <p:val>
                                                <p:strVal val="#ppt_y"/>
                                              </p:val>
                                            </p:tav>
                                          </p:tavLst>
                                        </p:anim>
                                      </p:childTnLst>
                                    </p:cTn>
                                  </p:par>
                                </p:childTnLst>
                              </p:cTn>
                            </p:par>
                            <p:par>
                              <p:cTn id="67" fill="hold">
                                <p:stCondLst>
                                  <p:cond delay="5200"/>
                                </p:stCondLst>
                                <p:childTnLst>
                                  <p:par>
                                    <p:cTn id="68" presetID="47" presetClass="entr" presetSubtype="0" fill="hold" nodeType="after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fade">
                                          <p:cBhvr>
                                            <p:cTn id="70" dur="500"/>
                                            <p:tgtEl>
                                              <p:spTgt spid="109"/>
                                            </p:tgtEl>
                                          </p:cBhvr>
                                        </p:animEffect>
                                        <p:anim calcmode="lin" valueType="num">
                                          <p:cBhvr>
                                            <p:cTn id="71" dur="500" fill="hold"/>
                                            <p:tgtEl>
                                              <p:spTgt spid="109"/>
                                            </p:tgtEl>
                                            <p:attrNameLst>
                                              <p:attrName>ppt_x</p:attrName>
                                            </p:attrNameLst>
                                          </p:cBhvr>
                                          <p:tavLst>
                                            <p:tav tm="0">
                                              <p:val>
                                                <p:strVal val="#ppt_x"/>
                                              </p:val>
                                            </p:tav>
                                            <p:tav tm="100000">
                                              <p:val>
                                                <p:strVal val="#ppt_x"/>
                                              </p:val>
                                            </p:tav>
                                          </p:tavLst>
                                        </p:anim>
                                        <p:anim calcmode="lin" valueType="num">
                                          <p:cBhvr>
                                            <p:cTn id="72" dur="500" fill="hold"/>
                                            <p:tgtEl>
                                              <p:spTgt spid="10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300"/>
                                      </p:stCondLst>
                                      <p:childTnLst>
                                        <p:set>
                                          <p:cBhvr>
                                            <p:cTn id="74" dur="1" fill="hold">
                                              <p:stCondLst>
                                                <p:cond delay="0"/>
                                              </p:stCondLst>
                                            </p:cTn>
                                            <p:tgtEl>
                                              <p:spTgt spid="104"/>
                                            </p:tgtEl>
                                            <p:attrNameLst>
                                              <p:attrName>style.visibility</p:attrName>
                                            </p:attrNameLst>
                                          </p:cBhvr>
                                          <p:to>
                                            <p:strVal val="visible"/>
                                          </p:to>
                                        </p:set>
                                        <p:animEffect transition="in" filter="fade">
                                          <p:cBhvr>
                                            <p:cTn id="75" dur="500"/>
                                            <p:tgtEl>
                                              <p:spTgt spid="104"/>
                                            </p:tgtEl>
                                          </p:cBhvr>
                                        </p:animEffect>
                                        <p:anim calcmode="lin" valueType="num">
                                          <p:cBhvr>
                                            <p:cTn id="76" dur="500" fill="hold"/>
                                            <p:tgtEl>
                                              <p:spTgt spid="104"/>
                                            </p:tgtEl>
                                            <p:attrNameLst>
                                              <p:attrName>ppt_x</p:attrName>
                                            </p:attrNameLst>
                                          </p:cBhvr>
                                          <p:tavLst>
                                            <p:tav tm="0">
                                              <p:val>
                                                <p:strVal val="#ppt_x"/>
                                              </p:val>
                                            </p:tav>
                                            <p:tav tm="100000">
                                              <p:val>
                                                <p:strVal val="#ppt_x"/>
                                              </p:val>
                                            </p:tav>
                                          </p:tavLst>
                                        </p:anim>
                                        <p:anim calcmode="lin" valueType="num">
                                          <p:cBhvr>
                                            <p:cTn id="77" dur="500" fill="hold"/>
                                            <p:tgtEl>
                                              <p:spTgt spid="104"/>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600"/>
                                      </p:stCondLst>
                                      <p:childTnLst>
                                        <p:set>
                                          <p:cBhvr>
                                            <p:cTn id="79" dur="1" fill="hold">
                                              <p:stCondLst>
                                                <p:cond delay="0"/>
                                              </p:stCondLst>
                                            </p:cTn>
                                            <p:tgtEl>
                                              <p:spTgt spid="99"/>
                                            </p:tgtEl>
                                            <p:attrNameLst>
                                              <p:attrName>style.visibility</p:attrName>
                                            </p:attrNameLst>
                                          </p:cBhvr>
                                          <p:to>
                                            <p:strVal val="visible"/>
                                          </p:to>
                                        </p:set>
                                        <p:animEffect transition="in" filter="fade">
                                          <p:cBhvr>
                                            <p:cTn id="80" dur="500"/>
                                            <p:tgtEl>
                                              <p:spTgt spid="99"/>
                                            </p:tgtEl>
                                          </p:cBhvr>
                                        </p:animEffect>
                                        <p:anim calcmode="lin" valueType="num">
                                          <p:cBhvr>
                                            <p:cTn id="81" dur="500" fill="hold"/>
                                            <p:tgtEl>
                                              <p:spTgt spid="99"/>
                                            </p:tgtEl>
                                            <p:attrNameLst>
                                              <p:attrName>ppt_x</p:attrName>
                                            </p:attrNameLst>
                                          </p:cBhvr>
                                          <p:tavLst>
                                            <p:tav tm="0">
                                              <p:val>
                                                <p:strVal val="#ppt_x"/>
                                              </p:val>
                                            </p:tav>
                                            <p:tav tm="100000">
                                              <p:val>
                                                <p:strVal val="#ppt_x"/>
                                              </p:val>
                                            </p:tav>
                                          </p:tavLst>
                                        </p:anim>
                                        <p:anim calcmode="lin" valueType="num">
                                          <p:cBhvr>
                                            <p:cTn id="82" dur="500" fill="hold"/>
                                            <p:tgtEl>
                                              <p:spTgt spid="99"/>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300"/>
                                      </p:stCondLst>
                                      <p:childTnLst>
                                        <p:set>
                                          <p:cBhvr>
                                            <p:cTn id="84" dur="1" fill="hold">
                                              <p:stCondLst>
                                                <p:cond delay="0"/>
                                              </p:stCondLst>
                                            </p:cTn>
                                            <p:tgtEl>
                                              <p:spTgt spid="114"/>
                                            </p:tgtEl>
                                            <p:attrNameLst>
                                              <p:attrName>style.visibility</p:attrName>
                                            </p:attrNameLst>
                                          </p:cBhvr>
                                          <p:to>
                                            <p:strVal val="visible"/>
                                          </p:to>
                                        </p:set>
                                        <p:animEffect transition="in" filter="fade">
                                          <p:cBhvr>
                                            <p:cTn id="85" dur="500"/>
                                            <p:tgtEl>
                                              <p:spTgt spid="114"/>
                                            </p:tgtEl>
                                          </p:cBhvr>
                                        </p:animEffect>
                                        <p:anim calcmode="lin" valueType="num">
                                          <p:cBhvr>
                                            <p:cTn id="86" dur="500" fill="hold"/>
                                            <p:tgtEl>
                                              <p:spTgt spid="114"/>
                                            </p:tgtEl>
                                            <p:attrNameLst>
                                              <p:attrName>ppt_x</p:attrName>
                                            </p:attrNameLst>
                                          </p:cBhvr>
                                          <p:tavLst>
                                            <p:tav tm="0">
                                              <p:val>
                                                <p:strVal val="#ppt_x"/>
                                              </p:val>
                                            </p:tav>
                                            <p:tav tm="100000">
                                              <p:val>
                                                <p:strVal val="#ppt_x"/>
                                              </p:val>
                                            </p:tav>
                                          </p:tavLst>
                                        </p:anim>
                                        <p:anim calcmode="lin" valueType="num">
                                          <p:cBhvr>
                                            <p:cTn id="87" dur="500" fill="hold"/>
                                            <p:tgtEl>
                                              <p:spTgt spid="11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600"/>
                                      </p:stCondLst>
                                      <p:childTnLst>
                                        <p:set>
                                          <p:cBhvr>
                                            <p:cTn id="89" dur="1" fill="hold">
                                              <p:stCondLst>
                                                <p:cond delay="0"/>
                                              </p:stCondLst>
                                            </p:cTn>
                                            <p:tgtEl>
                                              <p:spTgt spid="119"/>
                                            </p:tgtEl>
                                            <p:attrNameLst>
                                              <p:attrName>style.visibility</p:attrName>
                                            </p:attrNameLst>
                                          </p:cBhvr>
                                          <p:to>
                                            <p:strVal val="visible"/>
                                          </p:to>
                                        </p:set>
                                        <p:animEffect transition="in" filter="fade">
                                          <p:cBhvr>
                                            <p:cTn id="90" dur="500"/>
                                            <p:tgtEl>
                                              <p:spTgt spid="119"/>
                                            </p:tgtEl>
                                          </p:cBhvr>
                                        </p:animEffect>
                                        <p:anim calcmode="lin" valueType="num">
                                          <p:cBhvr>
                                            <p:cTn id="91" dur="500" fill="hold"/>
                                            <p:tgtEl>
                                              <p:spTgt spid="119"/>
                                            </p:tgtEl>
                                            <p:attrNameLst>
                                              <p:attrName>ppt_x</p:attrName>
                                            </p:attrNameLst>
                                          </p:cBhvr>
                                          <p:tavLst>
                                            <p:tav tm="0">
                                              <p:val>
                                                <p:strVal val="#ppt_x"/>
                                              </p:val>
                                            </p:tav>
                                            <p:tav tm="100000">
                                              <p:val>
                                                <p:strVal val="#ppt_x"/>
                                              </p:val>
                                            </p:tav>
                                          </p:tavLst>
                                        </p:anim>
                                        <p:anim calcmode="lin" valueType="num">
                                          <p:cBhvr>
                                            <p:cTn id="92" dur="500" fill="hold"/>
                                            <p:tgtEl>
                                              <p:spTgt spid="119"/>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600"/>
                                      </p:stCondLst>
                                      <p:childTnLst>
                                        <p:set>
                                          <p:cBhvr>
                                            <p:cTn id="94" dur="1" fill="hold">
                                              <p:stCondLst>
                                                <p:cond delay="0"/>
                                              </p:stCondLst>
                                            </p:cTn>
                                            <p:tgtEl>
                                              <p:spTgt spid="124"/>
                                            </p:tgtEl>
                                            <p:attrNameLst>
                                              <p:attrName>style.visibility</p:attrName>
                                            </p:attrNameLst>
                                          </p:cBhvr>
                                          <p:to>
                                            <p:strVal val="visible"/>
                                          </p:to>
                                        </p:set>
                                        <p:animEffect transition="in" filter="fade">
                                          <p:cBhvr>
                                            <p:cTn id="95" dur="500"/>
                                            <p:tgtEl>
                                              <p:spTgt spid="124"/>
                                            </p:tgtEl>
                                          </p:cBhvr>
                                        </p:animEffect>
                                        <p:anim calcmode="lin" valueType="num">
                                          <p:cBhvr>
                                            <p:cTn id="96" dur="500" fill="hold"/>
                                            <p:tgtEl>
                                              <p:spTgt spid="124"/>
                                            </p:tgtEl>
                                            <p:attrNameLst>
                                              <p:attrName>ppt_x</p:attrName>
                                            </p:attrNameLst>
                                          </p:cBhvr>
                                          <p:tavLst>
                                            <p:tav tm="0">
                                              <p:val>
                                                <p:strVal val="#ppt_x"/>
                                              </p:val>
                                            </p:tav>
                                            <p:tav tm="100000">
                                              <p:val>
                                                <p:strVal val="#ppt_x"/>
                                              </p:val>
                                            </p:tav>
                                          </p:tavLst>
                                        </p:anim>
                                        <p:anim calcmode="lin" valueType="num">
                                          <p:cBhvr>
                                            <p:cTn id="97" dur="500" fill="hold"/>
                                            <p:tgtEl>
                                              <p:spTgt spid="124"/>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600"/>
                                      </p:stCondLst>
                                      <p:childTnLst>
                                        <p:set>
                                          <p:cBhvr>
                                            <p:cTn id="99" dur="1" fill="hold">
                                              <p:stCondLst>
                                                <p:cond delay="0"/>
                                              </p:stCondLst>
                                            </p:cTn>
                                            <p:tgtEl>
                                              <p:spTgt spid="135"/>
                                            </p:tgtEl>
                                            <p:attrNameLst>
                                              <p:attrName>style.visibility</p:attrName>
                                            </p:attrNameLst>
                                          </p:cBhvr>
                                          <p:to>
                                            <p:strVal val="visible"/>
                                          </p:to>
                                        </p:set>
                                        <p:animEffect transition="in" filter="fade">
                                          <p:cBhvr>
                                            <p:cTn id="100" dur="500"/>
                                            <p:tgtEl>
                                              <p:spTgt spid="135"/>
                                            </p:tgtEl>
                                          </p:cBhvr>
                                        </p:animEffect>
                                        <p:anim calcmode="lin" valueType="num">
                                          <p:cBhvr>
                                            <p:cTn id="101" dur="500" fill="hold"/>
                                            <p:tgtEl>
                                              <p:spTgt spid="135"/>
                                            </p:tgtEl>
                                            <p:attrNameLst>
                                              <p:attrName>ppt_x</p:attrName>
                                            </p:attrNameLst>
                                          </p:cBhvr>
                                          <p:tavLst>
                                            <p:tav tm="0">
                                              <p:val>
                                                <p:strVal val="#ppt_x"/>
                                              </p:val>
                                            </p:tav>
                                            <p:tav tm="100000">
                                              <p:val>
                                                <p:strVal val="#ppt_x"/>
                                              </p:val>
                                            </p:tav>
                                          </p:tavLst>
                                        </p:anim>
                                        <p:anim calcmode="lin" valueType="num">
                                          <p:cBhvr>
                                            <p:cTn id="102" dur="5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0" grpId="0" animBg="1"/>
          <p:bldP spid="142" grpId="0" animBg="1"/>
          <p:bldP spid="143" grpId="0" animBg="1"/>
          <p:bldP spid="144" grpId="0" animBg="1"/>
          <p:bldP spid="145" grpId="0" animBg="1"/>
          <p:bldP spid="14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 presetClass="entr" presetSubtype="2" accel="58000"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1500" fill="hold"/>
                                            <p:tgtEl>
                                              <p:spTgt spid="32"/>
                                            </p:tgtEl>
                                            <p:attrNameLst>
                                              <p:attrName>ppt_x</p:attrName>
                                            </p:attrNameLst>
                                          </p:cBhvr>
                                          <p:tavLst>
                                            <p:tav tm="0">
                                              <p:val>
                                                <p:strVal val="1+#ppt_w/2"/>
                                              </p:val>
                                            </p:tav>
                                            <p:tav tm="100000">
                                              <p:val>
                                                <p:strVal val="#ppt_x"/>
                                              </p:val>
                                            </p:tav>
                                          </p:tavLst>
                                        </p:anim>
                                        <p:anim calcmode="lin" valueType="num">
                                          <p:cBhvr additive="base">
                                            <p:cTn id="16" dur="1500" fill="hold"/>
                                            <p:tgtEl>
                                              <p:spTgt spid="32"/>
                                            </p:tgtEl>
                                            <p:attrNameLst>
                                              <p:attrName>ppt_y</p:attrName>
                                            </p:attrNameLst>
                                          </p:cBhvr>
                                          <p:tavLst>
                                            <p:tav tm="0">
                                              <p:val>
                                                <p:strVal val="#ppt_y"/>
                                              </p:val>
                                            </p:tav>
                                            <p:tav tm="100000">
                                              <p:val>
                                                <p:strVal val="#ppt_y"/>
                                              </p:val>
                                            </p:tav>
                                          </p:tavLst>
                                        </p:anim>
                                      </p:childTnLst>
                                    </p:cTn>
                                  </p:par>
                                  <p:par>
                                    <p:cTn id="17" presetID="2" presetClass="entr" presetSubtype="2" accel="58000" fill="hold" nodeType="withEffect">
                                      <p:stCondLst>
                                        <p:cond delay="40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500" fill="hold"/>
                                            <p:tgtEl>
                                              <p:spTgt spid="39"/>
                                            </p:tgtEl>
                                            <p:attrNameLst>
                                              <p:attrName>ppt_x</p:attrName>
                                            </p:attrNameLst>
                                          </p:cBhvr>
                                          <p:tavLst>
                                            <p:tav tm="0">
                                              <p:val>
                                                <p:strVal val="1+#ppt_w/2"/>
                                              </p:val>
                                            </p:tav>
                                            <p:tav tm="100000">
                                              <p:val>
                                                <p:strVal val="#ppt_x"/>
                                              </p:val>
                                            </p:tav>
                                          </p:tavLst>
                                        </p:anim>
                                        <p:anim calcmode="lin" valueType="num">
                                          <p:cBhvr additive="base">
                                            <p:cTn id="20" dur="1500" fill="hold"/>
                                            <p:tgtEl>
                                              <p:spTgt spid="39"/>
                                            </p:tgtEl>
                                            <p:attrNameLst>
                                              <p:attrName>ppt_y</p:attrName>
                                            </p:attrNameLst>
                                          </p:cBhvr>
                                          <p:tavLst>
                                            <p:tav tm="0">
                                              <p:val>
                                                <p:strVal val="#ppt_y"/>
                                              </p:val>
                                            </p:tav>
                                            <p:tav tm="100000">
                                              <p:val>
                                                <p:strVal val="#ppt_y"/>
                                              </p:val>
                                            </p:tav>
                                          </p:tavLst>
                                        </p:anim>
                                      </p:childTnLst>
                                    </p:cTn>
                                  </p:par>
                                  <p:par>
                                    <p:cTn id="21" presetID="2" presetClass="entr" presetSubtype="2" accel="58000" fill="hold" nodeType="withEffect">
                                      <p:stCondLst>
                                        <p:cond delay="60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1500" fill="hold"/>
                                            <p:tgtEl>
                                              <p:spTgt spid="46"/>
                                            </p:tgtEl>
                                            <p:attrNameLst>
                                              <p:attrName>ppt_x</p:attrName>
                                            </p:attrNameLst>
                                          </p:cBhvr>
                                          <p:tavLst>
                                            <p:tav tm="0">
                                              <p:val>
                                                <p:strVal val="1+#ppt_w/2"/>
                                              </p:val>
                                            </p:tav>
                                            <p:tav tm="100000">
                                              <p:val>
                                                <p:strVal val="#ppt_x"/>
                                              </p:val>
                                            </p:tav>
                                          </p:tavLst>
                                        </p:anim>
                                        <p:anim calcmode="lin" valueType="num">
                                          <p:cBhvr additive="base">
                                            <p:cTn id="24" dur="1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accel="58000" fill="hold" nodeType="withEffect">
                                      <p:stCondLst>
                                        <p:cond delay="800"/>
                                      </p:stCondLst>
                                      <p:childTnLst>
                                        <p:set>
                                          <p:cBhvr>
                                            <p:cTn id="26" dur="1" fill="hold">
                                              <p:stCondLst>
                                                <p:cond delay="0"/>
                                              </p:stCondLst>
                                            </p:cTn>
                                            <p:tgtEl>
                                              <p:spTgt spid="78"/>
                                            </p:tgtEl>
                                            <p:attrNameLst>
                                              <p:attrName>style.visibility</p:attrName>
                                            </p:attrNameLst>
                                          </p:cBhvr>
                                          <p:to>
                                            <p:strVal val="visible"/>
                                          </p:to>
                                        </p:set>
                                        <p:anim calcmode="lin" valueType="num">
                                          <p:cBhvr additive="base">
                                            <p:cTn id="27" dur="1500" fill="hold"/>
                                            <p:tgtEl>
                                              <p:spTgt spid="78"/>
                                            </p:tgtEl>
                                            <p:attrNameLst>
                                              <p:attrName>ppt_x</p:attrName>
                                            </p:attrNameLst>
                                          </p:cBhvr>
                                          <p:tavLst>
                                            <p:tav tm="0">
                                              <p:val>
                                                <p:strVal val="1+#ppt_w/2"/>
                                              </p:val>
                                            </p:tav>
                                            <p:tav tm="100000">
                                              <p:val>
                                                <p:strVal val="#ppt_x"/>
                                              </p:val>
                                            </p:tav>
                                          </p:tavLst>
                                        </p:anim>
                                        <p:anim calcmode="lin" valueType="num">
                                          <p:cBhvr additive="base">
                                            <p:cTn id="28" dur="1500" fill="hold"/>
                                            <p:tgtEl>
                                              <p:spTgt spid="78"/>
                                            </p:tgtEl>
                                            <p:attrNameLst>
                                              <p:attrName>ppt_y</p:attrName>
                                            </p:attrNameLst>
                                          </p:cBhvr>
                                          <p:tavLst>
                                            <p:tav tm="0">
                                              <p:val>
                                                <p:strVal val="#ppt_y"/>
                                              </p:val>
                                            </p:tav>
                                            <p:tav tm="100000">
                                              <p:val>
                                                <p:strVal val="#ppt_y"/>
                                              </p:val>
                                            </p:tav>
                                          </p:tavLst>
                                        </p:anim>
                                      </p:childTnLst>
                                    </p:cTn>
                                  </p:par>
                                  <p:par>
                                    <p:cTn id="29" presetID="2" presetClass="entr" presetSubtype="2" accel="58000" fill="hold" nodeType="withEffect">
                                      <p:stCondLst>
                                        <p:cond delay="1000"/>
                                      </p:stCondLst>
                                      <p:childTnLst>
                                        <p:set>
                                          <p:cBhvr>
                                            <p:cTn id="30" dur="1" fill="hold">
                                              <p:stCondLst>
                                                <p:cond delay="0"/>
                                              </p:stCondLst>
                                            </p:cTn>
                                            <p:tgtEl>
                                              <p:spTgt spid="85"/>
                                            </p:tgtEl>
                                            <p:attrNameLst>
                                              <p:attrName>style.visibility</p:attrName>
                                            </p:attrNameLst>
                                          </p:cBhvr>
                                          <p:to>
                                            <p:strVal val="visible"/>
                                          </p:to>
                                        </p:set>
                                        <p:anim calcmode="lin" valueType="num">
                                          <p:cBhvr additive="base">
                                            <p:cTn id="31" dur="1500" fill="hold"/>
                                            <p:tgtEl>
                                              <p:spTgt spid="85"/>
                                            </p:tgtEl>
                                            <p:attrNameLst>
                                              <p:attrName>ppt_x</p:attrName>
                                            </p:attrNameLst>
                                          </p:cBhvr>
                                          <p:tavLst>
                                            <p:tav tm="0">
                                              <p:val>
                                                <p:strVal val="1+#ppt_w/2"/>
                                              </p:val>
                                            </p:tav>
                                            <p:tav tm="100000">
                                              <p:val>
                                                <p:strVal val="#ppt_x"/>
                                              </p:val>
                                            </p:tav>
                                          </p:tavLst>
                                        </p:anim>
                                        <p:anim calcmode="lin" valueType="num">
                                          <p:cBhvr additive="base">
                                            <p:cTn id="32" dur="1500" fill="hold"/>
                                            <p:tgtEl>
                                              <p:spTgt spid="85"/>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120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1500" fill="hold"/>
                                            <p:tgtEl>
                                              <p:spTgt spid="92"/>
                                            </p:tgtEl>
                                            <p:attrNameLst>
                                              <p:attrName>ppt_x</p:attrName>
                                            </p:attrNameLst>
                                          </p:cBhvr>
                                          <p:tavLst>
                                            <p:tav tm="0">
                                              <p:val>
                                                <p:strVal val="1+#ppt_w/2"/>
                                              </p:val>
                                            </p:tav>
                                            <p:tav tm="100000">
                                              <p:val>
                                                <p:strVal val="#ppt_x"/>
                                              </p:val>
                                            </p:tav>
                                          </p:tavLst>
                                        </p:anim>
                                        <p:anim calcmode="lin" valueType="num">
                                          <p:cBhvr additive="base">
                                            <p:cTn id="36" dur="1500" fill="hold"/>
                                            <p:tgtEl>
                                              <p:spTgt spid="92"/>
                                            </p:tgtEl>
                                            <p:attrNameLst>
                                              <p:attrName>ppt_y</p:attrName>
                                            </p:attrNameLst>
                                          </p:cBhvr>
                                          <p:tavLst>
                                            <p:tav tm="0">
                                              <p:val>
                                                <p:strVal val="#ppt_y"/>
                                              </p:val>
                                            </p:tav>
                                            <p:tav tm="100000">
                                              <p:val>
                                                <p:strVal val="#ppt_y"/>
                                              </p:val>
                                            </p:tav>
                                          </p:tavLst>
                                        </p:anim>
                                      </p:childTnLst>
                                    </p:cTn>
                                  </p:par>
                                </p:childTnLst>
                              </p:cTn>
                            </p:par>
                            <p:par>
                              <p:cTn id="37" fill="hold">
                                <p:stCondLst>
                                  <p:cond delay="3700"/>
                                </p:stCondLst>
                                <p:childTnLst>
                                  <p:par>
                                    <p:cTn id="38" presetID="2" presetClass="entr" presetSubtype="8" fill="hold" grpId="0" nodeType="afterEffect">
                                      <p:stCondLst>
                                        <p:cond delay="0"/>
                                      </p:stCondLst>
                                      <p:childTnLst>
                                        <p:set>
                                          <p:cBhvr>
                                            <p:cTn id="39" dur="1" fill="hold">
                                              <p:stCondLst>
                                                <p:cond delay="0"/>
                                              </p:stCondLst>
                                            </p:cTn>
                                            <p:tgtEl>
                                              <p:spTgt spid="146"/>
                                            </p:tgtEl>
                                            <p:attrNameLst>
                                              <p:attrName>style.visibility</p:attrName>
                                            </p:attrNameLst>
                                          </p:cBhvr>
                                          <p:to>
                                            <p:strVal val="visible"/>
                                          </p:to>
                                        </p:set>
                                        <p:anim calcmode="lin" valueType="num">
                                          <p:cBhvr additive="base">
                                            <p:cTn id="40" dur="250" fill="hold"/>
                                            <p:tgtEl>
                                              <p:spTgt spid="146"/>
                                            </p:tgtEl>
                                            <p:attrNameLst>
                                              <p:attrName>ppt_x</p:attrName>
                                            </p:attrNameLst>
                                          </p:cBhvr>
                                          <p:tavLst>
                                            <p:tav tm="0">
                                              <p:val>
                                                <p:strVal val="0-#ppt_w/2"/>
                                              </p:val>
                                            </p:tav>
                                            <p:tav tm="100000">
                                              <p:val>
                                                <p:strVal val="#ppt_x"/>
                                              </p:val>
                                            </p:tav>
                                          </p:tavLst>
                                        </p:anim>
                                        <p:anim calcmode="lin" valueType="num">
                                          <p:cBhvr additive="base">
                                            <p:cTn id="41" dur="250" fill="hold"/>
                                            <p:tgtEl>
                                              <p:spTgt spid="146"/>
                                            </p:tgtEl>
                                            <p:attrNameLst>
                                              <p:attrName>ppt_y</p:attrName>
                                            </p:attrNameLst>
                                          </p:cBhvr>
                                          <p:tavLst>
                                            <p:tav tm="0">
                                              <p:val>
                                                <p:strVal val="#ppt_y"/>
                                              </p:val>
                                            </p:tav>
                                            <p:tav tm="100000">
                                              <p:val>
                                                <p:strVal val="#ppt_y"/>
                                              </p:val>
                                            </p:tav>
                                          </p:tavLst>
                                        </p:anim>
                                      </p:childTnLst>
                                    </p:cTn>
                                  </p:par>
                                </p:childTnLst>
                              </p:cTn>
                            </p:par>
                            <p:par>
                              <p:cTn id="42" fill="hold">
                                <p:stCondLst>
                                  <p:cond delay="3950"/>
                                </p:stCondLst>
                                <p:childTnLst>
                                  <p:par>
                                    <p:cTn id="43" presetID="2" presetClass="entr" presetSubtype="8" fill="hold" grpId="0" nodeType="afterEffect">
                                      <p:stCondLst>
                                        <p:cond delay="0"/>
                                      </p:stCondLst>
                                      <p:childTnLst>
                                        <p:set>
                                          <p:cBhvr>
                                            <p:cTn id="44" dur="1" fill="hold">
                                              <p:stCondLst>
                                                <p:cond delay="0"/>
                                              </p:stCondLst>
                                            </p:cTn>
                                            <p:tgtEl>
                                              <p:spTgt spid="144"/>
                                            </p:tgtEl>
                                            <p:attrNameLst>
                                              <p:attrName>style.visibility</p:attrName>
                                            </p:attrNameLst>
                                          </p:cBhvr>
                                          <p:to>
                                            <p:strVal val="visible"/>
                                          </p:to>
                                        </p:set>
                                        <p:anim calcmode="lin" valueType="num">
                                          <p:cBhvr additive="base">
                                            <p:cTn id="45" dur="250" fill="hold"/>
                                            <p:tgtEl>
                                              <p:spTgt spid="144"/>
                                            </p:tgtEl>
                                            <p:attrNameLst>
                                              <p:attrName>ppt_x</p:attrName>
                                            </p:attrNameLst>
                                          </p:cBhvr>
                                          <p:tavLst>
                                            <p:tav tm="0">
                                              <p:val>
                                                <p:strVal val="0-#ppt_w/2"/>
                                              </p:val>
                                            </p:tav>
                                            <p:tav tm="100000">
                                              <p:val>
                                                <p:strVal val="#ppt_x"/>
                                              </p:val>
                                            </p:tav>
                                          </p:tavLst>
                                        </p:anim>
                                        <p:anim calcmode="lin" valueType="num">
                                          <p:cBhvr additive="base">
                                            <p:cTn id="46" dur="250" fill="hold"/>
                                            <p:tgtEl>
                                              <p:spTgt spid="144"/>
                                            </p:tgtEl>
                                            <p:attrNameLst>
                                              <p:attrName>ppt_y</p:attrName>
                                            </p:attrNameLst>
                                          </p:cBhvr>
                                          <p:tavLst>
                                            <p:tav tm="0">
                                              <p:val>
                                                <p:strVal val="#ppt_y"/>
                                              </p:val>
                                            </p:tav>
                                            <p:tav tm="100000">
                                              <p:val>
                                                <p:strVal val="#ppt_y"/>
                                              </p:val>
                                            </p:tav>
                                          </p:tavLst>
                                        </p:anim>
                                      </p:childTnLst>
                                    </p:cTn>
                                  </p:par>
                                </p:childTnLst>
                              </p:cTn>
                            </p:par>
                            <p:par>
                              <p:cTn id="47" fill="hold">
                                <p:stCondLst>
                                  <p:cond delay="4200"/>
                                </p:stCondLst>
                                <p:childTnLst>
                                  <p:par>
                                    <p:cTn id="48" presetID="2" presetClass="entr" presetSubtype="8" fill="hold" grpId="0" nodeType="afterEffect">
                                      <p:stCondLst>
                                        <p:cond delay="0"/>
                                      </p:stCondLst>
                                      <p:childTnLst>
                                        <p:set>
                                          <p:cBhvr>
                                            <p:cTn id="49" dur="1" fill="hold">
                                              <p:stCondLst>
                                                <p:cond delay="0"/>
                                              </p:stCondLst>
                                            </p:cTn>
                                            <p:tgtEl>
                                              <p:spTgt spid="143"/>
                                            </p:tgtEl>
                                            <p:attrNameLst>
                                              <p:attrName>style.visibility</p:attrName>
                                            </p:attrNameLst>
                                          </p:cBhvr>
                                          <p:to>
                                            <p:strVal val="visible"/>
                                          </p:to>
                                        </p:set>
                                        <p:anim calcmode="lin" valueType="num">
                                          <p:cBhvr additive="base">
                                            <p:cTn id="50" dur="250" fill="hold"/>
                                            <p:tgtEl>
                                              <p:spTgt spid="143"/>
                                            </p:tgtEl>
                                            <p:attrNameLst>
                                              <p:attrName>ppt_x</p:attrName>
                                            </p:attrNameLst>
                                          </p:cBhvr>
                                          <p:tavLst>
                                            <p:tav tm="0">
                                              <p:val>
                                                <p:strVal val="0-#ppt_w/2"/>
                                              </p:val>
                                            </p:tav>
                                            <p:tav tm="100000">
                                              <p:val>
                                                <p:strVal val="#ppt_x"/>
                                              </p:val>
                                            </p:tav>
                                          </p:tavLst>
                                        </p:anim>
                                        <p:anim calcmode="lin" valueType="num">
                                          <p:cBhvr additive="base">
                                            <p:cTn id="51" dur="250" fill="hold"/>
                                            <p:tgtEl>
                                              <p:spTgt spid="143"/>
                                            </p:tgtEl>
                                            <p:attrNameLst>
                                              <p:attrName>ppt_y</p:attrName>
                                            </p:attrNameLst>
                                          </p:cBhvr>
                                          <p:tavLst>
                                            <p:tav tm="0">
                                              <p:val>
                                                <p:strVal val="#ppt_y"/>
                                              </p:val>
                                            </p:tav>
                                            <p:tav tm="100000">
                                              <p:val>
                                                <p:strVal val="#ppt_y"/>
                                              </p:val>
                                            </p:tav>
                                          </p:tavLst>
                                        </p:anim>
                                      </p:childTnLst>
                                    </p:cTn>
                                  </p:par>
                                </p:childTnLst>
                              </p:cTn>
                            </p:par>
                            <p:par>
                              <p:cTn id="52" fill="hold">
                                <p:stCondLst>
                                  <p:cond delay="4450"/>
                                </p:stCondLst>
                                <p:childTnLst>
                                  <p:par>
                                    <p:cTn id="53" presetID="2" presetClass="entr" presetSubtype="8" fill="hold" grpId="0" nodeType="afterEffect">
                                      <p:stCondLst>
                                        <p:cond delay="0"/>
                                      </p:stCondLst>
                                      <p:childTnLst>
                                        <p:set>
                                          <p:cBhvr>
                                            <p:cTn id="54" dur="1" fill="hold">
                                              <p:stCondLst>
                                                <p:cond delay="0"/>
                                              </p:stCondLst>
                                            </p:cTn>
                                            <p:tgtEl>
                                              <p:spTgt spid="145"/>
                                            </p:tgtEl>
                                            <p:attrNameLst>
                                              <p:attrName>style.visibility</p:attrName>
                                            </p:attrNameLst>
                                          </p:cBhvr>
                                          <p:to>
                                            <p:strVal val="visible"/>
                                          </p:to>
                                        </p:set>
                                        <p:anim calcmode="lin" valueType="num">
                                          <p:cBhvr additive="base">
                                            <p:cTn id="55" dur="250" fill="hold"/>
                                            <p:tgtEl>
                                              <p:spTgt spid="145"/>
                                            </p:tgtEl>
                                            <p:attrNameLst>
                                              <p:attrName>ppt_x</p:attrName>
                                            </p:attrNameLst>
                                          </p:cBhvr>
                                          <p:tavLst>
                                            <p:tav tm="0">
                                              <p:val>
                                                <p:strVal val="0-#ppt_w/2"/>
                                              </p:val>
                                            </p:tav>
                                            <p:tav tm="100000">
                                              <p:val>
                                                <p:strVal val="#ppt_x"/>
                                              </p:val>
                                            </p:tav>
                                          </p:tavLst>
                                        </p:anim>
                                        <p:anim calcmode="lin" valueType="num">
                                          <p:cBhvr additive="base">
                                            <p:cTn id="56" dur="250" fill="hold"/>
                                            <p:tgtEl>
                                              <p:spTgt spid="145"/>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 presetClass="entr" presetSubtype="8" fill="hold" grpId="0" nodeType="afterEffect">
                                      <p:stCondLst>
                                        <p:cond delay="0"/>
                                      </p:stCondLst>
                                      <p:childTnLst>
                                        <p:set>
                                          <p:cBhvr>
                                            <p:cTn id="59" dur="1" fill="hold">
                                              <p:stCondLst>
                                                <p:cond delay="0"/>
                                              </p:stCondLst>
                                            </p:cTn>
                                            <p:tgtEl>
                                              <p:spTgt spid="140"/>
                                            </p:tgtEl>
                                            <p:attrNameLst>
                                              <p:attrName>style.visibility</p:attrName>
                                            </p:attrNameLst>
                                          </p:cBhvr>
                                          <p:to>
                                            <p:strVal val="visible"/>
                                          </p:to>
                                        </p:set>
                                        <p:anim calcmode="lin" valueType="num">
                                          <p:cBhvr additive="base">
                                            <p:cTn id="60" dur="250" fill="hold"/>
                                            <p:tgtEl>
                                              <p:spTgt spid="140"/>
                                            </p:tgtEl>
                                            <p:attrNameLst>
                                              <p:attrName>ppt_x</p:attrName>
                                            </p:attrNameLst>
                                          </p:cBhvr>
                                          <p:tavLst>
                                            <p:tav tm="0">
                                              <p:val>
                                                <p:strVal val="0-#ppt_w/2"/>
                                              </p:val>
                                            </p:tav>
                                            <p:tav tm="100000">
                                              <p:val>
                                                <p:strVal val="#ppt_x"/>
                                              </p:val>
                                            </p:tav>
                                          </p:tavLst>
                                        </p:anim>
                                        <p:anim calcmode="lin" valueType="num">
                                          <p:cBhvr additive="base">
                                            <p:cTn id="61" dur="250" fill="hold"/>
                                            <p:tgtEl>
                                              <p:spTgt spid="140"/>
                                            </p:tgtEl>
                                            <p:attrNameLst>
                                              <p:attrName>ppt_y</p:attrName>
                                            </p:attrNameLst>
                                          </p:cBhvr>
                                          <p:tavLst>
                                            <p:tav tm="0">
                                              <p:val>
                                                <p:strVal val="#ppt_y"/>
                                              </p:val>
                                            </p:tav>
                                            <p:tav tm="100000">
                                              <p:val>
                                                <p:strVal val="#ppt_y"/>
                                              </p:val>
                                            </p:tav>
                                          </p:tavLst>
                                        </p:anim>
                                      </p:childTnLst>
                                    </p:cTn>
                                  </p:par>
                                </p:childTnLst>
                              </p:cTn>
                            </p:par>
                            <p:par>
                              <p:cTn id="62" fill="hold">
                                <p:stCondLst>
                                  <p:cond delay="4950"/>
                                </p:stCondLst>
                                <p:childTnLst>
                                  <p:par>
                                    <p:cTn id="63" presetID="2" presetClass="entr" presetSubtype="8" fill="hold" grpId="0" nodeType="afterEffect">
                                      <p:stCondLst>
                                        <p:cond delay="0"/>
                                      </p:stCondLst>
                                      <p:childTnLst>
                                        <p:set>
                                          <p:cBhvr>
                                            <p:cTn id="64" dur="1" fill="hold">
                                              <p:stCondLst>
                                                <p:cond delay="0"/>
                                              </p:stCondLst>
                                            </p:cTn>
                                            <p:tgtEl>
                                              <p:spTgt spid="142"/>
                                            </p:tgtEl>
                                            <p:attrNameLst>
                                              <p:attrName>style.visibility</p:attrName>
                                            </p:attrNameLst>
                                          </p:cBhvr>
                                          <p:to>
                                            <p:strVal val="visible"/>
                                          </p:to>
                                        </p:set>
                                        <p:anim calcmode="lin" valueType="num">
                                          <p:cBhvr additive="base">
                                            <p:cTn id="65" dur="250" fill="hold"/>
                                            <p:tgtEl>
                                              <p:spTgt spid="142"/>
                                            </p:tgtEl>
                                            <p:attrNameLst>
                                              <p:attrName>ppt_x</p:attrName>
                                            </p:attrNameLst>
                                          </p:cBhvr>
                                          <p:tavLst>
                                            <p:tav tm="0">
                                              <p:val>
                                                <p:strVal val="0-#ppt_w/2"/>
                                              </p:val>
                                            </p:tav>
                                            <p:tav tm="100000">
                                              <p:val>
                                                <p:strVal val="#ppt_x"/>
                                              </p:val>
                                            </p:tav>
                                          </p:tavLst>
                                        </p:anim>
                                        <p:anim calcmode="lin" valueType="num">
                                          <p:cBhvr additive="base">
                                            <p:cTn id="66" dur="250" fill="hold"/>
                                            <p:tgtEl>
                                              <p:spTgt spid="142"/>
                                            </p:tgtEl>
                                            <p:attrNameLst>
                                              <p:attrName>ppt_y</p:attrName>
                                            </p:attrNameLst>
                                          </p:cBhvr>
                                          <p:tavLst>
                                            <p:tav tm="0">
                                              <p:val>
                                                <p:strVal val="#ppt_y"/>
                                              </p:val>
                                            </p:tav>
                                            <p:tav tm="100000">
                                              <p:val>
                                                <p:strVal val="#ppt_y"/>
                                              </p:val>
                                            </p:tav>
                                          </p:tavLst>
                                        </p:anim>
                                      </p:childTnLst>
                                    </p:cTn>
                                  </p:par>
                                </p:childTnLst>
                              </p:cTn>
                            </p:par>
                            <p:par>
                              <p:cTn id="67" fill="hold">
                                <p:stCondLst>
                                  <p:cond delay="5200"/>
                                </p:stCondLst>
                                <p:childTnLst>
                                  <p:par>
                                    <p:cTn id="68" presetID="47" presetClass="entr" presetSubtype="0" fill="hold" nodeType="afterEffect">
                                      <p:stCondLst>
                                        <p:cond delay="0"/>
                                      </p:stCondLst>
                                      <p:childTnLst>
                                        <p:set>
                                          <p:cBhvr>
                                            <p:cTn id="69" dur="1" fill="hold">
                                              <p:stCondLst>
                                                <p:cond delay="0"/>
                                              </p:stCondLst>
                                            </p:cTn>
                                            <p:tgtEl>
                                              <p:spTgt spid="109"/>
                                            </p:tgtEl>
                                            <p:attrNameLst>
                                              <p:attrName>style.visibility</p:attrName>
                                            </p:attrNameLst>
                                          </p:cBhvr>
                                          <p:to>
                                            <p:strVal val="visible"/>
                                          </p:to>
                                        </p:set>
                                        <p:animEffect transition="in" filter="fade">
                                          <p:cBhvr>
                                            <p:cTn id="70" dur="500"/>
                                            <p:tgtEl>
                                              <p:spTgt spid="109"/>
                                            </p:tgtEl>
                                          </p:cBhvr>
                                        </p:animEffect>
                                        <p:anim calcmode="lin" valueType="num">
                                          <p:cBhvr>
                                            <p:cTn id="71" dur="500" fill="hold"/>
                                            <p:tgtEl>
                                              <p:spTgt spid="109"/>
                                            </p:tgtEl>
                                            <p:attrNameLst>
                                              <p:attrName>ppt_x</p:attrName>
                                            </p:attrNameLst>
                                          </p:cBhvr>
                                          <p:tavLst>
                                            <p:tav tm="0">
                                              <p:val>
                                                <p:strVal val="#ppt_x"/>
                                              </p:val>
                                            </p:tav>
                                            <p:tav tm="100000">
                                              <p:val>
                                                <p:strVal val="#ppt_x"/>
                                              </p:val>
                                            </p:tav>
                                          </p:tavLst>
                                        </p:anim>
                                        <p:anim calcmode="lin" valueType="num">
                                          <p:cBhvr>
                                            <p:cTn id="72" dur="500" fill="hold"/>
                                            <p:tgtEl>
                                              <p:spTgt spid="109"/>
                                            </p:tgtEl>
                                            <p:attrNameLst>
                                              <p:attrName>ppt_y</p:attrName>
                                            </p:attrNameLst>
                                          </p:cBhvr>
                                          <p:tavLst>
                                            <p:tav tm="0">
                                              <p:val>
                                                <p:strVal val="#ppt_y-.1"/>
                                              </p:val>
                                            </p:tav>
                                            <p:tav tm="100000">
                                              <p:val>
                                                <p:strVal val="#ppt_y"/>
                                              </p:val>
                                            </p:tav>
                                          </p:tavLst>
                                        </p:anim>
                                      </p:childTnLst>
                                    </p:cTn>
                                  </p:par>
                                  <p:par>
                                    <p:cTn id="73" presetID="47" presetClass="entr" presetSubtype="0" fill="hold" nodeType="withEffect">
                                      <p:stCondLst>
                                        <p:cond delay="300"/>
                                      </p:stCondLst>
                                      <p:childTnLst>
                                        <p:set>
                                          <p:cBhvr>
                                            <p:cTn id="74" dur="1" fill="hold">
                                              <p:stCondLst>
                                                <p:cond delay="0"/>
                                              </p:stCondLst>
                                            </p:cTn>
                                            <p:tgtEl>
                                              <p:spTgt spid="104"/>
                                            </p:tgtEl>
                                            <p:attrNameLst>
                                              <p:attrName>style.visibility</p:attrName>
                                            </p:attrNameLst>
                                          </p:cBhvr>
                                          <p:to>
                                            <p:strVal val="visible"/>
                                          </p:to>
                                        </p:set>
                                        <p:animEffect transition="in" filter="fade">
                                          <p:cBhvr>
                                            <p:cTn id="75" dur="500"/>
                                            <p:tgtEl>
                                              <p:spTgt spid="104"/>
                                            </p:tgtEl>
                                          </p:cBhvr>
                                        </p:animEffect>
                                        <p:anim calcmode="lin" valueType="num">
                                          <p:cBhvr>
                                            <p:cTn id="76" dur="500" fill="hold"/>
                                            <p:tgtEl>
                                              <p:spTgt spid="104"/>
                                            </p:tgtEl>
                                            <p:attrNameLst>
                                              <p:attrName>ppt_x</p:attrName>
                                            </p:attrNameLst>
                                          </p:cBhvr>
                                          <p:tavLst>
                                            <p:tav tm="0">
                                              <p:val>
                                                <p:strVal val="#ppt_x"/>
                                              </p:val>
                                            </p:tav>
                                            <p:tav tm="100000">
                                              <p:val>
                                                <p:strVal val="#ppt_x"/>
                                              </p:val>
                                            </p:tav>
                                          </p:tavLst>
                                        </p:anim>
                                        <p:anim calcmode="lin" valueType="num">
                                          <p:cBhvr>
                                            <p:cTn id="77" dur="500" fill="hold"/>
                                            <p:tgtEl>
                                              <p:spTgt spid="104"/>
                                            </p:tgtEl>
                                            <p:attrNameLst>
                                              <p:attrName>ppt_y</p:attrName>
                                            </p:attrNameLst>
                                          </p:cBhvr>
                                          <p:tavLst>
                                            <p:tav tm="0">
                                              <p:val>
                                                <p:strVal val="#ppt_y-.1"/>
                                              </p:val>
                                            </p:tav>
                                            <p:tav tm="100000">
                                              <p:val>
                                                <p:strVal val="#ppt_y"/>
                                              </p:val>
                                            </p:tav>
                                          </p:tavLst>
                                        </p:anim>
                                      </p:childTnLst>
                                    </p:cTn>
                                  </p:par>
                                  <p:par>
                                    <p:cTn id="78" presetID="47" presetClass="entr" presetSubtype="0" fill="hold" nodeType="withEffect">
                                      <p:stCondLst>
                                        <p:cond delay="600"/>
                                      </p:stCondLst>
                                      <p:childTnLst>
                                        <p:set>
                                          <p:cBhvr>
                                            <p:cTn id="79" dur="1" fill="hold">
                                              <p:stCondLst>
                                                <p:cond delay="0"/>
                                              </p:stCondLst>
                                            </p:cTn>
                                            <p:tgtEl>
                                              <p:spTgt spid="99"/>
                                            </p:tgtEl>
                                            <p:attrNameLst>
                                              <p:attrName>style.visibility</p:attrName>
                                            </p:attrNameLst>
                                          </p:cBhvr>
                                          <p:to>
                                            <p:strVal val="visible"/>
                                          </p:to>
                                        </p:set>
                                        <p:animEffect transition="in" filter="fade">
                                          <p:cBhvr>
                                            <p:cTn id="80" dur="500"/>
                                            <p:tgtEl>
                                              <p:spTgt spid="99"/>
                                            </p:tgtEl>
                                          </p:cBhvr>
                                        </p:animEffect>
                                        <p:anim calcmode="lin" valueType="num">
                                          <p:cBhvr>
                                            <p:cTn id="81" dur="500" fill="hold"/>
                                            <p:tgtEl>
                                              <p:spTgt spid="99"/>
                                            </p:tgtEl>
                                            <p:attrNameLst>
                                              <p:attrName>ppt_x</p:attrName>
                                            </p:attrNameLst>
                                          </p:cBhvr>
                                          <p:tavLst>
                                            <p:tav tm="0">
                                              <p:val>
                                                <p:strVal val="#ppt_x"/>
                                              </p:val>
                                            </p:tav>
                                            <p:tav tm="100000">
                                              <p:val>
                                                <p:strVal val="#ppt_x"/>
                                              </p:val>
                                            </p:tav>
                                          </p:tavLst>
                                        </p:anim>
                                        <p:anim calcmode="lin" valueType="num">
                                          <p:cBhvr>
                                            <p:cTn id="82" dur="500" fill="hold"/>
                                            <p:tgtEl>
                                              <p:spTgt spid="99"/>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300"/>
                                      </p:stCondLst>
                                      <p:childTnLst>
                                        <p:set>
                                          <p:cBhvr>
                                            <p:cTn id="84" dur="1" fill="hold">
                                              <p:stCondLst>
                                                <p:cond delay="0"/>
                                              </p:stCondLst>
                                            </p:cTn>
                                            <p:tgtEl>
                                              <p:spTgt spid="114"/>
                                            </p:tgtEl>
                                            <p:attrNameLst>
                                              <p:attrName>style.visibility</p:attrName>
                                            </p:attrNameLst>
                                          </p:cBhvr>
                                          <p:to>
                                            <p:strVal val="visible"/>
                                          </p:to>
                                        </p:set>
                                        <p:animEffect transition="in" filter="fade">
                                          <p:cBhvr>
                                            <p:cTn id="85" dur="500"/>
                                            <p:tgtEl>
                                              <p:spTgt spid="114"/>
                                            </p:tgtEl>
                                          </p:cBhvr>
                                        </p:animEffect>
                                        <p:anim calcmode="lin" valueType="num">
                                          <p:cBhvr>
                                            <p:cTn id="86" dur="500" fill="hold"/>
                                            <p:tgtEl>
                                              <p:spTgt spid="114"/>
                                            </p:tgtEl>
                                            <p:attrNameLst>
                                              <p:attrName>ppt_x</p:attrName>
                                            </p:attrNameLst>
                                          </p:cBhvr>
                                          <p:tavLst>
                                            <p:tav tm="0">
                                              <p:val>
                                                <p:strVal val="#ppt_x"/>
                                              </p:val>
                                            </p:tav>
                                            <p:tav tm="100000">
                                              <p:val>
                                                <p:strVal val="#ppt_x"/>
                                              </p:val>
                                            </p:tav>
                                          </p:tavLst>
                                        </p:anim>
                                        <p:anim calcmode="lin" valueType="num">
                                          <p:cBhvr>
                                            <p:cTn id="87" dur="500" fill="hold"/>
                                            <p:tgtEl>
                                              <p:spTgt spid="11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600"/>
                                      </p:stCondLst>
                                      <p:childTnLst>
                                        <p:set>
                                          <p:cBhvr>
                                            <p:cTn id="89" dur="1" fill="hold">
                                              <p:stCondLst>
                                                <p:cond delay="0"/>
                                              </p:stCondLst>
                                            </p:cTn>
                                            <p:tgtEl>
                                              <p:spTgt spid="119"/>
                                            </p:tgtEl>
                                            <p:attrNameLst>
                                              <p:attrName>style.visibility</p:attrName>
                                            </p:attrNameLst>
                                          </p:cBhvr>
                                          <p:to>
                                            <p:strVal val="visible"/>
                                          </p:to>
                                        </p:set>
                                        <p:animEffect transition="in" filter="fade">
                                          <p:cBhvr>
                                            <p:cTn id="90" dur="500"/>
                                            <p:tgtEl>
                                              <p:spTgt spid="119"/>
                                            </p:tgtEl>
                                          </p:cBhvr>
                                        </p:animEffect>
                                        <p:anim calcmode="lin" valueType="num">
                                          <p:cBhvr>
                                            <p:cTn id="91" dur="500" fill="hold"/>
                                            <p:tgtEl>
                                              <p:spTgt spid="119"/>
                                            </p:tgtEl>
                                            <p:attrNameLst>
                                              <p:attrName>ppt_x</p:attrName>
                                            </p:attrNameLst>
                                          </p:cBhvr>
                                          <p:tavLst>
                                            <p:tav tm="0">
                                              <p:val>
                                                <p:strVal val="#ppt_x"/>
                                              </p:val>
                                            </p:tav>
                                            <p:tav tm="100000">
                                              <p:val>
                                                <p:strVal val="#ppt_x"/>
                                              </p:val>
                                            </p:tav>
                                          </p:tavLst>
                                        </p:anim>
                                        <p:anim calcmode="lin" valueType="num">
                                          <p:cBhvr>
                                            <p:cTn id="92" dur="500" fill="hold"/>
                                            <p:tgtEl>
                                              <p:spTgt spid="119"/>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600"/>
                                      </p:stCondLst>
                                      <p:childTnLst>
                                        <p:set>
                                          <p:cBhvr>
                                            <p:cTn id="94" dur="1" fill="hold">
                                              <p:stCondLst>
                                                <p:cond delay="0"/>
                                              </p:stCondLst>
                                            </p:cTn>
                                            <p:tgtEl>
                                              <p:spTgt spid="124"/>
                                            </p:tgtEl>
                                            <p:attrNameLst>
                                              <p:attrName>style.visibility</p:attrName>
                                            </p:attrNameLst>
                                          </p:cBhvr>
                                          <p:to>
                                            <p:strVal val="visible"/>
                                          </p:to>
                                        </p:set>
                                        <p:animEffect transition="in" filter="fade">
                                          <p:cBhvr>
                                            <p:cTn id="95" dur="500"/>
                                            <p:tgtEl>
                                              <p:spTgt spid="124"/>
                                            </p:tgtEl>
                                          </p:cBhvr>
                                        </p:animEffect>
                                        <p:anim calcmode="lin" valueType="num">
                                          <p:cBhvr>
                                            <p:cTn id="96" dur="500" fill="hold"/>
                                            <p:tgtEl>
                                              <p:spTgt spid="124"/>
                                            </p:tgtEl>
                                            <p:attrNameLst>
                                              <p:attrName>ppt_x</p:attrName>
                                            </p:attrNameLst>
                                          </p:cBhvr>
                                          <p:tavLst>
                                            <p:tav tm="0">
                                              <p:val>
                                                <p:strVal val="#ppt_x"/>
                                              </p:val>
                                            </p:tav>
                                            <p:tav tm="100000">
                                              <p:val>
                                                <p:strVal val="#ppt_x"/>
                                              </p:val>
                                            </p:tav>
                                          </p:tavLst>
                                        </p:anim>
                                        <p:anim calcmode="lin" valueType="num">
                                          <p:cBhvr>
                                            <p:cTn id="97" dur="500" fill="hold"/>
                                            <p:tgtEl>
                                              <p:spTgt spid="124"/>
                                            </p:tgtEl>
                                            <p:attrNameLst>
                                              <p:attrName>ppt_y</p:attrName>
                                            </p:attrNameLst>
                                          </p:cBhvr>
                                          <p:tavLst>
                                            <p:tav tm="0">
                                              <p:val>
                                                <p:strVal val="#ppt_y+.1"/>
                                              </p:val>
                                            </p:tav>
                                            <p:tav tm="100000">
                                              <p:val>
                                                <p:strVal val="#ppt_y"/>
                                              </p:val>
                                            </p:tav>
                                          </p:tavLst>
                                        </p:anim>
                                      </p:childTnLst>
                                    </p:cTn>
                                  </p:par>
                                  <p:par>
                                    <p:cTn id="98" presetID="47" presetClass="entr" presetSubtype="0" fill="hold" nodeType="withEffect">
                                      <p:stCondLst>
                                        <p:cond delay="600"/>
                                      </p:stCondLst>
                                      <p:childTnLst>
                                        <p:set>
                                          <p:cBhvr>
                                            <p:cTn id="99" dur="1" fill="hold">
                                              <p:stCondLst>
                                                <p:cond delay="0"/>
                                              </p:stCondLst>
                                            </p:cTn>
                                            <p:tgtEl>
                                              <p:spTgt spid="135"/>
                                            </p:tgtEl>
                                            <p:attrNameLst>
                                              <p:attrName>style.visibility</p:attrName>
                                            </p:attrNameLst>
                                          </p:cBhvr>
                                          <p:to>
                                            <p:strVal val="visible"/>
                                          </p:to>
                                        </p:set>
                                        <p:animEffect transition="in" filter="fade">
                                          <p:cBhvr>
                                            <p:cTn id="100" dur="500"/>
                                            <p:tgtEl>
                                              <p:spTgt spid="135"/>
                                            </p:tgtEl>
                                          </p:cBhvr>
                                        </p:animEffect>
                                        <p:anim calcmode="lin" valueType="num">
                                          <p:cBhvr>
                                            <p:cTn id="101" dur="500" fill="hold"/>
                                            <p:tgtEl>
                                              <p:spTgt spid="135"/>
                                            </p:tgtEl>
                                            <p:attrNameLst>
                                              <p:attrName>ppt_x</p:attrName>
                                            </p:attrNameLst>
                                          </p:cBhvr>
                                          <p:tavLst>
                                            <p:tav tm="0">
                                              <p:val>
                                                <p:strVal val="#ppt_x"/>
                                              </p:val>
                                            </p:tav>
                                            <p:tav tm="100000">
                                              <p:val>
                                                <p:strVal val="#ppt_x"/>
                                              </p:val>
                                            </p:tav>
                                          </p:tavLst>
                                        </p:anim>
                                        <p:anim calcmode="lin" valueType="num">
                                          <p:cBhvr>
                                            <p:cTn id="102" dur="500" fill="hold"/>
                                            <p:tgtEl>
                                              <p:spTgt spid="1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40" grpId="0" animBg="1"/>
          <p:bldP spid="142" grpId="0" animBg="1"/>
          <p:bldP spid="143" grpId="0" animBg="1"/>
          <p:bldP spid="144" grpId="0" animBg="1"/>
          <p:bldP spid="145" grpId="0" animBg="1"/>
          <p:bldP spid="146"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3681679" y="2263000"/>
            <a:ext cx="2449668" cy="978011"/>
          </a:xfrm>
          <a:custGeom>
            <a:avLst/>
            <a:gdLst>
              <a:gd name="T0" fmla="*/ 281 w 1245"/>
              <a:gd name="T1" fmla="*/ 0 h 427"/>
              <a:gd name="T2" fmla="*/ 0 w 1245"/>
              <a:gd name="T3" fmla="*/ 427 h 427"/>
              <a:gd name="T4" fmla="*/ 1245 w 1245"/>
              <a:gd name="T5" fmla="*/ 427 h 427"/>
              <a:gd name="T6" fmla="*/ 963 w 1245"/>
              <a:gd name="T7" fmla="*/ 0 h 427"/>
              <a:gd name="T8" fmla="*/ 281 w 1245"/>
              <a:gd name="T9" fmla="*/ 0 h 427"/>
            </a:gdLst>
            <a:ahLst/>
            <a:cxnLst>
              <a:cxn ang="0">
                <a:pos x="T0" y="T1"/>
              </a:cxn>
              <a:cxn ang="0">
                <a:pos x="T2" y="T3"/>
              </a:cxn>
              <a:cxn ang="0">
                <a:pos x="T4" y="T5"/>
              </a:cxn>
              <a:cxn ang="0">
                <a:pos x="T6" y="T7"/>
              </a:cxn>
              <a:cxn ang="0">
                <a:pos x="T8" y="T9"/>
              </a:cxn>
            </a:cxnLst>
            <a:rect l="0" t="0" r="r" b="b"/>
            <a:pathLst>
              <a:path w="1245" h="427">
                <a:moveTo>
                  <a:pt x="281" y="0"/>
                </a:moveTo>
                <a:lnTo>
                  <a:pt x="0" y="427"/>
                </a:lnTo>
                <a:lnTo>
                  <a:pt x="1245" y="427"/>
                </a:lnTo>
                <a:lnTo>
                  <a:pt x="963" y="0"/>
                </a:lnTo>
                <a:lnTo>
                  <a:pt x="281" y="0"/>
                </a:lnTo>
                <a:close/>
              </a:path>
            </a:pathLst>
          </a:custGeom>
          <a:solidFill>
            <a:srgbClr val="FCB00F"/>
          </a:solidFill>
          <a:ln w="28575">
            <a:noFill/>
          </a:ln>
        </p:spPr>
        <p:txBody>
          <a:bodyPr vert="horz" wrap="square" lIns="121920" tIns="60960" rIns="121920" bIns="60960" numCol="1" anchor="t" anchorCtr="0" compatLnSpc="1">
            <a:prstTxWarp prst="textNoShape">
              <a:avLst/>
            </a:prstTxWarp>
          </a:bodyPr>
          <a:lstStyle/>
          <a:p>
            <a:endParaRPr lang="en-US" sz="3200"/>
          </a:p>
        </p:txBody>
      </p:sp>
      <p:sp>
        <p:nvSpPr>
          <p:cNvPr id="3" name="Freeform 6"/>
          <p:cNvSpPr>
            <a:spLocks/>
          </p:cNvSpPr>
          <p:nvPr/>
        </p:nvSpPr>
        <p:spPr bwMode="auto">
          <a:xfrm>
            <a:off x="3124847" y="3241011"/>
            <a:ext cx="3561367" cy="975720"/>
          </a:xfrm>
          <a:custGeom>
            <a:avLst/>
            <a:gdLst>
              <a:gd name="T0" fmla="*/ 283 w 1810"/>
              <a:gd name="T1" fmla="*/ 0 h 426"/>
              <a:gd name="T2" fmla="*/ 0 w 1810"/>
              <a:gd name="T3" fmla="*/ 426 h 426"/>
              <a:gd name="T4" fmla="*/ 1810 w 1810"/>
              <a:gd name="T5" fmla="*/ 426 h 426"/>
              <a:gd name="T6" fmla="*/ 1528 w 1810"/>
              <a:gd name="T7" fmla="*/ 0 h 426"/>
              <a:gd name="T8" fmla="*/ 283 w 1810"/>
              <a:gd name="T9" fmla="*/ 0 h 426"/>
            </a:gdLst>
            <a:ahLst/>
            <a:cxnLst>
              <a:cxn ang="0">
                <a:pos x="T0" y="T1"/>
              </a:cxn>
              <a:cxn ang="0">
                <a:pos x="T2" y="T3"/>
              </a:cxn>
              <a:cxn ang="0">
                <a:pos x="T4" y="T5"/>
              </a:cxn>
              <a:cxn ang="0">
                <a:pos x="T6" y="T7"/>
              </a:cxn>
              <a:cxn ang="0">
                <a:pos x="T8" y="T9"/>
              </a:cxn>
            </a:cxnLst>
            <a:rect l="0" t="0" r="r" b="b"/>
            <a:pathLst>
              <a:path w="1810" h="426">
                <a:moveTo>
                  <a:pt x="283" y="0"/>
                </a:moveTo>
                <a:lnTo>
                  <a:pt x="0" y="426"/>
                </a:lnTo>
                <a:lnTo>
                  <a:pt x="1810" y="426"/>
                </a:lnTo>
                <a:lnTo>
                  <a:pt x="1528" y="0"/>
                </a:lnTo>
                <a:lnTo>
                  <a:pt x="283" y="0"/>
                </a:lnTo>
                <a:close/>
              </a:path>
            </a:pathLst>
          </a:custGeom>
          <a:solidFill>
            <a:srgbClr val="202A36"/>
          </a:solidFill>
          <a:ln w="28575">
            <a:noFill/>
          </a:ln>
        </p:spPr>
        <p:txBody>
          <a:bodyPr vert="horz" wrap="square" lIns="121920" tIns="60960" rIns="121920" bIns="60960" numCol="1" anchor="t" anchorCtr="0" compatLnSpc="1">
            <a:prstTxWarp prst="textNoShape">
              <a:avLst/>
            </a:prstTxWarp>
          </a:bodyPr>
          <a:lstStyle/>
          <a:p>
            <a:endParaRPr lang="en-US" sz="3200"/>
          </a:p>
        </p:txBody>
      </p:sp>
      <p:sp>
        <p:nvSpPr>
          <p:cNvPr id="4" name="Freeform 7"/>
          <p:cNvSpPr>
            <a:spLocks/>
          </p:cNvSpPr>
          <p:nvPr/>
        </p:nvSpPr>
        <p:spPr bwMode="auto">
          <a:xfrm>
            <a:off x="2571949" y="4216732"/>
            <a:ext cx="4667160" cy="973430"/>
          </a:xfrm>
          <a:custGeom>
            <a:avLst/>
            <a:gdLst>
              <a:gd name="T0" fmla="*/ 281 w 2372"/>
              <a:gd name="T1" fmla="*/ 0 h 425"/>
              <a:gd name="T2" fmla="*/ 0 w 2372"/>
              <a:gd name="T3" fmla="*/ 425 h 425"/>
              <a:gd name="T4" fmla="*/ 2372 w 2372"/>
              <a:gd name="T5" fmla="*/ 425 h 425"/>
              <a:gd name="T6" fmla="*/ 2091 w 2372"/>
              <a:gd name="T7" fmla="*/ 0 h 425"/>
              <a:gd name="T8" fmla="*/ 281 w 2372"/>
              <a:gd name="T9" fmla="*/ 0 h 425"/>
            </a:gdLst>
            <a:ahLst/>
            <a:cxnLst>
              <a:cxn ang="0">
                <a:pos x="T0" y="T1"/>
              </a:cxn>
              <a:cxn ang="0">
                <a:pos x="T2" y="T3"/>
              </a:cxn>
              <a:cxn ang="0">
                <a:pos x="T4" y="T5"/>
              </a:cxn>
              <a:cxn ang="0">
                <a:pos x="T6" y="T7"/>
              </a:cxn>
              <a:cxn ang="0">
                <a:pos x="T8" y="T9"/>
              </a:cxn>
            </a:cxnLst>
            <a:rect l="0" t="0" r="r" b="b"/>
            <a:pathLst>
              <a:path w="2372" h="425">
                <a:moveTo>
                  <a:pt x="281" y="0"/>
                </a:moveTo>
                <a:lnTo>
                  <a:pt x="0" y="425"/>
                </a:lnTo>
                <a:lnTo>
                  <a:pt x="2372" y="425"/>
                </a:lnTo>
                <a:lnTo>
                  <a:pt x="2091" y="0"/>
                </a:lnTo>
                <a:lnTo>
                  <a:pt x="281" y="0"/>
                </a:lnTo>
                <a:close/>
              </a:path>
            </a:pathLst>
          </a:custGeom>
          <a:solidFill>
            <a:srgbClr val="FCB00F"/>
          </a:solidFill>
          <a:ln w="28575">
            <a:noFill/>
          </a:ln>
        </p:spPr>
        <p:txBody>
          <a:bodyPr vert="horz" wrap="square" lIns="121920" tIns="60960" rIns="121920" bIns="60960" numCol="1" anchor="t" anchorCtr="0" compatLnSpc="1">
            <a:prstTxWarp prst="textNoShape">
              <a:avLst/>
            </a:prstTxWarp>
          </a:bodyPr>
          <a:lstStyle/>
          <a:p>
            <a:endParaRPr lang="en-US" sz="3200"/>
          </a:p>
        </p:txBody>
      </p:sp>
      <p:sp>
        <p:nvSpPr>
          <p:cNvPr id="5" name="Freeform 8"/>
          <p:cNvSpPr>
            <a:spLocks/>
          </p:cNvSpPr>
          <p:nvPr/>
        </p:nvSpPr>
        <p:spPr bwMode="auto">
          <a:xfrm>
            <a:off x="2015118" y="5190160"/>
            <a:ext cx="5780825" cy="975720"/>
          </a:xfrm>
          <a:custGeom>
            <a:avLst/>
            <a:gdLst>
              <a:gd name="T0" fmla="*/ 283 w 2938"/>
              <a:gd name="T1" fmla="*/ 0 h 426"/>
              <a:gd name="T2" fmla="*/ 2655 w 2938"/>
              <a:gd name="T3" fmla="*/ 0 h 426"/>
              <a:gd name="T4" fmla="*/ 2938 w 2938"/>
              <a:gd name="T5" fmla="*/ 426 h 426"/>
              <a:gd name="T6" fmla="*/ 0 w 2938"/>
              <a:gd name="T7" fmla="*/ 426 h 426"/>
              <a:gd name="T8" fmla="*/ 283 w 2938"/>
              <a:gd name="T9" fmla="*/ 0 h 426"/>
            </a:gdLst>
            <a:ahLst/>
            <a:cxnLst>
              <a:cxn ang="0">
                <a:pos x="T0" y="T1"/>
              </a:cxn>
              <a:cxn ang="0">
                <a:pos x="T2" y="T3"/>
              </a:cxn>
              <a:cxn ang="0">
                <a:pos x="T4" y="T5"/>
              </a:cxn>
              <a:cxn ang="0">
                <a:pos x="T6" y="T7"/>
              </a:cxn>
              <a:cxn ang="0">
                <a:pos x="T8" y="T9"/>
              </a:cxn>
            </a:cxnLst>
            <a:rect l="0" t="0" r="r" b="b"/>
            <a:pathLst>
              <a:path w="2938" h="426">
                <a:moveTo>
                  <a:pt x="283" y="0"/>
                </a:moveTo>
                <a:lnTo>
                  <a:pt x="2655" y="0"/>
                </a:lnTo>
                <a:lnTo>
                  <a:pt x="2938" y="426"/>
                </a:lnTo>
                <a:lnTo>
                  <a:pt x="0" y="426"/>
                </a:lnTo>
                <a:lnTo>
                  <a:pt x="283" y="0"/>
                </a:lnTo>
                <a:close/>
              </a:path>
            </a:pathLst>
          </a:custGeom>
          <a:solidFill>
            <a:srgbClr val="202A36"/>
          </a:solidFill>
          <a:ln w="28575">
            <a:noFill/>
          </a:ln>
        </p:spPr>
        <p:txBody>
          <a:bodyPr vert="horz" wrap="square" lIns="121920" tIns="60960" rIns="121920" bIns="60960" numCol="1" anchor="t" anchorCtr="0" compatLnSpc="1">
            <a:prstTxWarp prst="textNoShape">
              <a:avLst/>
            </a:prstTxWarp>
          </a:bodyPr>
          <a:lstStyle/>
          <a:p>
            <a:endParaRPr lang="en-US" sz="3200"/>
          </a:p>
        </p:txBody>
      </p:sp>
      <p:sp>
        <p:nvSpPr>
          <p:cNvPr id="6" name="Text Box 10"/>
          <p:cNvSpPr txBox="1">
            <a:spLocks noChangeArrowheads="1"/>
          </p:cNvSpPr>
          <p:nvPr/>
        </p:nvSpPr>
        <p:spPr bwMode="auto">
          <a:xfrm>
            <a:off x="3474042" y="5493354"/>
            <a:ext cx="2862976"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7" name="Text Box 10"/>
          <p:cNvSpPr txBox="1">
            <a:spLocks noChangeArrowheads="1"/>
          </p:cNvSpPr>
          <p:nvPr/>
        </p:nvSpPr>
        <p:spPr bwMode="auto">
          <a:xfrm>
            <a:off x="3474042" y="4518781"/>
            <a:ext cx="2862976"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8" name="Text Box 10"/>
          <p:cNvSpPr txBox="1">
            <a:spLocks noChangeArrowheads="1"/>
          </p:cNvSpPr>
          <p:nvPr/>
        </p:nvSpPr>
        <p:spPr bwMode="auto">
          <a:xfrm>
            <a:off x="3812456" y="3544205"/>
            <a:ext cx="2186149"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altLang="zh-CN"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9" name="Text Box 10"/>
          <p:cNvSpPr txBox="1">
            <a:spLocks noChangeArrowheads="1"/>
          </p:cNvSpPr>
          <p:nvPr/>
        </p:nvSpPr>
        <p:spPr bwMode="auto">
          <a:xfrm>
            <a:off x="3972351" y="2567339"/>
            <a:ext cx="1866359" cy="369332"/>
          </a:xfrm>
          <a:prstGeom prst="rect">
            <a:avLst/>
          </a:prstGeom>
          <a:noFill/>
          <a:ln w="9525">
            <a:noFill/>
            <a:miter lim="800000"/>
            <a:headEnd/>
            <a:tailEnd/>
          </a:ln>
        </p:spPr>
        <p:txBody>
          <a:bodyPr wrap="square" lIns="60960" tIns="30480" rIns="60960" bIns="30480">
            <a:spAutoFit/>
          </a:bodyPr>
          <a:lstStyle/>
          <a:p>
            <a:pPr algn="ctr" defTabSz="1450940"/>
            <a:r>
              <a:rPr lang="zh-CN" altLang="en-US" sz="2000" b="1" dirty="0" smtClean="0">
                <a:solidFill>
                  <a:schemeClr val="bg1"/>
                </a:solidFill>
                <a:latin typeface="微软雅黑" panose="020B0503020204020204" pitchFamily="34" charset="-122"/>
                <a:ea typeface="微软雅黑" panose="020B0503020204020204" pitchFamily="34" charset="-122"/>
                <a:cs typeface="Open Sans" pitchFamily="34" charset="0"/>
              </a:rPr>
              <a:t>添加文字</a:t>
            </a:r>
            <a:endParaRPr lang="en-US" sz="2000" b="1" dirty="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0" name="Oval 11"/>
          <p:cNvSpPr/>
          <p:nvPr/>
        </p:nvSpPr>
        <p:spPr>
          <a:xfrm>
            <a:off x="5691723" y="2610532"/>
            <a:ext cx="282947" cy="282947"/>
          </a:xfrm>
          <a:prstGeom prst="ellipse">
            <a:avLst/>
          </a:prstGeom>
          <a:solidFill>
            <a:srgbClr val="202A3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Oval 12"/>
          <p:cNvSpPr/>
          <p:nvPr/>
        </p:nvSpPr>
        <p:spPr>
          <a:xfrm>
            <a:off x="6252669" y="3587398"/>
            <a:ext cx="282947" cy="282947"/>
          </a:xfrm>
          <a:prstGeom prst="ellipse">
            <a:avLst/>
          </a:prstGeom>
          <a:solidFill>
            <a:srgbClr val="FCB00F"/>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Oval 13"/>
          <p:cNvSpPr/>
          <p:nvPr/>
        </p:nvSpPr>
        <p:spPr>
          <a:xfrm>
            <a:off x="6820614" y="4561974"/>
            <a:ext cx="282947" cy="282947"/>
          </a:xfrm>
          <a:prstGeom prst="ellipse">
            <a:avLst/>
          </a:prstGeom>
          <a:solidFill>
            <a:srgbClr val="202A36"/>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Oval 14"/>
          <p:cNvSpPr/>
          <p:nvPr/>
        </p:nvSpPr>
        <p:spPr>
          <a:xfrm>
            <a:off x="7377593" y="5536547"/>
            <a:ext cx="282947" cy="282947"/>
          </a:xfrm>
          <a:prstGeom prst="ellipse">
            <a:avLst/>
          </a:prstGeom>
          <a:solidFill>
            <a:srgbClr val="FCB00F"/>
          </a:solidFill>
          <a:ln w="285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肘形接點 23"/>
          <p:cNvSpPr>
            <a:spLocks noChangeShapeType="1"/>
          </p:cNvSpPr>
          <p:nvPr/>
        </p:nvSpPr>
        <p:spPr bwMode="auto">
          <a:xfrm rot="5400000" flipH="1" flipV="1">
            <a:off x="6723362" y="1142046"/>
            <a:ext cx="703776" cy="2233195"/>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200551"/>
              <a:gd name="connsiteX1" fmla="*/ 626447 w 626447"/>
              <a:gd name="connsiteY1" fmla="*/ 464024 h 2200551"/>
              <a:gd name="connsiteX2" fmla="*/ 622250 w 626447"/>
              <a:gd name="connsiteY2" fmla="*/ 2200551 h 2200551"/>
            </a:gdLst>
            <a:ahLst/>
            <a:cxnLst>
              <a:cxn ang="0">
                <a:pos x="connsiteX0" y="connsiteY0"/>
              </a:cxn>
              <a:cxn ang="0">
                <a:pos x="connsiteX1" y="connsiteY1"/>
              </a:cxn>
              <a:cxn ang="0">
                <a:pos x="connsiteX2" y="connsiteY2"/>
              </a:cxn>
            </a:cxnLst>
            <a:rect l="l" t="t" r="r" b="b"/>
            <a:pathLst>
              <a:path w="626447" h="2200551" fill="none">
                <a:moveTo>
                  <a:pt x="0" y="0"/>
                </a:moveTo>
                <a:lnTo>
                  <a:pt x="626447" y="464024"/>
                </a:lnTo>
                <a:cubicBezTo>
                  <a:pt x="626447" y="1220203"/>
                  <a:pt x="622250" y="1444372"/>
                  <a:pt x="622250" y="2200551"/>
                </a:cubicBezTo>
              </a:path>
            </a:pathLst>
          </a:cu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5" name="矩形 14"/>
          <p:cNvSpPr/>
          <p:nvPr/>
        </p:nvSpPr>
        <p:spPr>
          <a:xfrm>
            <a:off x="8405586" y="151398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16" name="矩形 47"/>
          <p:cNvSpPr>
            <a:spLocks noChangeArrowheads="1"/>
          </p:cNvSpPr>
          <p:nvPr/>
        </p:nvSpPr>
        <p:spPr bwMode="auto">
          <a:xfrm>
            <a:off x="8405586" y="1864178"/>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在此录入上述图表的描述说明，在此录入上述图表的描述</a:t>
            </a:r>
            <a:r>
              <a:rPr lang="zh-CN" altLang="en-US" sz="1400" dirty="0" smtClean="0">
                <a:solidFill>
                  <a:srgbClr val="202A36"/>
                </a:solidFill>
                <a:sym typeface="微软雅黑" pitchFamily="34" charset="-122"/>
              </a:rPr>
              <a:t>说明。</a:t>
            </a:r>
            <a:endParaRPr lang="zh-CN" altLang="en-US" sz="1400" dirty="0">
              <a:solidFill>
                <a:srgbClr val="202A36"/>
              </a:solidFill>
              <a:sym typeface="微软雅黑" pitchFamily="34" charset="-122"/>
            </a:endParaRPr>
          </a:p>
        </p:txBody>
      </p:sp>
      <p:sp>
        <p:nvSpPr>
          <p:cNvPr id="17" name="肘形接點 23"/>
          <p:cNvSpPr>
            <a:spLocks noChangeShapeType="1"/>
          </p:cNvSpPr>
          <p:nvPr/>
        </p:nvSpPr>
        <p:spPr bwMode="auto">
          <a:xfrm rot="5400000" flipH="1" flipV="1">
            <a:off x="7134572" y="2591585"/>
            <a:ext cx="458319" cy="1656230"/>
          </a:xfrm>
          <a:custGeom>
            <a:avLst/>
            <a:gdLst>
              <a:gd name="connsiteX0" fmla="*/ 0 w 681038"/>
              <a:gd name="connsiteY0" fmla="*/ 0 h 2268538"/>
              <a:gd name="connsiteX1" fmla="*/ 681038 w 681038"/>
              <a:gd name="connsiteY1" fmla="*/ 0 h 2268538"/>
              <a:gd name="connsiteX2" fmla="*/ 681038 w 681038"/>
              <a:gd name="connsiteY2" fmla="*/ 2268538 h 2268538"/>
              <a:gd name="connsiteX0" fmla="*/ 0 w 626447"/>
              <a:gd name="connsiteY0" fmla="*/ 0 h 2732562"/>
              <a:gd name="connsiteX1" fmla="*/ 626447 w 626447"/>
              <a:gd name="connsiteY1" fmla="*/ 464024 h 2732562"/>
              <a:gd name="connsiteX2" fmla="*/ 626447 w 626447"/>
              <a:gd name="connsiteY2" fmla="*/ 2732562 h 2732562"/>
              <a:gd name="connsiteX0" fmla="*/ 0 w 626447"/>
              <a:gd name="connsiteY0" fmla="*/ 0 h 2084046"/>
              <a:gd name="connsiteX1" fmla="*/ 626447 w 626447"/>
              <a:gd name="connsiteY1" fmla="*/ 464024 h 2084046"/>
              <a:gd name="connsiteX2" fmla="*/ 626446 w 626447"/>
              <a:gd name="connsiteY2" fmla="*/ 2084046 h 2084046"/>
            </a:gdLst>
            <a:ahLst/>
            <a:cxnLst>
              <a:cxn ang="0">
                <a:pos x="connsiteX0" y="connsiteY0"/>
              </a:cxn>
              <a:cxn ang="0">
                <a:pos x="connsiteX1" y="connsiteY1"/>
              </a:cxn>
              <a:cxn ang="0">
                <a:pos x="connsiteX2" y="connsiteY2"/>
              </a:cxn>
            </a:cxnLst>
            <a:rect l="l" t="t" r="r" b="b"/>
            <a:pathLst>
              <a:path w="626447" h="2084046" fill="none">
                <a:moveTo>
                  <a:pt x="0" y="0"/>
                </a:moveTo>
                <a:lnTo>
                  <a:pt x="626447" y="464024"/>
                </a:lnTo>
                <a:cubicBezTo>
                  <a:pt x="626447" y="1220203"/>
                  <a:pt x="626446" y="1327867"/>
                  <a:pt x="626446" y="2084046"/>
                </a:cubicBezTo>
              </a:path>
            </a:pathLst>
          </a:cu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8" name="矩形 17"/>
          <p:cNvSpPr/>
          <p:nvPr/>
        </p:nvSpPr>
        <p:spPr>
          <a:xfrm>
            <a:off x="8405586" y="2799521"/>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19" name="矩形 47"/>
          <p:cNvSpPr>
            <a:spLocks noChangeArrowheads="1"/>
          </p:cNvSpPr>
          <p:nvPr/>
        </p:nvSpPr>
        <p:spPr bwMode="auto">
          <a:xfrm>
            <a:off x="8405586" y="3149719"/>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在此录入上述图表的描述说明，在此录入上述图表</a:t>
            </a:r>
            <a:r>
              <a:rPr lang="zh-CN" altLang="en-US" sz="1400" dirty="0" smtClean="0">
                <a:solidFill>
                  <a:srgbClr val="202A36"/>
                </a:solidFill>
                <a:sym typeface="微软雅黑" pitchFamily="34" charset="-122"/>
              </a:rPr>
              <a:t>的</a:t>
            </a:r>
            <a:r>
              <a:rPr lang="zh-CN" altLang="en-US" sz="1400" dirty="0">
                <a:solidFill>
                  <a:srgbClr val="202A36"/>
                </a:solidFill>
                <a:sym typeface="微软雅黑" pitchFamily="34" charset="-122"/>
              </a:rPr>
              <a:t>综合</a:t>
            </a:r>
            <a:r>
              <a:rPr lang="zh-CN" altLang="en-US" sz="1400" dirty="0" smtClean="0">
                <a:solidFill>
                  <a:srgbClr val="202A36"/>
                </a:solidFill>
                <a:sym typeface="微软雅黑" pitchFamily="34" charset="-122"/>
              </a:rPr>
              <a:t>描述说明。</a:t>
            </a:r>
            <a:endParaRPr lang="zh-CN" altLang="en-US" sz="1400" dirty="0">
              <a:solidFill>
                <a:srgbClr val="202A36"/>
              </a:solidFill>
              <a:sym typeface="微软雅黑" pitchFamily="34" charset="-122"/>
            </a:endParaRPr>
          </a:p>
        </p:txBody>
      </p:sp>
      <p:cxnSp>
        <p:nvCxnSpPr>
          <p:cNvPr id="20" name="直接连接符 19"/>
          <p:cNvCxnSpPr>
            <a:stCxn id="12" idx="6"/>
          </p:cNvCxnSpPr>
          <p:nvPr/>
        </p:nvCxnSpPr>
        <p:spPr>
          <a:xfrm flipV="1">
            <a:off x="7103561" y="4695626"/>
            <a:ext cx="1088286" cy="7822"/>
          </a:xfrm>
          <a:prstGeom prst="line">
            <a:avLst/>
          </a:pr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cxnSp>
      <p:cxnSp>
        <p:nvCxnSpPr>
          <p:cNvPr id="21" name="直接连接符 20"/>
          <p:cNvCxnSpPr/>
          <p:nvPr/>
        </p:nvCxnSpPr>
        <p:spPr>
          <a:xfrm flipV="1">
            <a:off x="7660540" y="5654172"/>
            <a:ext cx="531307" cy="1"/>
          </a:xfrm>
          <a:prstGeom prst="line">
            <a:avLst/>
          </a:prstGeom>
          <a:noFill/>
          <a:ln w="19050" cap="flat" cmpd="sng">
            <a:solidFill>
              <a:srgbClr val="202A36"/>
            </a:solidFill>
            <a:prstDash val="dash"/>
            <a:bevel/>
            <a:headEnd type="oval" w="med" len="med"/>
            <a:tailEnd type="oval" w="med" len="med"/>
          </a:ln>
          <a:extLst>
            <a:ext uri="{909E8E84-426E-40DD-AFC4-6F175D3DCCD1}">
              <a14:hiddenFill xmlns:a14="http://schemas.microsoft.com/office/drawing/2010/main">
                <a:noFill/>
              </a14:hiddenFill>
            </a:ext>
          </a:extLst>
        </p:spPr>
      </p:cxnSp>
      <p:sp>
        <p:nvSpPr>
          <p:cNvPr id="22" name="矩形 21"/>
          <p:cNvSpPr/>
          <p:nvPr/>
        </p:nvSpPr>
        <p:spPr>
          <a:xfrm>
            <a:off x="8405586" y="413960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23" name="矩形 47"/>
          <p:cNvSpPr>
            <a:spLocks noChangeArrowheads="1"/>
          </p:cNvSpPr>
          <p:nvPr/>
        </p:nvSpPr>
        <p:spPr bwMode="auto">
          <a:xfrm>
            <a:off x="8405586" y="4489802"/>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在此录入上述图表的描述说明，在此录入上述图表的描述</a:t>
            </a:r>
            <a:r>
              <a:rPr lang="zh-CN" altLang="en-US" sz="1400" dirty="0" smtClean="0">
                <a:solidFill>
                  <a:srgbClr val="202A36"/>
                </a:solidFill>
                <a:sym typeface="微软雅黑" pitchFamily="34" charset="-122"/>
              </a:rPr>
              <a:t>说明。</a:t>
            </a:r>
            <a:endParaRPr lang="zh-CN" altLang="en-US" sz="1400" dirty="0">
              <a:solidFill>
                <a:srgbClr val="202A36"/>
              </a:solidFill>
              <a:sym typeface="微软雅黑" pitchFamily="34" charset="-122"/>
            </a:endParaRPr>
          </a:p>
        </p:txBody>
      </p:sp>
      <p:sp>
        <p:nvSpPr>
          <p:cNvPr id="24" name="矩形 23"/>
          <p:cNvSpPr/>
          <p:nvPr/>
        </p:nvSpPr>
        <p:spPr>
          <a:xfrm>
            <a:off x="8405586" y="5479737"/>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25" name="矩形 47"/>
          <p:cNvSpPr>
            <a:spLocks noChangeArrowheads="1"/>
          </p:cNvSpPr>
          <p:nvPr/>
        </p:nvSpPr>
        <p:spPr bwMode="auto">
          <a:xfrm>
            <a:off x="8405586" y="5829935"/>
            <a:ext cx="2983316"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在此录入上述图表的描述说明，在此录入上述图表</a:t>
            </a:r>
            <a:r>
              <a:rPr lang="zh-CN" altLang="en-US" sz="1400" dirty="0" smtClean="0">
                <a:solidFill>
                  <a:srgbClr val="202A36"/>
                </a:solidFill>
                <a:sym typeface="微软雅黑" pitchFamily="34" charset="-122"/>
              </a:rPr>
              <a:t>的</a:t>
            </a:r>
            <a:r>
              <a:rPr lang="zh-CN" altLang="en-US" sz="1400" dirty="0">
                <a:solidFill>
                  <a:srgbClr val="202A36"/>
                </a:solidFill>
                <a:sym typeface="微软雅黑" pitchFamily="34" charset="-122"/>
              </a:rPr>
              <a:t>综合</a:t>
            </a:r>
            <a:r>
              <a:rPr lang="zh-CN" altLang="en-US" sz="1400" dirty="0" smtClean="0">
                <a:solidFill>
                  <a:srgbClr val="202A36"/>
                </a:solidFill>
                <a:sym typeface="微软雅黑" pitchFamily="34" charset="-122"/>
              </a:rPr>
              <a:t>描述说明。</a:t>
            </a:r>
            <a:endParaRPr lang="zh-CN" altLang="en-US" sz="1400" dirty="0">
              <a:solidFill>
                <a:srgbClr val="202A36"/>
              </a:solidFill>
              <a:sym typeface="微软雅黑" pitchFamily="34" charset="-122"/>
            </a:endParaRPr>
          </a:p>
        </p:txBody>
      </p:sp>
      <p:sp>
        <p:nvSpPr>
          <p:cNvPr id="28" name="矩形 3"/>
          <p:cNvSpPr>
            <a:spLocks noChangeArrowheads="1"/>
          </p:cNvSpPr>
          <p:nvPr/>
        </p:nvSpPr>
        <p:spPr bwMode="auto">
          <a:xfrm>
            <a:off x="2634342"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实践难点</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33" name="文本框 32"/>
          <p:cNvSpPr txBox="1"/>
          <p:nvPr/>
        </p:nvSpPr>
        <p:spPr>
          <a:xfrm>
            <a:off x="4436490" y="1686822"/>
            <a:ext cx="938077" cy="54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defPPr>
              <a:defRPr lang="zh-CN"/>
            </a:defPPr>
            <a:lvl1pPr>
              <a:spcBef>
                <a:spcPct val="0"/>
              </a:spcBef>
              <a:buFont typeface="Arial" charset="0"/>
              <a:buNone/>
              <a:defRPr sz="2933" b="1">
                <a:solidFill>
                  <a:schemeClr val="tx1">
                    <a:lumMod val="75000"/>
                    <a:lumOff val="25000"/>
                  </a:schemeClr>
                </a:solidFill>
                <a:latin typeface="Arial" panose="020B0604020202020204" pitchFamily="34" charset="0"/>
                <a:ea typeface="微软雅黑" pitchFamily="34" charset="-122"/>
                <a:cs typeface="Arial" panose="020B0604020202020204" pitchFamily="34" charset="0"/>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solidFill>
                  <a:srgbClr val="202A36"/>
                </a:solidFill>
              </a:rPr>
              <a:t>难点</a:t>
            </a:r>
          </a:p>
        </p:txBody>
      </p:sp>
    </p:spTree>
    <p:extLst>
      <p:ext uri="{BB962C8B-B14F-4D97-AF65-F5344CB8AC3E}">
        <p14:creationId xmlns:p14="http://schemas.microsoft.com/office/powerpoint/2010/main" val="3461211449"/>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1000"/>
                                        <p:tgtEl>
                                          <p:spTgt spid="33"/>
                                        </p:tgtEl>
                                      </p:cBhvr>
                                    </p:animEffect>
                                    <p:anim calcmode="lin" valueType="num">
                                      <p:cBhvr>
                                        <p:cTn id="12" dur="1000" fill="hold"/>
                                        <p:tgtEl>
                                          <p:spTgt spid="33"/>
                                        </p:tgtEl>
                                        <p:attrNameLst>
                                          <p:attrName>ppt_w</p:attrName>
                                        </p:attrNameLst>
                                      </p:cBhvr>
                                      <p:tavLst>
                                        <p:tav tm="0" fmla="#ppt_w*sin(2.5*pi*$)">
                                          <p:val>
                                            <p:fltVal val="0"/>
                                          </p:val>
                                        </p:tav>
                                        <p:tav tm="100000">
                                          <p:val>
                                            <p:fltVal val="1"/>
                                          </p:val>
                                        </p:tav>
                                      </p:tavLst>
                                    </p:anim>
                                    <p:anim calcmode="lin" valueType="num">
                                      <p:cBhvr>
                                        <p:cTn id="13" dur="1000" fill="hold"/>
                                        <p:tgtEl>
                                          <p:spTgt spid="33"/>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1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300"/>
                                        <p:tgtEl>
                                          <p:spTgt spid="2"/>
                                        </p:tgtEl>
                                        <p:attrNameLst>
                                          <p:attrName>ppt_y</p:attrName>
                                        </p:attrNameLst>
                                      </p:cBhvr>
                                      <p:tavLst>
                                        <p:tav tm="0">
                                          <p:val>
                                            <p:strVal val="#ppt_y-#ppt_h*1.125000"/>
                                          </p:val>
                                        </p:tav>
                                        <p:tav tm="100000">
                                          <p:val>
                                            <p:strVal val="#ppt_y"/>
                                          </p:val>
                                        </p:tav>
                                      </p:tavLst>
                                    </p:anim>
                                    <p:animEffect transition="in" filter="wipe(down)">
                                      <p:cBhvr>
                                        <p:cTn id="18" dur="300"/>
                                        <p:tgtEl>
                                          <p:spTgt spid="2"/>
                                        </p:tgtEl>
                                      </p:cBhvr>
                                    </p:animEffect>
                                  </p:childTnLst>
                                </p:cTn>
                              </p:par>
                              <p:par>
                                <p:cTn id="19" presetID="12" presetClass="entr" presetSubtype="1"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300"/>
                                        <p:tgtEl>
                                          <p:spTgt spid="9"/>
                                        </p:tgtEl>
                                        <p:attrNameLst>
                                          <p:attrName>ppt_y</p:attrName>
                                        </p:attrNameLst>
                                      </p:cBhvr>
                                      <p:tavLst>
                                        <p:tav tm="0">
                                          <p:val>
                                            <p:strVal val="#ppt_y-#ppt_h*1.125000"/>
                                          </p:val>
                                        </p:tav>
                                        <p:tav tm="100000">
                                          <p:val>
                                            <p:strVal val="#ppt_y"/>
                                          </p:val>
                                        </p:tav>
                                      </p:tavLst>
                                    </p:anim>
                                    <p:animEffect transition="in" filter="wipe(down)">
                                      <p:cBhvr>
                                        <p:cTn id="22" dur="300"/>
                                        <p:tgtEl>
                                          <p:spTgt spid="9"/>
                                        </p:tgtEl>
                                      </p:cBhvr>
                                    </p:animEffect>
                                  </p:childTnLst>
                                </p:cTn>
                              </p:par>
                            </p:childTnLst>
                          </p:cTn>
                        </p:par>
                        <p:par>
                          <p:cTn id="23" fill="hold">
                            <p:stCondLst>
                              <p:cond delay="1800"/>
                            </p:stCondLst>
                            <p:childTnLst>
                              <p:par>
                                <p:cTn id="24" presetID="12" presetClass="entr" presetSubtype="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300"/>
                                        <p:tgtEl>
                                          <p:spTgt spid="3"/>
                                        </p:tgtEl>
                                        <p:attrNameLst>
                                          <p:attrName>ppt_y</p:attrName>
                                        </p:attrNameLst>
                                      </p:cBhvr>
                                      <p:tavLst>
                                        <p:tav tm="0">
                                          <p:val>
                                            <p:strVal val="#ppt_y-#ppt_h*1.125000"/>
                                          </p:val>
                                        </p:tav>
                                        <p:tav tm="100000">
                                          <p:val>
                                            <p:strVal val="#ppt_y"/>
                                          </p:val>
                                        </p:tav>
                                      </p:tavLst>
                                    </p:anim>
                                    <p:animEffect transition="in" filter="wipe(down)">
                                      <p:cBhvr>
                                        <p:cTn id="27" dur="300"/>
                                        <p:tgtEl>
                                          <p:spTgt spid="3"/>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300"/>
                                        <p:tgtEl>
                                          <p:spTgt spid="8"/>
                                        </p:tgtEl>
                                        <p:attrNameLst>
                                          <p:attrName>ppt_y</p:attrName>
                                        </p:attrNameLst>
                                      </p:cBhvr>
                                      <p:tavLst>
                                        <p:tav tm="0">
                                          <p:val>
                                            <p:strVal val="#ppt_y-#ppt_h*1.125000"/>
                                          </p:val>
                                        </p:tav>
                                        <p:tav tm="100000">
                                          <p:val>
                                            <p:strVal val="#ppt_y"/>
                                          </p:val>
                                        </p:tav>
                                      </p:tavLst>
                                    </p:anim>
                                    <p:animEffect transition="in" filter="wipe(down)">
                                      <p:cBhvr>
                                        <p:cTn id="31" dur="300"/>
                                        <p:tgtEl>
                                          <p:spTgt spid="8"/>
                                        </p:tgtEl>
                                      </p:cBhvr>
                                    </p:animEffect>
                                  </p:childTnLst>
                                </p:cTn>
                              </p:par>
                            </p:childTnLst>
                          </p:cTn>
                        </p:par>
                        <p:par>
                          <p:cTn id="32" fill="hold">
                            <p:stCondLst>
                              <p:cond delay="2100"/>
                            </p:stCondLst>
                            <p:childTnLst>
                              <p:par>
                                <p:cTn id="33" presetID="12" presetClass="entr" presetSubtype="1"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300"/>
                                        <p:tgtEl>
                                          <p:spTgt spid="4"/>
                                        </p:tgtEl>
                                        <p:attrNameLst>
                                          <p:attrName>ppt_y</p:attrName>
                                        </p:attrNameLst>
                                      </p:cBhvr>
                                      <p:tavLst>
                                        <p:tav tm="0">
                                          <p:val>
                                            <p:strVal val="#ppt_y-#ppt_h*1.125000"/>
                                          </p:val>
                                        </p:tav>
                                        <p:tav tm="100000">
                                          <p:val>
                                            <p:strVal val="#ppt_y"/>
                                          </p:val>
                                        </p:tav>
                                      </p:tavLst>
                                    </p:anim>
                                    <p:animEffect transition="in" filter="wipe(down)">
                                      <p:cBhvr>
                                        <p:cTn id="36" dur="300"/>
                                        <p:tgtEl>
                                          <p:spTgt spid="4"/>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300"/>
                                        <p:tgtEl>
                                          <p:spTgt spid="7"/>
                                        </p:tgtEl>
                                        <p:attrNameLst>
                                          <p:attrName>ppt_y</p:attrName>
                                        </p:attrNameLst>
                                      </p:cBhvr>
                                      <p:tavLst>
                                        <p:tav tm="0">
                                          <p:val>
                                            <p:strVal val="#ppt_y-#ppt_h*1.125000"/>
                                          </p:val>
                                        </p:tav>
                                        <p:tav tm="100000">
                                          <p:val>
                                            <p:strVal val="#ppt_y"/>
                                          </p:val>
                                        </p:tav>
                                      </p:tavLst>
                                    </p:anim>
                                    <p:animEffect transition="in" filter="wipe(down)">
                                      <p:cBhvr>
                                        <p:cTn id="40" dur="300"/>
                                        <p:tgtEl>
                                          <p:spTgt spid="7"/>
                                        </p:tgtEl>
                                      </p:cBhvr>
                                    </p:animEffect>
                                  </p:childTnLst>
                                </p:cTn>
                              </p:par>
                            </p:childTnLst>
                          </p:cTn>
                        </p:par>
                        <p:par>
                          <p:cTn id="41" fill="hold">
                            <p:stCondLst>
                              <p:cond delay="2400"/>
                            </p:stCondLst>
                            <p:childTnLst>
                              <p:par>
                                <p:cTn id="42" presetID="12" presetClass="entr" presetSubtype="1" fill="hold" grpId="0"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300"/>
                                        <p:tgtEl>
                                          <p:spTgt spid="5"/>
                                        </p:tgtEl>
                                        <p:attrNameLst>
                                          <p:attrName>ppt_y</p:attrName>
                                        </p:attrNameLst>
                                      </p:cBhvr>
                                      <p:tavLst>
                                        <p:tav tm="0">
                                          <p:val>
                                            <p:strVal val="#ppt_y-#ppt_h*1.125000"/>
                                          </p:val>
                                        </p:tav>
                                        <p:tav tm="100000">
                                          <p:val>
                                            <p:strVal val="#ppt_y"/>
                                          </p:val>
                                        </p:tav>
                                      </p:tavLst>
                                    </p:anim>
                                    <p:animEffect transition="in" filter="wipe(down)">
                                      <p:cBhvr>
                                        <p:cTn id="45" dur="300"/>
                                        <p:tgtEl>
                                          <p:spTgt spid="5"/>
                                        </p:tgtEl>
                                      </p:cBhvr>
                                    </p:animEffect>
                                  </p:childTnLst>
                                </p:cTn>
                              </p:par>
                              <p:par>
                                <p:cTn id="46" presetID="12" presetClass="entr" presetSubtype="1" fill="hold" grpId="0" nodeType="with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300"/>
                                        <p:tgtEl>
                                          <p:spTgt spid="6"/>
                                        </p:tgtEl>
                                        <p:attrNameLst>
                                          <p:attrName>ppt_y</p:attrName>
                                        </p:attrNameLst>
                                      </p:cBhvr>
                                      <p:tavLst>
                                        <p:tav tm="0">
                                          <p:val>
                                            <p:strVal val="#ppt_y-#ppt_h*1.125000"/>
                                          </p:val>
                                        </p:tav>
                                        <p:tav tm="100000">
                                          <p:val>
                                            <p:strVal val="#ppt_y"/>
                                          </p:val>
                                        </p:tav>
                                      </p:tavLst>
                                    </p:anim>
                                    <p:animEffect transition="in" filter="wipe(down)">
                                      <p:cBhvr>
                                        <p:cTn id="49" dur="300"/>
                                        <p:tgtEl>
                                          <p:spTgt spid="6"/>
                                        </p:tgtEl>
                                      </p:cBhvr>
                                    </p:animEffect>
                                  </p:childTnLst>
                                </p:cTn>
                              </p:par>
                            </p:childTnLst>
                          </p:cTn>
                        </p:par>
                        <p:par>
                          <p:cTn id="50" fill="hold">
                            <p:stCondLst>
                              <p:cond delay="2700"/>
                            </p:stCondLst>
                            <p:childTnLst>
                              <p:par>
                                <p:cTn id="51" presetID="2" presetClass="entr" presetSubtype="4" fill="hold" grpId="0" nodeType="afterEffect">
                                  <p:stCondLst>
                                    <p:cond delay="25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250" fill="hold"/>
                                        <p:tgtEl>
                                          <p:spTgt spid="13"/>
                                        </p:tgtEl>
                                        <p:attrNameLst>
                                          <p:attrName>ppt_x</p:attrName>
                                        </p:attrNameLst>
                                      </p:cBhvr>
                                      <p:tavLst>
                                        <p:tav tm="0">
                                          <p:val>
                                            <p:strVal val="#ppt_x"/>
                                          </p:val>
                                        </p:tav>
                                        <p:tav tm="100000">
                                          <p:val>
                                            <p:strVal val="#ppt_x"/>
                                          </p:val>
                                        </p:tav>
                                      </p:tavLst>
                                    </p:anim>
                                    <p:anim calcmode="lin" valueType="num">
                                      <p:cBhvr additive="base">
                                        <p:cTn id="54" dur="250" fill="hold"/>
                                        <p:tgtEl>
                                          <p:spTgt spid="13"/>
                                        </p:tgtEl>
                                        <p:attrNameLst>
                                          <p:attrName>ppt_y</p:attrName>
                                        </p:attrNameLst>
                                      </p:cBhvr>
                                      <p:tavLst>
                                        <p:tav tm="0">
                                          <p:val>
                                            <p:strVal val="1+#ppt_h/2"/>
                                          </p:val>
                                        </p:tav>
                                        <p:tav tm="100000">
                                          <p:val>
                                            <p:strVal val="#ppt_y"/>
                                          </p:val>
                                        </p:tav>
                                      </p:tavLst>
                                    </p:anim>
                                  </p:childTnLst>
                                </p:cTn>
                              </p:par>
                            </p:childTnLst>
                          </p:cTn>
                        </p:par>
                        <p:par>
                          <p:cTn id="55" fill="hold">
                            <p:stCondLst>
                              <p:cond delay="3200"/>
                            </p:stCondLst>
                            <p:childTnLst>
                              <p:par>
                                <p:cTn id="56" presetID="2" presetClass="entr" presetSubtype="4"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250" fill="hold"/>
                                        <p:tgtEl>
                                          <p:spTgt spid="12"/>
                                        </p:tgtEl>
                                        <p:attrNameLst>
                                          <p:attrName>ppt_x</p:attrName>
                                        </p:attrNameLst>
                                      </p:cBhvr>
                                      <p:tavLst>
                                        <p:tav tm="0">
                                          <p:val>
                                            <p:strVal val="#ppt_x"/>
                                          </p:val>
                                        </p:tav>
                                        <p:tav tm="100000">
                                          <p:val>
                                            <p:strVal val="#ppt_x"/>
                                          </p:val>
                                        </p:tav>
                                      </p:tavLst>
                                    </p:anim>
                                    <p:anim calcmode="lin" valueType="num">
                                      <p:cBhvr additive="base">
                                        <p:cTn id="59" dur="250" fill="hold"/>
                                        <p:tgtEl>
                                          <p:spTgt spid="12"/>
                                        </p:tgtEl>
                                        <p:attrNameLst>
                                          <p:attrName>ppt_y</p:attrName>
                                        </p:attrNameLst>
                                      </p:cBhvr>
                                      <p:tavLst>
                                        <p:tav tm="0">
                                          <p:val>
                                            <p:strVal val="1+#ppt_h/2"/>
                                          </p:val>
                                        </p:tav>
                                        <p:tav tm="100000">
                                          <p:val>
                                            <p:strVal val="#ppt_y"/>
                                          </p:val>
                                        </p:tav>
                                      </p:tavLst>
                                    </p:anim>
                                  </p:childTnLst>
                                </p:cTn>
                              </p:par>
                            </p:childTnLst>
                          </p:cTn>
                        </p:par>
                        <p:par>
                          <p:cTn id="60" fill="hold">
                            <p:stCondLst>
                              <p:cond delay="3450"/>
                            </p:stCondLst>
                            <p:childTnLst>
                              <p:par>
                                <p:cTn id="61" presetID="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250" fill="hold"/>
                                        <p:tgtEl>
                                          <p:spTgt spid="11"/>
                                        </p:tgtEl>
                                        <p:attrNameLst>
                                          <p:attrName>ppt_x</p:attrName>
                                        </p:attrNameLst>
                                      </p:cBhvr>
                                      <p:tavLst>
                                        <p:tav tm="0">
                                          <p:val>
                                            <p:strVal val="#ppt_x"/>
                                          </p:val>
                                        </p:tav>
                                        <p:tav tm="100000">
                                          <p:val>
                                            <p:strVal val="#ppt_x"/>
                                          </p:val>
                                        </p:tav>
                                      </p:tavLst>
                                    </p:anim>
                                    <p:anim calcmode="lin" valueType="num">
                                      <p:cBhvr additive="base">
                                        <p:cTn id="64" dur="250" fill="hold"/>
                                        <p:tgtEl>
                                          <p:spTgt spid="11"/>
                                        </p:tgtEl>
                                        <p:attrNameLst>
                                          <p:attrName>ppt_y</p:attrName>
                                        </p:attrNameLst>
                                      </p:cBhvr>
                                      <p:tavLst>
                                        <p:tav tm="0">
                                          <p:val>
                                            <p:strVal val="1+#ppt_h/2"/>
                                          </p:val>
                                        </p:tav>
                                        <p:tav tm="100000">
                                          <p:val>
                                            <p:strVal val="#ppt_y"/>
                                          </p:val>
                                        </p:tav>
                                      </p:tavLst>
                                    </p:anim>
                                  </p:childTnLst>
                                </p:cTn>
                              </p:par>
                            </p:childTnLst>
                          </p:cTn>
                        </p:par>
                        <p:par>
                          <p:cTn id="65" fill="hold">
                            <p:stCondLst>
                              <p:cond delay="3700"/>
                            </p:stCondLst>
                            <p:childTnLst>
                              <p:par>
                                <p:cTn id="66" presetID="2" presetClass="entr" presetSubtype="4"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 calcmode="lin" valueType="num">
                                      <p:cBhvr additive="base">
                                        <p:cTn id="68" dur="250" fill="hold"/>
                                        <p:tgtEl>
                                          <p:spTgt spid="10"/>
                                        </p:tgtEl>
                                        <p:attrNameLst>
                                          <p:attrName>ppt_x</p:attrName>
                                        </p:attrNameLst>
                                      </p:cBhvr>
                                      <p:tavLst>
                                        <p:tav tm="0">
                                          <p:val>
                                            <p:strVal val="#ppt_x"/>
                                          </p:val>
                                        </p:tav>
                                        <p:tav tm="100000">
                                          <p:val>
                                            <p:strVal val="#ppt_x"/>
                                          </p:val>
                                        </p:tav>
                                      </p:tavLst>
                                    </p:anim>
                                    <p:anim calcmode="lin" valueType="num">
                                      <p:cBhvr additive="base">
                                        <p:cTn id="69" dur="250" fill="hold"/>
                                        <p:tgtEl>
                                          <p:spTgt spid="10"/>
                                        </p:tgtEl>
                                        <p:attrNameLst>
                                          <p:attrName>ppt_y</p:attrName>
                                        </p:attrNameLst>
                                      </p:cBhvr>
                                      <p:tavLst>
                                        <p:tav tm="0">
                                          <p:val>
                                            <p:strVal val="1+#ppt_h/2"/>
                                          </p:val>
                                        </p:tav>
                                        <p:tav tm="100000">
                                          <p:val>
                                            <p:strVal val="#ppt_y"/>
                                          </p:val>
                                        </p:tav>
                                      </p:tavLst>
                                    </p:anim>
                                  </p:childTnLst>
                                </p:cTn>
                              </p:par>
                            </p:childTnLst>
                          </p:cTn>
                        </p:par>
                        <p:par>
                          <p:cTn id="70" fill="hold">
                            <p:stCondLst>
                              <p:cond delay="3950"/>
                            </p:stCondLst>
                            <p:childTnLst>
                              <p:par>
                                <p:cTn id="71" presetID="22" presetClass="entr" presetSubtype="8"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left)">
                                      <p:cBhvr>
                                        <p:cTn id="73" dur="500"/>
                                        <p:tgtEl>
                                          <p:spTgt spid="14"/>
                                        </p:tgtEl>
                                      </p:cBhvr>
                                    </p:animEffect>
                                  </p:childTnLst>
                                </p:cTn>
                              </p:par>
                            </p:childTnLst>
                          </p:cTn>
                        </p:par>
                        <p:par>
                          <p:cTn id="74" fill="hold">
                            <p:stCondLst>
                              <p:cond delay="4450"/>
                            </p:stCondLst>
                            <p:childTnLst>
                              <p:par>
                                <p:cTn id="75" presetID="22" presetClass="entr" presetSubtype="8"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left)">
                                      <p:cBhvr>
                                        <p:cTn id="77" dur="500"/>
                                        <p:tgtEl>
                                          <p:spTgt spid="1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wipe(left)">
                                      <p:cBhvr>
                                        <p:cTn id="80" dur="500"/>
                                        <p:tgtEl>
                                          <p:spTgt spid="16"/>
                                        </p:tgtEl>
                                      </p:cBhvr>
                                    </p:animEffect>
                                  </p:childTnLst>
                                </p:cTn>
                              </p:par>
                            </p:childTnLst>
                          </p:cTn>
                        </p:par>
                        <p:par>
                          <p:cTn id="81" fill="hold">
                            <p:stCondLst>
                              <p:cond delay="4950"/>
                            </p:stCondLst>
                            <p:childTnLst>
                              <p:par>
                                <p:cTn id="82" presetID="22" presetClass="entr" presetSubtype="8" fill="hold" grpId="0" nodeType="afterEffect">
                                  <p:stCondLst>
                                    <p:cond delay="0"/>
                                  </p:stCondLst>
                                  <p:childTnLst>
                                    <p:set>
                                      <p:cBhvr>
                                        <p:cTn id="83" dur="1" fill="hold">
                                          <p:stCondLst>
                                            <p:cond delay="0"/>
                                          </p:stCondLst>
                                        </p:cTn>
                                        <p:tgtEl>
                                          <p:spTgt spid="17"/>
                                        </p:tgtEl>
                                        <p:attrNameLst>
                                          <p:attrName>style.visibility</p:attrName>
                                        </p:attrNameLst>
                                      </p:cBhvr>
                                      <p:to>
                                        <p:strVal val="visible"/>
                                      </p:to>
                                    </p:set>
                                    <p:animEffect transition="in" filter="wipe(left)">
                                      <p:cBhvr>
                                        <p:cTn id="84" dur="450"/>
                                        <p:tgtEl>
                                          <p:spTgt spid="17"/>
                                        </p:tgtEl>
                                      </p:cBhvr>
                                    </p:animEffect>
                                  </p:childTnLst>
                                </p:cTn>
                              </p:par>
                            </p:childTnLst>
                          </p:cTn>
                        </p:par>
                        <p:par>
                          <p:cTn id="85" fill="hold">
                            <p:stCondLst>
                              <p:cond delay="5400"/>
                            </p:stCondLst>
                            <p:childTnLst>
                              <p:par>
                                <p:cTn id="86" presetID="22" presetClass="entr" presetSubtype="8" fill="hold" grpId="0" nodeType="afterEffect">
                                  <p:stCondLst>
                                    <p:cond delay="0"/>
                                  </p:stCondLst>
                                  <p:childTnLst>
                                    <p:set>
                                      <p:cBhvr>
                                        <p:cTn id="87" dur="1" fill="hold">
                                          <p:stCondLst>
                                            <p:cond delay="0"/>
                                          </p:stCondLst>
                                        </p:cTn>
                                        <p:tgtEl>
                                          <p:spTgt spid="18"/>
                                        </p:tgtEl>
                                        <p:attrNameLst>
                                          <p:attrName>style.visibility</p:attrName>
                                        </p:attrNameLst>
                                      </p:cBhvr>
                                      <p:to>
                                        <p:strVal val="visible"/>
                                      </p:to>
                                    </p:set>
                                    <p:animEffect transition="in" filter="wipe(left)">
                                      <p:cBhvr>
                                        <p:cTn id="88" dur="500"/>
                                        <p:tgtEl>
                                          <p:spTgt spid="18"/>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wipe(left)">
                                      <p:cBhvr>
                                        <p:cTn id="91" dur="500"/>
                                        <p:tgtEl>
                                          <p:spTgt spid="19"/>
                                        </p:tgtEl>
                                      </p:cBhvr>
                                    </p:animEffect>
                                  </p:childTnLst>
                                </p:cTn>
                              </p:par>
                            </p:childTnLst>
                          </p:cTn>
                        </p:par>
                        <p:par>
                          <p:cTn id="92" fill="hold">
                            <p:stCondLst>
                              <p:cond delay="5900"/>
                            </p:stCondLst>
                            <p:childTnLst>
                              <p:par>
                                <p:cTn id="93" presetID="22" presetClass="entr" presetSubtype="8"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wipe(left)">
                                      <p:cBhvr>
                                        <p:cTn id="95" dur="350"/>
                                        <p:tgtEl>
                                          <p:spTgt spid="20"/>
                                        </p:tgtEl>
                                      </p:cBhvr>
                                    </p:animEffect>
                                  </p:childTnLst>
                                </p:cTn>
                              </p:par>
                            </p:childTnLst>
                          </p:cTn>
                        </p:par>
                        <p:par>
                          <p:cTn id="96" fill="hold">
                            <p:stCondLst>
                              <p:cond delay="6250"/>
                            </p:stCondLst>
                            <p:childTnLst>
                              <p:par>
                                <p:cTn id="97" presetID="22" presetClass="entr" presetSubtype="8" fill="hold" grpId="0" nodeType="after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wipe(left)">
                                      <p:cBhvr>
                                        <p:cTn id="99" dur="500"/>
                                        <p:tgtEl>
                                          <p:spTgt spid="22"/>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
                                        </p:tgtEl>
                                        <p:attrNameLst>
                                          <p:attrName>style.visibility</p:attrName>
                                        </p:attrNameLst>
                                      </p:cBhvr>
                                      <p:to>
                                        <p:strVal val="visible"/>
                                      </p:to>
                                    </p:set>
                                    <p:animEffect transition="in" filter="wipe(left)">
                                      <p:cBhvr>
                                        <p:cTn id="102" dur="500"/>
                                        <p:tgtEl>
                                          <p:spTgt spid="23"/>
                                        </p:tgtEl>
                                      </p:cBhvr>
                                    </p:animEffect>
                                  </p:childTnLst>
                                </p:cTn>
                              </p:par>
                            </p:childTnLst>
                          </p:cTn>
                        </p:par>
                        <p:par>
                          <p:cTn id="103" fill="hold">
                            <p:stCondLst>
                              <p:cond delay="6750"/>
                            </p:stCondLst>
                            <p:childTnLst>
                              <p:par>
                                <p:cTn id="104" presetID="22" presetClass="entr" presetSubtype="8" fill="hold"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ipe(left)">
                                      <p:cBhvr>
                                        <p:cTn id="106" dur="250"/>
                                        <p:tgtEl>
                                          <p:spTgt spid="21"/>
                                        </p:tgtEl>
                                      </p:cBhvr>
                                    </p:animEffect>
                                  </p:childTnLst>
                                </p:cTn>
                              </p:par>
                            </p:childTnLst>
                          </p:cTn>
                        </p:par>
                        <p:par>
                          <p:cTn id="107" fill="hold">
                            <p:stCondLst>
                              <p:cond delay="7000"/>
                            </p:stCondLst>
                            <p:childTnLst>
                              <p:par>
                                <p:cTn id="108" presetID="22" presetClass="entr" presetSubtype="8" fill="hold" grpId="0" nodeType="afterEffect">
                                  <p:stCondLst>
                                    <p:cond delay="0"/>
                                  </p:stCondLst>
                                  <p:childTnLst>
                                    <p:set>
                                      <p:cBhvr>
                                        <p:cTn id="109" dur="1" fill="hold">
                                          <p:stCondLst>
                                            <p:cond delay="0"/>
                                          </p:stCondLst>
                                        </p:cTn>
                                        <p:tgtEl>
                                          <p:spTgt spid="24"/>
                                        </p:tgtEl>
                                        <p:attrNameLst>
                                          <p:attrName>style.visibility</p:attrName>
                                        </p:attrNameLst>
                                      </p:cBhvr>
                                      <p:to>
                                        <p:strVal val="visible"/>
                                      </p:to>
                                    </p:set>
                                    <p:animEffect transition="in" filter="wipe(left)">
                                      <p:cBhvr>
                                        <p:cTn id="110" dur="500"/>
                                        <p:tgtEl>
                                          <p:spTgt spid="2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wipe(left)">
                                      <p:cBhvr>
                                        <p:cTn id="11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animBg="1"/>
      <p:bldP spid="11" grpId="0" animBg="1"/>
      <p:bldP spid="12" grpId="0" animBg="1"/>
      <p:bldP spid="13" grpId="0" animBg="1"/>
      <p:bldP spid="14" grpId="0" animBg="1"/>
      <p:bldP spid="15" grpId="0"/>
      <p:bldP spid="16" grpId="0"/>
      <p:bldP spid="17" grpId="0" animBg="1"/>
      <p:bldP spid="18" grpId="0"/>
      <p:bldP spid="19" grpId="0"/>
      <p:bldP spid="22" grpId="0"/>
      <p:bldP spid="23" grpId="0"/>
      <p:bldP spid="24" grpId="0"/>
      <p:bldP spid="25" grpId="0"/>
      <p:bldP spid="28"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b="9206"/>
          <a:stretch/>
        </p:blipFill>
        <p:spPr>
          <a:xfrm>
            <a:off x="1708858" y="-312931"/>
            <a:ext cx="8974439" cy="5434800"/>
          </a:xfrm>
          <a:prstGeom prst="rect">
            <a:avLst/>
          </a:prstGeom>
        </p:spPr>
      </p:pic>
      <p:sp>
        <p:nvSpPr>
          <p:cNvPr id="6" name="矩形 5"/>
          <p:cNvSpPr/>
          <p:nvPr/>
        </p:nvSpPr>
        <p:spPr>
          <a:xfrm>
            <a:off x="1803092" y="4937203"/>
            <a:ext cx="1015021" cy="369332"/>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01/</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矩形 7"/>
          <p:cNvSpPr/>
          <p:nvPr/>
        </p:nvSpPr>
        <p:spPr>
          <a:xfrm>
            <a:off x="3147476"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02/</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研究方法</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与思路</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9"/>
          <p:cNvSpPr/>
          <p:nvPr/>
        </p:nvSpPr>
        <p:spPr>
          <a:xfrm>
            <a:off x="4728159"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03/</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与实践难点</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矩形 11"/>
          <p:cNvSpPr/>
          <p:nvPr/>
        </p:nvSpPr>
        <p:spPr>
          <a:xfrm>
            <a:off x="6314308" y="4937203"/>
            <a:ext cx="1476687" cy="646331"/>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04/</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a:t>
            </a:r>
            <a:endPar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spcAft>
                <a:spcPts val="0"/>
              </a:spcAft>
              <a:defRPr/>
            </a:pP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与应用</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7952388" y="4937203"/>
            <a:ext cx="1476687" cy="369332"/>
          </a:xfrm>
          <a:prstGeom prst="rect">
            <a:avLst/>
          </a:prstGeom>
        </p:spPr>
        <p:txBody>
          <a:bodyPr wrap="none">
            <a:spAutoFit/>
          </a:bodyPr>
          <a:lstStyle/>
          <a:p>
            <a:pPr algn="ctr">
              <a:spcAft>
                <a:spcPts val="0"/>
              </a:spcAft>
              <a:defRPr/>
            </a:pPr>
            <a:r>
              <a:rPr lang="en-US" altLang="zh-CN"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05/</a:t>
            </a:r>
            <a:r>
              <a:rPr lang="zh-CN" altLang="en-US"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矩形 23"/>
          <p:cNvSpPr/>
          <p:nvPr/>
        </p:nvSpPr>
        <p:spPr>
          <a:xfrm>
            <a:off x="9475677" y="4937203"/>
            <a:ext cx="1476687" cy="369332"/>
          </a:xfrm>
          <a:prstGeom prst="rect">
            <a:avLst/>
          </a:prstGeom>
        </p:spPr>
        <p:txBody>
          <a:bodyPr wrap="none">
            <a:spAutoFit/>
          </a:bodyPr>
          <a:lstStyle/>
          <a:p>
            <a:pPr algn="ctr">
              <a:spcAft>
                <a:spcPts val="0"/>
              </a:spcAft>
              <a:defRPr/>
            </a:pPr>
            <a:r>
              <a:rPr lang="en-US" altLang="zh-CN"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06/</a:t>
            </a:r>
            <a:r>
              <a:rPr lang="zh-CN" altLang="en-US" sz="1800"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31" name="组合 30"/>
          <p:cNvGrpSpPr/>
          <p:nvPr/>
        </p:nvGrpSpPr>
        <p:grpSpPr>
          <a:xfrm>
            <a:off x="1708858" y="3700331"/>
            <a:ext cx="1086966" cy="1090110"/>
            <a:chOff x="4584701" y="522287"/>
            <a:chExt cx="2744788" cy="2752726"/>
          </a:xfrm>
          <a:solidFill>
            <a:srgbClr val="202A36"/>
          </a:solidFill>
        </p:grpSpPr>
        <p:sp>
          <p:nvSpPr>
            <p:cNvPr id="40"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3331820" y="3700331"/>
            <a:ext cx="1086966" cy="1090110"/>
            <a:chOff x="4584701" y="522287"/>
            <a:chExt cx="2744788" cy="2752726"/>
          </a:xfrm>
          <a:solidFill>
            <a:srgbClr val="202A36"/>
          </a:solidFill>
        </p:grpSpPr>
        <p:sp>
          <p:nvSpPr>
            <p:cNvPr id="47"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4923019" y="3700331"/>
            <a:ext cx="1086966" cy="1090110"/>
            <a:chOff x="4584701" y="522287"/>
            <a:chExt cx="2744788" cy="2752726"/>
          </a:xfrm>
          <a:solidFill>
            <a:srgbClr val="202A36"/>
          </a:solidFill>
        </p:grpSpPr>
        <p:sp>
          <p:nvSpPr>
            <p:cNvPr id="50"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p:cNvGrpSpPr/>
          <p:nvPr/>
        </p:nvGrpSpPr>
        <p:grpSpPr>
          <a:xfrm>
            <a:off x="6498652" y="3700331"/>
            <a:ext cx="1086966" cy="1090110"/>
            <a:chOff x="4584701" y="522287"/>
            <a:chExt cx="2744788" cy="2752726"/>
          </a:xfrm>
          <a:solidFill>
            <a:srgbClr val="202A36"/>
          </a:solidFill>
        </p:grpSpPr>
        <p:sp>
          <p:nvSpPr>
            <p:cNvPr id="53"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p:nvGrpSpPr>
        <p:grpSpPr>
          <a:xfrm>
            <a:off x="8109313" y="3700331"/>
            <a:ext cx="1086966" cy="1090110"/>
            <a:chOff x="4584701" y="522287"/>
            <a:chExt cx="2744788" cy="2752726"/>
          </a:xfrm>
          <a:solidFill>
            <a:srgbClr val="202A36"/>
          </a:solidFill>
        </p:grpSpPr>
        <p:sp>
          <p:nvSpPr>
            <p:cNvPr id="56"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9660021" y="3700331"/>
            <a:ext cx="1086966" cy="1090110"/>
            <a:chOff x="4584701" y="522287"/>
            <a:chExt cx="2744788" cy="2752726"/>
          </a:xfrm>
          <a:solidFill>
            <a:srgbClr val="202A36"/>
          </a:solidFill>
        </p:grpSpPr>
        <p:sp>
          <p:nvSpPr>
            <p:cNvPr id="59" name="Oval 5"/>
            <p:cNvSpPr>
              <a:spLocks noChangeArrowheads="1"/>
            </p:cNvSpPr>
            <p:nvPr/>
          </p:nvSpPr>
          <p:spPr bwMode="auto">
            <a:xfrm>
              <a:off x="4837113" y="774700"/>
              <a:ext cx="2238375" cy="224631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0" y="2851385"/>
            <a:ext cx="12192000" cy="486210"/>
            <a:chOff x="0" y="4845037"/>
            <a:chExt cx="12192000" cy="486210"/>
          </a:xfrm>
        </p:grpSpPr>
        <p:sp>
          <p:nvSpPr>
            <p:cNvPr id="67" name="圆角矩形 66"/>
            <p:cNvSpPr/>
            <p:nvPr/>
          </p:nvSpPr>
          <p:spPr>
            <a:xfrm>
              <a:off x="4454114" y="4845037"/>
              <a:ext cx="3100528" cy="486210"/>
            </a:xfrm>
            <a:prstGeom prst="roundRect">
              <a:avLst/>
            </a:prstGeom>
            <a:solidFill>
              <a:srgbClr val="202A36"/>
            </a:solidFill>
            <a:ln>
              <a:solidFill>
                <a:srgbClr val="202A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68" name="直接连接符 67"/>
            <p:cNvCxnSpPr/>
            <p:nvPr/>
          </p:nvCxnSpPr>
          <p:spPr>
            <a:xfrm>
              <a:off x="0" y="5083947"/>
              <a:ext cx="4454114" cy="4195"/>
            </a:xfrm>
            <a:prstGeom prst="line">
              <a:avLst/>
            </a:prstGeom>
            <a:ln>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561014" y="5083947"/>
              <a:ext cx="4630986" cy="0"/>
            </a:xfrm>
            <a:prstGeom prst="line">
              <a:avLst/>
            </a:prstGeom>
            <a:ln>
              <a:solidFill>
                <a:srgbClr val="202A36"/>
              </a:solidFill>
            </a:ln>
          </p:spPr>
          <p:style>
            <a:lnRef idx="1">
              <a:schemeClr val="accent1"/>
            </a:lnRef>
            <a:fillRef idx="0">
              <a:schemeClr val="accent1"/>
            </a:fillRef>
            <a:effectRef idx="0">
              <a:schemeClr val="accent1"/>
            </a:effectRef>
            <a:fontRef idx="minor">
              <a:schemeClr val="tx1"/>
            </a:fontRef>
          </p:style>
        </p:cxnSp>
      </p:grpSp>
      <p:sp>
        <p:nvSpPr>
          <p:cNvPr id="32" name="TextBox 59"/>
          <p:cNvSpPr txBox="1">
            <a:spLocks noChangeArrowheads="1"/>
          </p:cNvSpPr>
          <p:nvPr/>
        </p:nvSpPr>
        <p:spPr bwMode="auto">
          <a:xfrm flipH="1">
            <a:off x="4318199" y="2838716"/>
            <a:ext cx="3312368" cy="461665"/>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2400" b="1" kern="0" dirty="0">
                <a:solidFill>
                  <a:schemeClr val="bg1"/>
                </a:solidFill>
                <a:latin typeface="微软雅黑" pitchFamily="34" charset="-122"/>
                <a:ea typeface="微软雅黑" pitchFamily="34" charset="-122"/>
              </a:rPr>
              <a:t>目录 </a:t>
            </a:r>
            <a:r>
              <a:rPr lang="en-US" altLang="zh-CN" sz="2400" b="1" kern="0" dirty="0">
                <a:solidFill>
                  <a:schemeClr val="bg1"/>
                </a:solidFill>
                <a:latin typeface="微软雅黑" pitchFamily="34" charset="-122"/>
                <a:ea typeface="微软雅黑" pitchFamily="34" charset="-122"/>
              </a:rPr>
              <a:t>/ </a:t>
            </a:r>
            <a:r>
              <a:rPr lang="en-US" altLang="zh-CN" sz="2400" kern="0" dirty="0">
                <a:solidFill>
                  <a:schemeClr val="bg1"/>
                </a:solidFill>
                <a:latin typeface="微软雅黑" pitchFamily="34" charset="-122"/>
                <a:ea typeface="微软雅黑" pitchFamily="34" charset="-122"/>
              </a:rPr>
              <a:t>CONTENTS</a:t>
            </a:r>
            <a:endParaRPr lang="en-US" altLang="ko-KR" sz="2400" kern="0" dirty="0">
              <a:solidFill>
                <a:schemeClr val="bg1"/>
              </a:solidFill>
              <a:latin typeface="微软雅黑" pitchFamily="34" charset="-122"/>
              <a:ea typeface="微软雅黑" pitchFamily="34" charset="-122"/>
            </a:endParaRPr>
          </a:p>
        </p:txBody>
      </p:sp>
      <p:sp>
        <p:nvSpPr>
          <p:cNvPr id="38" name="任意多边形 37"/>
          <p:cNvSpPr/>
          <p:nvPr/>
        </p:nvSpPr>
        <p:spPr>
          <a:xfrm>
            <a:off x="947469" y="1667107"/>
            <a:ext cx="984643" cy="605829"/>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9512458" y="758260"/>
            <a:ext cx="1178389" cy="725037"/>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0318569" y="232764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28"/>
          <p:cNvSpPr>
            <a:spLocks noEditPoints="1"/>
          </p:cNvSpPr>
          <p:nvPr/>
        </p:nvSpPr>
        <p:spPr bwMode="auto">
          <a:xfrm>
            <a:off x="1894756" y="3973557"/>
            <a:ext cx="714540" cy="536882"/>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12"/>
          <p:cNvSpPr>
            <a:spLocks noEditPoints="1"/>
          </p:cNvSpPr>
          <p:nvPr/>
        </p:nvSpPr>
        <p:spPr bwMode="auto">
          <a:xfrm>
            <a:off x="3588045" y="3922879"/>
            <a:ext cx="573885" cy="613375"/>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
          <p:cNvSpPr>
            <a:spLocks noEditPoints="1"/>
          </p:cNvSpPr>
          <p:nvPr/>
        </p:nvSpPr>
        <p:spPr bwMode="auto">
          <a:xfrm rot="2925393">
            <a:off x="5308463" y="3971511"/>
            <a:ext cx="315446" cy="540976"/>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0" name="Freeform 7"/>
          <p:cNvSpPr>
            <a:spLocks noEditPoints="1"/>
          </p:cNvSpPr>
          <p:nvPr/>
        </p:nvSpPr>
        <p:spPr bwMode="auto">
          <a:xfrm>
            <a:off x="6742059" y="3985186"/>
            <a:ext cx="583523" cy="491053"/>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1" name="Freeform 11"/>
          <p:cNvSpPr>
            <a:spLocks noEditPoints="1"/>
          </p:cNvSpPr>
          <p:nvPr/>
        </p:nvSpPr>
        <p:spPr bwMode="auto">
          <a:xfrm>
            <a:off x="8311080" y="3961125"/>
            <a:ext cx="682802" cy="536882"/>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12"/>
          <p:cNvSpPr>
            <a:spLocks noEditPoints="1"/>
          </p:cNvSpPr>
          <p:nvPr/>
        </p:nvSpPr>
        <p:spPr bwMode="auto">
          <a:xfrm>
            <a:off x="9928086" y="3922879"/>
            <a:ext cx="530833" cy="613375"/>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chemeClr val="bg1"/>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27468767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32"/>
                                        </p:tgtEl>
                                        <p:attrNameLst>
                                          <p:attrName>style.visibility</p:attrName>
                                        </p:attrNameLst>
                                      </p:cBhvr>
                                      <p:to>
                                        <p:strVal val="visible"/>
                                      </p:to>
                                    </p:set>
                                    <p:animEffect transition="in" filter="wipe(left)">
                                      <p:cBhvr>
                                        <p:cTn id="17" dur="500"/>
                                        <p:tgtEl>
                                          <p:spTgt spid="32"/>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500" fill="hold"/>
                                        <p:tgtEl>
                                          <p:spTgt spid="31"/>
                                        </p:tgtEl>
                                        <p:attrNameLst>
                                          <p:attrName>ppt_x</p:attrName>
                                        </p:attrNameLst>
                                      </p:cBhvr>
                                      <p:tavLst>
                                        <p:tav tm="0">
                                          <p:val>
                                            <p:strVal val="0-#ppt_w/2"/>
                                          </p:val>
                                        </p:tav>
                                        <p:tav tm="100000">
                                          <p:val>
                                            <p:strVal val="#ppt_x"/>
                                          </p:val>
                                        </p:tav>
                                      </p:tavLst>
                                    </p:anim>
                                    <p:anim calcmode="lin" valueType="num">
                                      <p:cBhvr additive="base">
                                        <p:cTn id="22" dur="500" fill="hold"/>
                                        <p:tgtEl>
                                          <p:spTgt spid="31"/>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0-#ppt_w/2"/>
                                          </p:val>
                                        </p:tav>
                                        <p:tav tm="100000">
                                          <p:val>
                                            <p:strVal val="#ppt_x"/>
                                          </p:val>
                                        </p:tav>
                                      </p:tavLst>
                                    </p:anim>
                                    <p:anim calcmode="lin" valueType="num">
                                      <p:cBhvr additive="base">
                                        <p:cTn id="26" dur="500" fill="hold"/>
                                        <p:tgtEl>
                                          <p:spTgt spid="46"/>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additive="base">
                                        <p:cTn id="29" dur="500" fill="hold"/>
                                        <p:tgtEl>
                                          <p:spTgt spid="49"/>
                                        </p:tgtEl>
                                        <p:attrNameLst>
                                          <p:attrName>ppt_x</p:attrName>
                                        </p:attrNameLst>
                                      </p:cBhvr>
                                      <p:tavLst>
                                        <p:tav tm="0">
                                          <p:val>
                                            <p:strVal val="0-#ppt_w/2"/>
                                          </p:val>
                                        </p:tav>
                                        <p:tav tm="100000">
                                          <p:val>
                                            <p:strVal val="#ppt_x"/>
                                          </p:val>
                                        </p:tav>
                                      </p:tavLst>
                                    </p:anim>
                                    <p:anim calcmode="lin" valueType="num">
                                      <p:cBhvr additive="base">
                                        <p:cTn id="30" dur="500" fill="hold"/>
                                        <p:tgtEl>
                                          <p:spTgt spid="49"/>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0-#ppt_w/2"/>
                                          </p:val>
                                        </p:tav>
                                        <p:tav tm="100000">
                                          <p:val>
                                            <p:strVal val="#ppt_x"/>
                                          </p:val>
                                        </p:tav>
                                      </p:tavLst>
                                    </p:anim>
                                    <p:anim calcmode="lin" valueType="num">
                                      <p:cBhvr additive="base">
                                        <p:cTn id="34" dur="500" fill="hold"/>
                                        <p:tgtEl>
                                          <p:spTgt spid="52"/>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500" fill="hold"/>
                                        <p:tgtEl>
                                          <p:spTgt spid="55"/>
                                        </p:tgtEl>
                                        <p:attrNameLst>
                                          <p:attrName>ppt_x</p:attrName>
                                        </p:attrNameLst>
                                      </p:cBhvr>
                                      <p:tavLst>
                                        <p:tav tm="0">
                                          <p:val>
                                            <p:strVal val="0-#ppt_w/2"/>
                                          </p:val>
                                        </p:tav>
                                        <p:tav tm="100000">
                                          <p:val>
                                            <p:strVal val="#ppt_x"/>
                                          </p:val>
                                        </p:tav>
                                      </p:tavLst>
                                    </p:anim>
                                    <p:anim calcmode="lin" valueType="num">
                                      <p:cBhvr additive="base">
                                        <p:cTn id="38" dur="500" fill="hold"/>
                                        <p:tgtEl>
                                          <p:spTgt spid="55"/>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58"/>
                                        </p:tgtEl>
                                        <p:attrNameLst>
                                          <p:attrName>style.visibility</p:attrName>
                                        </p:attrNameLst>
                                      </p:cBhvr>
                                      <p:to>
                                        <p:strVal val="visible"/>
                                      </p:to>
                                    </p:set>
                                    <p:anim calcmode="lin" valueType="num">
                                      <p:cBhvr additive="base">
                                        <p:cTn id="41" dur="500" fill="hold"/>
                                        <p:tgtEl>
                                          <p:spTgt spid="58"/>
                                        </p:tgtEl>
                                        <p:attrNameLst>
                                          <p:attrName>ppt_x</p:attrName>
                                        </p:attrNameLst>
                                      </p:cBhvr>
                                      <p:tavLst>
                                        <p:tav tm="0">
                                          <p:val>
                                            <p:strVal val="0-#ppt_w/2"/>
                                          </p:val>
                                        </p:tav>
                                        <p:tav tm="100000">
                                          <p:val>
                                            <p:strVal val="#ppt_x"/>
                                          </p:val>
                                        </p:tav>
                                      </p:tavLst>
                                    </p:anim>
                                    <p:anim calcmode="lin" valueType="num">
                                      <p:cBhvr additive="base">
                                        <p:cTn id="42" dur="500" fill="hold"/>
                                        <p:tgtEl>
                                          <p:spTgt spid="58"/>
                                        </p:tgtEl>
                                        <p:attrNameLst>
                                          <p:attrName>ppt_y</p:attrName>
                                        </p:attrNameLst>
                                      </p:cBhvr>
                                      <p:tavLst>
                                        <p:tav tm="0">
                                          <p:val>
                                            <p:strVal val="#ppt_y"/>
                                          </p:val>
                                        </p:tav>
                                        <p:tav tm="100000">
                                          <p:val>
                                            <p:strVal val="#ppt_y"/>
                                          </p:val>
                                        </p:tav>
                                      </p:tavLst>
                                    </p:anim>
                                  </p:childTnLst>
                                </p:cTn>
                              </p:par>
                            </p:childTnLst>
                          </p:cTn>
                        </p:par>
                        <p:par>
                          <p:cTn id="43" fill="hold">
                            <p:stCondLst>
                              <p:cond delay="2500"/>
                            </p:stCondLst>
                            <p:childTnLst>
                              <p:par>
                                <p:cTn id="44" presetID="42" presetClass="entr" presetSubtype="0" fill="hold" grpId="0" nodeType="afterEffect">
                                  <p:stCondLst>
                                    <p:cond delay="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anim calcmode="lin" valueType="num">
                                      <p:cBhvr>
                                        <p:cTn id="47" dur="500" fill="hold"/>
                                        <p:tgtEl>
                                          <p:spTgt spid="43"/>
                                        </p:tgtEl>
                                        <p:attrNameLst>
                                          <p:attrName>ppt_x</p:attrName>
                                        </p:attrNameLst>
                                      </p:cBhvr>
                                      <p:tavLst>
                                        <p:tav tm="0">
                                          <p:val>
                                            <p:strVal val="#ppt_x"/>
                                          </p:val>
                                        </p:tav>
                                        <p:tav tm="100000">
                                          <p:val>
                                            <p:strVal val="#ppt_x"/>
                                          </p:val>
                                        </p:tav>
                                      </p:tavLst>
                                    </p:anim>
                                    <p:anim calcmode="lin" valueType="num">
                                      <p:cBhvr>
                                        <p:cTn id="48" dur="500" fill="hold"/>
                                        <p:tgtEl>
                                          <p:spTgt spid="43"/>
                                        </p:tgtEl>
                                        <p:attrNameLst>
                                          <p:attrName>ppt_y</p:attrName>
                                        </p:attrNameLst>
                                      </p:cBhvr>
                                      <p:tavLst>
                                        <p:tav tm="0">
                                          <p:val>
                                            <p:strVal val="#ppt_y+.1"/>
                                          </p:val>
                                        </p:tav>
                                        <p:tav tm="100000">
                                          <p:val>
                                            <p:strVal val="#ppt_y"/>
                                          </p:val>
                                        </p:tav>
                                      </p:tavLst>
                                    </p:anim>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500"/>
                                        <p:tgtEl>
                                          <p:spTgt spid="44"/>
                                        </p:tgtEl>
                                      </p:cBhvr>
                                    </p:animEffect>
                                    <p:anim calcmode="lin" valueType="num">
                                      <p:cBhvr>
                                        <p:cTn id="53" dur="500" fill="hold"/>
                                        <p:tgtEl>
                                          <p:spTgt spid="44"/>
                                        </p:tgtEl>
                                        <p:attrNameLst>
                                          <p:attrName>ppt_x</p:attrName>
                                        </p:attrNameLst>
                                      </p:cBhvr>
                                      <p:tavLst>
                                        <p:tav tm="0">
                                          <p:val>
                                            <p:strVal val="#ppt_x"/>
                                          </p:val>
                                        </p:tav>
                                        <p:tav tm="100000">
                                          <p:val>
                                            <p:strVal val="#ppt_x"/>
                                          </p:val>
                                        </p:tav>
                                      </p:tavLst>
                                    </p:anim>
                                    <p:anim calcmode="lin" valueType="num">
                                      <p:cBhvr>
                                        <p:cTn id="54" dur="500" fill="hold"/>
                                        <p:tgtEl>
                                          <p:spTgt spid="44"/>
                                        </p:tgtEl>
                                        <p:attrNameLst>
                                          <p:attrName>ppt_y</p:attrName>
                                        </p:attrNameLst>
                                      </p:cBhvr>
                                      <p:tavLst>
                                        <p:tav tm="0">
                                          <p:val>
                                            <p:strVal val="#ppt_y+.1"/>
                                          </p:val>
                                        </p:tav>
                                        <p:tav tm="100000">
                                          <p:val>
                                            <p:strVal val="#ppt_y"/>
                                          </p:val>
                                        </p:tav>
                                      </p:tavLst>
                                    </p:anim>
                                  </p:childTnLst>
                                </p:cTn>
                              </p:par>
                            </p:childTnLst>
                          </p:cTn>
                        </p:par>
                        <p:par>
                          <p:cTn id="55" fill="hold">
                            <p:stCondLst>
                              <p:cond delay="3500"/>
                            </p:stCondLst>
                            <p:childTnLst>
                              <p:par>
                                <p:cTn id="56" presetID="42" presetClass="entr" presetSubtype="0" fill="hold" grpId="0" nodeType="after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anim calcmode="lin" valueType="num">
                                      <p:cBhvr>
                                        <p:cTn id="59" dur="500" fill="hold"/>
                                        <p:tgtEl>
                                          <p:spTgt spid="45"/>
                                        </p:tgtEl>
                                        <p:attrNameLst>
                                          <p:attrName>ppt_x</p:attrName>
                                        </p:attrNameLst>
                                      </p:cBhvr>
                                      <p:tavLst>
                                        <p:tav tm="0">
                                          <p:val>
                                            <p:strVal val="#ppt_x"/>
                                          </p:val>
                                        </p:tav>
                                        <p:tav tm="100000">
                                          <p:val>
                                            <p:strVal val="#ppt_x"/>
                                          </p:val>
                                        </p:tav>
                                      </p:tavLst>
                                    </p:anim>
                                    <p:anim calcmode="lin" valueType="num">
                                      <p:cBhvr>
                                        <p:cTn id="60" dur="500" fill="hold"/>
                                        <p:tgtEl>
                                          <p:spTgt spid="45"/>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42" presetClass="entr" presetSubtype="0" fill="hold" grpId="0" nodeType="after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fade">
                                      <p:cBhvr>
                                        <p:cTn id="64" dur="500"/>
                                        <p:tgtEl>
                                          <p:spTgt spid="70"/>
                                        </p:tgtEl>
                                      </p:cBhvr>
                                    </p:animEffect>
                                    <p:anim calcmode="lin" valueType="num">
                                      <p:cBhvr>
                                        <p:cTn id="65" dur="500" fill="hold"/>
                                        <p:tgtEl>
                                          <p:spTgt spid="70"/>
                                        </p:tgtEl>
                                        <p:attrNameLst>
                                          <p:attrName>ppt_x</p:attrName>
                                        </p:attrNameLst>
                                      </p:cBhvr>
                                      <p:tavLst>
                                        <p:tav tm="0">
                                          <p:val>
                                            <p:strVal val="#ppt_x"/>
                                          </p:val>
                                        </p:tav>
                                        <p:tav tm="100000">
                                          <p:val>
                                            <p:strVal val="#ppt_x"/>
                                          </p:val>
                                        </p:tav>
                                      </p:tavLst>
                                    </p:anim>
                                    <p:anim calcmode="lin" valueType="num">
                                      <p:cBhvr>
                                        <p:cTn id="66" dur="500" fill="hold"/>
                                        <p:tgtEl>
                                          <p:spTgt spid="70"/>
                                        </p:tgtEl>
                                        <p:attrNameLst>
                                          <p:attrName>ppt_y</p:attrName>
                                        </p:attrNameLst>
                                      </p:cBhvr>
                                      <p:tavLst>
                                        <p:tav tm="0">
                                          <p:val>
                                            <p:strVal val="#ppt_y+.1"/>
                                          </p:val>
                                        </p:tav>
                                        <p:tav tm="100000">
                                          <p:val>
                                            <p:strVal val="#ppt_y"/>
                                          </p:val>
                                        </p:tav>
                                      </p:tavLst>
                                    </p:anim>
                                  </p:childTnLst>
                                </p:cTn>
                              </p:par>
                            </p:childTnLst>
                          </p:cTn>
                        </p:par>
                        <p:par>
                          <p:cTn id="67" fill="hold">
                            <p:stCondLst>
                              <p:cond delay="4500"/>
                            </p:stCondLst>
                            <p:childTnLst>
                              <p:par>
                                <p:cTn id="68" presetID="42" presetClass="entr" presetSubtype="0" fill="hold" grpId="0" nodeType="afterEffect">
                                  <p:stCondLst>
                                    <p:cond delay="0"/>
                                  </p:stCondLst>
                                  <p:childTnLst>
                                    <p:set>
                                      <p:cBhvr>
                                        <p:cTn id="69" dur="1" fill="hold">
                                          <p:stCondLst>
                                            <p:cond delay="0"/>
                                          </p:stCondLst>
                                        </p:cTn>
                                        <p:tgtEl>
                                          <p:spTgt spid="71"/>
                                        </p:tgtEl>
                                        <p:attrNameLst>
                                          <p:attrName>style.visibility</p:attrName>
                                        </p:attrNameLst>
                                      </p:cBhvr>
                                      <p:to>
                                        <p:strVal val="visible"/>
                                      </p:to>
                                    </p:set>
                                    <p:animEffect transition="in" filter="fade">
                                      <p:cBhvr>
                                        <p:cTn id="70" dur="500"/>
                                        <p:tgtEl>
                                          <p:spTgt spid="71"/>
                                        </p:tgtEl>
                                      </p:cBhvr>
                                    </p:animEffect>
                                    <p:anim calcmode="lin" valueType="num">
                                      <p:cBhvr>
                                        <p:cTn id="71" dur="500" fill="hold"/>
                                        <p:tgtEl>
                                          <p:spTgt spid="71"/>
                                        </p:tgtEl>
                                        <p:attrNameLst>
                                          <p:attrName>ppt_x</p:attrName>
                                        </p:attrNameLst>
                                      </p:cBhvr>
                                      <p:tavLst>
                                        <p:tav tm="0">
                                          <p:val>
                                            <p:strVal val="#ppt_x"/>
                                          </p:val>
                                        </p:tav>
                                        <p:tav tm="100000">
                                          <p:val>
                                            <p:strVal val="#ppt_x"/>
                                          </p:val>
                                        </p:tav>
                                      </p:tavLst>
                                    </p:anim>
                                    <p:anim calcmode="lin" valueType="num">
                                      <p:cBhvr>
                                        <p:cTn id="72" dur="500" fill="hold"/>
                                        <p:tgtEl>
                                          <p:spTgt spid="71"/>
                                        </p:tgtEl>
                                        <p:attrNameLst>
                                          <p:attrName>ppt_y</p:attrName>
                                        </p:attrNameLst>
                                      </p:cBhvr>
                                      <p:tavLst>
                                        <p:tav tm="0">
                                          <p:val>
                                            <p:strVal val="#ppt_y+.1"/>
                                          </p:val>
                                        </p:tav>
                                        <p:tav tm="100000">
                                          <p:val>
                                            <p:strVal val="#ppt_y"/>
                                          </p:val>
                                        </p:tav>
                                      </p:tavLst>
                                    </p:anim>
                                  </p:childTnLst>
                                </p:cTn>
                              </p:par>
                            </p:childTnLst>
                          </p:cTn>
                        </p:par>
                        <p:par>
                          <p:cTn id="73" fill="hold">
                            <p:stCondLst>
                              <p:cond delay="5000"/>
                            </p:stCondLst>
                            <p:childTnLst>
                              <p:par>
                                <p:cTn id="74" presetID="42"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childTnLst>
                          </p:cTn>
                        </p:par>
                        <p:par>
                          <p:cTn id="79" fill="hold">
                            <p:stCondLst>
                              <p:cond delay="5500"/>
                            </p:stCondLst>
                            <p:childTnLst>
                              <p:par>
                                <p:cTn id="80" presetID="22" presetClass="entr" presetSubtype="8"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Effect transition="in" filter="wipe(left)">
                                      <p:cBhvr>
                                        <p:cTn id="82" dur="200"/>
                                        <p:tgtEl>
                                          <p:spTgt spid="6"/>
                                        </p:tgtEl>
                                      </p:cBhvr>
                                    </p:animEffect>
                                  </p:childTnLst>
                                </p:cTn>
                              </p:par>
                            </p:childTnLst>
                          </p:cTn>
                        </p:par>
                        <p:par>
                          <p:cTn id="83" fill="hold">
                            <p:stCondLst>
                              <p:cond delay="5700"/>
                            </p:stCondLst>
                            <p:childTnLst>
                              <p:par>
                                <p:cTn id="84" presetID="22" presetClass="entr" presetSubtype="8"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Effect transition="in" filter="wipe(left)">
                                      <p:cBhvr>
                                        <p:cTn id="86" dur="200"/>
                                        <p:tgtEl>
                                          <p:spTgt spid="8"/>
                                        </p:tgtEl>
                                      </p:cBhvr>
                                    </p:animEffect>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10"/>
                                        </p:tgtEl>
                                        <p:attrNameLst>
                                          <p:attrName>style.visibility</p:attrName>
                                        </p:attrNameLst>
                                      </p:cBhvr>
                                      <p:to>
                                        <p:strVal val="visible"/>
                                      </p:to>
                                    </p:set>
                                    <p:animEffect transition="in" filter="wipe(left)">
                                      <p:cBhvr>
                                        <p:cTn id="90" dur="200"/>
                                        <p:tgtEl>
                                          <p:spTgt spid="10"/>
                                        </p:tgtEl>
                                      </p:cBhvr>
                                    </p:animEffect>
                                  </p:childTnLst>
                                </p:cTn>
                              </p:par>
                            </p:childTnLst>
                          </p:cTn>
                        </p:par>
                        <p:par>
                          <p:cTn id="91" fill="hold">
                            <p:stCondLst>
                              <p:cond delay="6100"/>
                            </p:stCondLst>
                            <p:childTnLst>
                              <p:par>
                                <p:cTn id="92" presetID="22" presetClass="entr" presetSubtype="8"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Effect transition="in" filter="wipe(left)">
                                      <p:cBhvr>
                                        <p:cTn id="94" dur="200"/>
                                        <p:tgtEl>
                                          <p:spTgt spid="12"/>
                                        </p:tgtEl>
                                      </p:cBhvr>
                                    </p:animEffect>
                                  </p:childTnLst>
                                </p:cTn>
                              </p:par>
                            </p:childTnLst>
                          </p:cTn>
                        </p:par>
                        <p:par>
                          <p:cTn id="95" fill="hold">
                            <p:stCondLst>
                              <p:cond delay="6300"/>
                            </p:stCondLst>
                            <p:childTnLst>
                              <p:par>
                                <p:cTn id="96" presetID="22" presetClass="entr" presetSubtype="8"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Effect transition="in" filter="wipe(left)">
                                      <p:cBhvr>
                                        <p:cTn id="98" dur="200"/>
                                        <p:tgtEl>
                                          <p:spTgt spid="14"/>
                                        </p:tgtEl>
                                      </p:cBhvr>
                                    </p:animEffect>
                                  </p:childTnLst>
                                </p:cTn>
                              </p:par>
                            </p:childTnLst>
                          </p:cTn>
                        </p:par>
                        <p:par>
                          <p:cTn id="99" fill="hold">
                            <p:stCondLst>
                              <p:cond delay="6500"/>
                            </p:stCondLst>
                            <p:childTnLst>
                              <p:par>
                                <p:cTn id="100" presetID="2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200"/>
                                        <p:tgtEl>
                                          <p:spTgt spid="24"/>
                                        </p:tgtEl>
                                      </p:cBhvr>
                                    </p:animEffect>
                                  </p:childTnLst>
                                </p:cTn>
                              </p:par>
                              <p:par>
                                <p:cTn id="103" presetID="2" presetClass="entr" presetSubtype="2" fill="hold" grpId="0" nodeType="withEffect">
                                  <p:stCondLst>
                                    <p:cond delay="300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1250" fill="hold"/>
                                        <p:tgtEl>
                                          <p:spTgt spid="38"/>
                                        </p:tgtEl>
                                        <p:attrNameLst>
                                          <p:attrName>ppt_x</p:attrName>
                                        </p:attrNameLst>
                                      </p:cBhvr>
                                      <p:tavLst>
                                        <p:tav tm="0">
                                          <p:val>
                                            <p:strVal val="1+#ppt_w/2"/>
                                          </p:val>
                                        </p:tav>
                                        <p:tav tm="100000">
                                          <p:val>
                                            <p:strVal val="#ppt_x"/>
                                          </p:val>
                                        </p:tav>
                                      </p:tavLst>
                                    </p:anim>
                                    <p:anim calcmode="lin" valueType="num">
                                      <p:cBhvr additive="base">
                                        <p:cTn id="106" dur="1250" fill="hold"/>
                                        <p:tgtEl>
                                          <p:spTgt spid="38"/>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2500"/>
                                  </p:stCondLst>
                                  <p:childTnLst>
                                    <p:set>
                                      <p:cBhvr>
                                        <p:cTn id="108" dur="1" fill="hold">
                                          <p:stCondLst>
                                            <p:cond delay="0"/>
                                          </p:stCondLst>
                                        </p:cTn>
                                        <p:tgtEl>
                                          <p:spTgt spid="39"/>
                                        </p:tgtEl>
                                        <p:attrNameLst>
                                          <p:attrName>style.visibility</p:attrName>
                                        </p:attrNameLst>
                                      </p:cBhvr>
                                      <p:to>
                                        <p:strVal val="visible"/>
                                      </p:to>
                                    </p:set>
                                    <p:anim calcmode="lin" valueType="num">
                                      <p:cBhvr additive="base">
                                        <p:cTn id="109" dur="1250" fill="hold"/>
                                        <p:tgtEl>
                                          <p:spTgt spid="39"/>
                                        </p:tgtEl>
                                        <p:attrNameLst>
                                          <p:attrName>ppt_x</p:attrName>
                                        </p:attrNameLst>
                                      </p:cBhvr>
                                      <p:tavLst>
                                        <p:tav tm="0">
                                          <p:val>
                                            <p:strVal val="1+#ppt_w/2"/>
                                          </p:val>
                                        </p:tav>
                                        <p:tav tm="100000">
                                          <p:val>
                                            <p:strVal val="#ppt_x"/>
                                          </p:val>
                                        </p:tav>
                                      </p:tavLst>
                                    </p:anim>
                                    <p:anim calcmode="lin" valueType="num">
                                      <p:cBhvr additive="base">
                                        <p:cTn id="110" dur="1250" fill="hold"/>
                                        <p:tgtEl>
                                          <p:spTgt spid="39"/>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2500"/>
                                  </p:stCondLst>
                                  <p:childTnLst>
                                    <p:set>
                                      <p:cBhvr>
                                        <p:cTn id="112" dur="1" fill="hold">
                                          <p:stCondLst>
                                            <p:cond delay="0"/>
                                          </p:stCondLst>
                                        </p:cTn>
                                        <p:tgtEl>
                                          <p:spTgt spid="42"/>
                                        </p:tgtEl>
                                        <p:attrNameLst>
                                          <p:attrName>style.visibility</p:attrName>
                                        </p:attrNameLst>
                                      </p:cBhvr>
                                      <p:to>
                                        <p:strVal val="visible"/>
                                      </p:to>
                                    </p:set>
                                    <p:anim calcmode="lin" valueType="num">
                                      <p:cBhvr additive="base">
                                        <p:cTn id="113" dur="1250" fill="hold"/>
                                        <p:tgtEl>
                                          <p:spTgt spid="42"/>
                                        </p:tgtEl>
                                        <p:attrNameLst>
                                          <p:attrName>ppt_x</p:attrName>
                                        </p:attrNameLst>
                                      </p:cBhvr>
                                      <p:tavLst>
                                        <p:tav tm="0">
                                          <p:val>
                                            <p:strVal val="1+#ppt_w/2"/>
                                          </p:val>
                                        </p:tav>
                                        <p:tav tm="100000">
                                          <p:val>
                                            <p:strVal val="#ppt_x"/>
                                          </p:val>
                                        </p:tav>
                                      </p:tavLst>
                                    </p:anim>
                                    <p:anim calcmode="lin" valueType="num">
                                      <p:cBhvr additive="base">
                                        <p:cTn id="114" dur="125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P spid="24" grpId="0"/>
      <p:bldP spid="32" grpId="0"/>
      <p:bldP spid="38" grpId="0" animBg="1"/>
      <p:bldP spid="39" grpId="0" animBg="1"/>
      <p:bldP spid="42" grpId="0" animBg="1"/>
      <p:bldP spid="43" grpId="0" animBg="1"/>
      <p:bldP spid="44" grpId="0" animBg="1"/>
      <p:bldP spid="45" grpId="0" animBg="1"/>
      <p:bldP spid="70" grpId="0" animBg="1"/>
      <p:bldP spid="71" grpId="0" animBg="1"/>
      <p:bldP spid="7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矩形 3"/>
          <p:cNvSpPr>
            <a:spLocks noChangeArrowheads="1"/>
          </p:cNvSpPr>
          <p:nvPr/>
        </p:nvSpPr>
        <p:spPr bwMode="auto">
          <a:xfrm>
            <a:off x="2720349"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案例分析</a:t>
            </a:r>
          </a:p>
        </p:txBody>
      </p:sp>
      <p:sp>
        <p:nvSpPr>
          <p:cNvPr id="86" name="矩形 47"/>
          <p:cNvSpPr>
            <a:spLocks noChangeArrowheads="1"/>
          </p:cNvSpPr>
          <p:nvPr/>
        </p:nvSpPr>
        <p:spPr bwMode="auto">
          <a:xfrm>
            <a:off x="2257279" y="5733960"/>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rgbClr val="202A36"/>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rgbClr val="202A36"/>
              </a:solidFill>
              <a:sym typeface="微软雅黑" pitchFamily="34" charset="-122"/>
            </a:endParaRPr>
          </a:p>
        </p:txBody>
      </p:sp>
      <p:grpSp>
        <p:nvGrpSpPr>
          <p:cNvPr id="166" name="组合 165"/>
          <p:cNvGrpSpPr/>
          <p:nvPr/>
        </p:nvGrpSpPr>
        <p:grpSpPr>
          <a:xfrm>
            <a:off x="2563329" y="1916369"/>
            <a:ext cx="4082454" cy="136082"/>
            <a:chOff x="1507396" y="1628800"/>
            <a:chExt cx="4320480" cy="144016"/>
          </a:xfrm>
        </p:grpSpPr>
        <p:cxnSp>
          <p:nvCxnSpPr>
            <p:cNvPr id="167" name="直接连接符 166"/>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3" name="直接连接符 172"/>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4" name="直接连接符 173"/>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5" name="直接连接符 174"/>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8" name="组合 177"/>
          <p:cNvGrpSpPr/>
          <p:nvPr/>
        </p:nvGrpSpPr>
        <p:grpSpPr>
          <a:xfrm>
            <a:off x="7170548" y="1916369"/>
            <a:ext cx="4082454" cy="136082"/>
            <a:chOff x="1507396" y="1628800"/>
            <a:chExt cx="4320480" cy="144016"/>
          </a:xfrm>
        </p:grpSpPr>
        <p:cxnSp>
          <p:nvCxnSpPr>
            <p:cNvPr id="179" name="直接连接符 178"/>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0" name="TextBox 132"/>
          <p:cNvSpPr txBox="1"/>
          <p:nvPr/>
        </p:nvSpPr>
        <p:spPr>
          <a:xfrm>
            <a:off x="6466514"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10</a:t>
            </a:r>
            <a:endParaRPr lang="zh-CN" altLang="en-US" sz="1134">
              <a:solidFill>
                <a:srgbClr val="202A36"/>
              </a:solidFill>
              <a:latin typeface="微软雅黑" pitchFamily="34" charset="-122"/>
              <a:ea typeface="微软雅黑" pitchFamily="34" charset="-122"/>
            </a:endParaRPr>
          </a:p>
        </p:txBody>
      </p:sp>
      <p:sp>
        <p:nvSpPr>
          <p:cNvPr id="191" name="TextBox 133"/>
          <p:cNvSpPr txBox="1"/>
          <p:nvPr/>
        </p:nvSpPr>
        <p:spPr>
          <a:xfrm>
            <a:off x="6020106"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20</a:t>
            </a:r>
            <a:endParaRPr lang="zh-CN" altLang="en-US" sz="1134">
              <a:solidFill>
                <a:srgbClr val="202A36"/>
              </a:solidFill>
              <a:latin typeface="微软雅黑" pitchFamily="34" charset="-122"/>
              <a:ea typeface="微软雅黑" pitchFamily="34" charset="-122"/>
            </a:endParaRPr>
          </a:p>
        </p:txBody>
      </p:sp>
      <p:sp>
        <p:nvSpPr>
          <p:cNvPr id="192" name="TextBox 134"/>
          <p:cNvSpPr txBox="1"/>
          <p:nvPr/>
        </p:nvSpPr>
        <p:spPr>
          <a:xfrm>
            <a:off x="5566500"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30</a:t>
            </a:r>
            <a:endParaRPr lang="zh-CN" altLang="en-US" sz="1134">
              <a:solidFill>
                <a:srgbClr val="202A36"/>
              </a:solidFill>
              <a:latin typeface="微软雅黑" pitchFamily="34" charset="-122"/>
              <a:ea typeface="微软雅黑" pitchFamily="34" charset="-122"/>
            </a:endParaRPr>
          </a:p>
        </p:txBody>
      </p:sp>
      <p:sp>
        <p:nvSpPr>
          <p:cNvPr id="193" name="TextBox 135"/>
          <p:cNvSpPr txBox="1"/>
          <p:nvPr/>
        </p:nvSpPr>
        <p:spPr>
          <a:xfrm>
            <a:off x="5112895"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40</a:t>
            </a:r>
            <a:endParaRPr lang="zh-CN" altLang="en-US" sz="1134">
              <a:solidFill>
                <a:srgbClr val="202A36"/>
              </a:solidFill>
              <a:latin typeface="微软雅黑" pitchFamily="34" charset="-122"/>
              <a:ea typeface="微软雅黑" pitchFamily="34" charset="-122"/>
            </a:endParaRPr>
          </a:p>
        </p:txBody>
      </p:sp>
      <p:sp>
        <p:nvSpPr>
          <p:cNvPr id="194" name="TextBox 136"/>
          <p:cNvSpPr txBox="1"/>
          <p:nvPr/>
        </p:nvSpPr>
        <p:spPr>
          <a:xfrm>
            <a:off x="4659289"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50</a:t>
            </a:r>
            <a:endParaRPr lang="zh-CN" altLang="en-US" sz="1134">
              <a:solidFill>
                <a:srgbClr val="202A36"/>
              </a:solidFill>
              <a:latin typeface="微软雅黑" pitchFamily="34" charset="-122"/>
              <a:ea typeface="微软雅黑" pitchFamily="34" charset="-122"/>
            </a:endParaRPr>
          </a:p>
        </p:txBody>
      </p:sp>
      <p:sp>
        <p:nvSpPr>
          <p:cNvPr id="195" name="TextBox 137"/>
          <p:cNvSpPr txBox="1"/>
          <p:nvPr/>
        </p:nvSpPr>
        <p:spPr>
          <a:xfrm>
            <a:off x="4205683"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60</a:t>
            </a:r>
            <a:endParaRPr lang="zh-CN" altLang="en-US" sz="1134">
              <a:solidFill>
                <a:srgbClr val="202A36"/>
              </a:solidFill>
              <a:latin typeface="微软雅黑" pitchFamily="34" charset="-122"/>
              <a:ea typeface="微软雅黑" pitchFamily="34" charset="-122"/>
            </a:endParaRPr>
          </a:p>
        </p:txBody>
      </p:sp>
      <p:sp>
        <p:nvSpPr>
          <p:cNvPr id="196" name="TextBox 138"/>
          <p:cNvSpPr txBox="1"/>
          <p:nvPr/>
        </p:nvSpPr>
        <p:spPr>
          <a:xfrm>
            <a:off x="3752078"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70</a:t>
            </a:r>
            <a:endParaRPr lang="zh-CN" altLang="en-US" sz="1134">
              <a:solidFill>
                <a:srgbClr val="202A36"/>
              </a:solidFill>
              <a:latin typeface="微软雅黑" pitchFamily="34" charset="-122"/>
              <a:ea typeface="微软雅黑" pitchFamily="34" charset="-122"/>
            </a:endParaRPr>
          </a:p>
        </p:txBody>
      </p:sp>
      <p:sp>
        <p:nvSpPr>
          <p:cNvPr id="197" name="TextBox 139"/>
          <p:cNvSpPr txBox="1"/>
          <p:nvPr/>
        </p:nvSpPr>
        <p:spPr>
          <a:xfrm>
            <a:off x="3298472"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80</a:t>
            </a:r>
            <a:endParaRPr lang="zh-CN" altLang="en-US" sz="1134">
              <a:solidFill>
                <a:srgbClr val="202A36"/>
              </a:solidFill>
              <a:latin typeface="微软雅黑" pitchFamily="34" charset="-122"/>
              <a:ea typeface="微软雅黑" pitchFamily="34" charset="-122"/>
            </a:endParaRPr>
          </a:p>
        </p:txBody>
      </p:sp>
      <p:sp>
        <p:nvSpPr>
          <p:cNvPr id="198" name="TextBox 140"/>
          <p:cNvSpPr txBox="1"/>
          <p:nvPr/>
        </p:nvSpPr>
        <p:spPr>
          <a:xfrm>
            <a:off x="2844866"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90</a:t>
            </a:r>
            <a:endParaRPr lang="zh-CN" altLang="en-US" sz="1134">
              <a:solidFill>
                <a:srgbClr val="202A36"/>
              </a:solidFill>
              <a:latin typeface="微软雅黑" pitchFamily="34" charset="-122"/>
              <a:ea typeface="微软雅黑" pitchFamily="34" charset="-122"/>
            </a:endParaRPr>
          </a:p>
        </p:txBody>
      </p:sp>
      <p:sp>
        <p:nvSpPr>
          <p:cNvPr id="199" name="TextBox 141"/>
          <p:cNvSpPr txBox="1"/>
          <p:nvPr/>
        </p:nvSpPr>
        <p:spPr>
          <a:xfrm>
            <a:off x="2348849" y="1654633"/>
            <a:ext cx="43954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100</a:t>
            </a:r>
            <a:endParaRPr lang="zh-CN" altLang="en-US" sz="1134">
              <a:solidFill>
                <a:srgbClr val="202A36"/>
              </a:solidFill>
              <a:latin typeface="微软雅黑" pitchFamily="34" charset="-122"/>
              <a:ea typeface="微软雅黑" pitchFamily="34" charset="-122"/>
            </a:endParaRPr>
          </a:p>
        </p:txBody>
      </p:sp>
      <p:sp>
        <p:nvSpPr>
          <p:cNvPr id="200" name="TextBox 142"/>
          <p:cNvSpPr txBox="1"/>
          <p:nvPr/>
        </p:nvSpPr>
        <p:spPr>
          <a:xfrm>
            <a:off x="7000491"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10</a:t>
            </a:r>
            <a:endParaRPr lang="zh-CN" altLang="en-US" sz="1134">
              <a:solidFill>
                <a:srgbClr val="202A36"/>
              </a:solidFill>
              <a:latin typeface="微软雅黑" pitchFamily="34" charset="-122"/>
              <a:ea typeface="微软雅黑" pitchFamily="34" charset="-122"/>
            </a:endParaRPr>
          </a:p>
        </p:txBody>
      </p:sp>
      <p:sp>
        <p:nvSpPr>
          <p:cNvPr id="201" name="TextBox 143"/>
          <p:cNvSpPr txBox="1"/>
          <p:nvPr/>
        </p:nvSpPr>
        <p:spPr>
          <a:xfrm>
            <a:off x="7452086"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20</a:t>
            </a:r>
            <a:endParaRPr lang="zh-CN" altLang="en-US" sz="1134">
              <a:solidFill>
                <a:srgbClr val="202A36"/>
              </a:solidFill>
              <a:latin typeface="微软雅黑" pitchFamily="34" charset="-122"/>
              <a:ea typeface="微软雅黑" pitchFamily="34" charset="-122"/>
            </a:endParaRPr>
          </a:p>
        </p:txBody>
      </p:sp>
      <p:sp>
        <p:nvSpPr>
          <p:cNvPr id="202" name="TextBox 144"/>
          <p:cNvSpPr txBox="1"/>
          <p:nvPr/>
        </p:nvSpPr>
        <p:spPr>
          <a:xfrm>
            <a:off x="7905691"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30</a:t>
            </a:r>
            <a:endParaRPr lang="zh-CN" altLang="en-US" sz="1134">
              <a:solidFill>
                <a:srgbClr val="202A36"/>
              </a:solidFill>
              <a:latin typeface="微软雅黑" pitchFamily="34" charset="-122"/>
              <a:ea typeface="微软雅黑" pitchFamily="34" charset="-122"/>
            </a:endParaRPr>
          </a:p>
        </p:txBody>
      </p:sp>
      <p:sp>
        <p:nvSpPr>
          <p:cNvPr id="203" name="TextBox 145"/>
          <p:cNvSpPr txBox="1"/>
          <p:nvPr/>
        </p:nvSpPr>
        <p:spPr>
          <a:xfrm>
            <a:off x="8359297"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40</a:t>
            </a:r>
            <a:endParaRPr lang="zh-CN" altLang="en-US" sz="1134">
              <a:solidFill>
                <a:srgbClr val="202A36"/>
              </a:solidFill>
              <a:latin typeface="微软雅黑" pitchFamily="34" charset="-122"/>
              <a:ea typeface="微软雅黑" pitchFamily="34" charset="-122"/>
            </a:endParaRPr>
          </a:p>
        </p:txBody>
      </p:sp>
      <p:sp>
        <p:nvSpPr>
          <p:cNvPr id="204" name="TextBox 146"/>
          <p:cNvSpPr txBox="1"/>
          <p:nvPr/>
        </p:nvSpPr>
        <p:spPr>
          <a:xfrm>
            <a:off x="8812903"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50</a:t>
            </a:r>
            <a:endParaRPr lang="zh-CN" altLang="en-US" sz="1134">
              <a:solidFill>
                <a:srgbClr val="202A36"/>
              </a:solidFill>
              <a:latin typeface="微软雅黑" pitchFamily="34" charset="-122"/>
              <a:ea typeface="微软雅黑" pitchFamily="34" charset="-122"/>
            </a:endParaRPr>
          </a:p>
        </p:txBody>
      </p:sp>
      <p:sp>
        <p:nvSpPr>
          <p:cNvPr id="205" name="TextBox 147"/>
          <p:cNvSpPr txBox="1"/>
          <p:nvPr/>
        </p:nvSpPr>
        <p:spPr>
          <a:xfrm>
            <a:off x="9266508"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60</a:t>
            </a:r>
            <a:endParaRPr lang="zh-CN" altLang="en-US" sz="1134">
              <a:solidFill>
                <a:srgbClr val="202A36"/>
              </a:solidFill>
              <a:latin typeface="微软雅黑" pitchFamily="34" charset="-122"/>
              <a:ea typeface="微软雅黑" pitchFamily="34" charset="-122"/>
            </a:endParaRPr>
          </a:p>
        </p:txBody>
      </p:sp>
      <p:sp>
        <p:nvSpPr>
          <p:cNvPr id="206" name="TextBox 148"/>
          <p:cNvSpPr txBox="1"/>
          <p:nvPr/>
        </p:nvSpPr>
        <p:spPr>
          <a:xfrm>
            <a:off x="9720114"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70</a:t>
            </a:r>
            <a:endParaRPr lang="zh-CN" altLang="en-US" sz="1134">
              <a:solidFill>
                <a:srgbClr val="202A36"/>
              </a:solidFill>
              <a:latin typeface="微软雅黑" pitchFamily="34" charset="-122"/>
              <a:ea typeface="微软雅黑" pitchFamily="34" charset="-122"/>
            </a:endParaRPr>
          </a:p>
        </p:txBody>
      </p:sp>
      <p:sp>
        <p:nvSpPr>
          <p:cNvPr id="207" name="TextBox 149"/>
          <p:cNvSpPr txBox="1"/>
          <p:nvPr/>
        </p:nvSpPr>
        <p:spPr>
          <a:xfrm>
            <a:off x="10173719"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80</a:t>
            </a:r>
            <a:endParaRPr lang="zh-CN" altLang="en-US" sz="1134">
              <a:solidFill>
                <a:srgbClr val="202A36"/>
              </a:solidFill>
              <a:latin typeface="微软雅黑" pitchFamily="34" charset="-122"/>
              <a:ea typeface="微软雅黑" pitchFamily="34" charset="-122"/>
            </a:endParaRPr>
          </a:p>
        </p:txBody>
      </p:sp>
      <p:sp>
        <p:nvSpPr>
          <p:cNvPr id="208" name="TextBox 150"/>
          <p:cNvSpPr txBox="1"/>
          <p:nvPr/>
        </p:nvSpPr>
        <p:spPr>
          <a:xfrm>
            <a:off x="10627325" y="1654633"/>
            <a:ext cx="354584" cy="266868"/>
          </a:xfrm>
          <a:prstGeom prst="rect">
            <a:avLst/>
          </a:prstGeom>
          <a:noFill/>
        </p:spPr>
        <p:txBody>
          <a:bodyPr wrap="none" rtlCol="0">
            <a:spAutoFit/>
          </a:bodyPr>
          <a:lstStyle/>
          <a:p>
            <a:r>
              <a:rPr lang="en-US" altLang="zh-CN" sz="1134">
                <a:solidFill>
                  <a:srgbClr val="202A36"/>
                </a:solidFill>
                <a:latin typeface="微软雅黑" pitchFamily="34" charset="-122"/>
                <a:ea typeface="微软雅黑" pitchFamily="34" charset="-122"/>
              </a:rPr>
              <a:t>90</a:t>
            </a:r>
            <a:endParaRPr lang="zh-CN" altLang="en-US" sz="1134">
              <a:solidFill>
                <a:srgbClr val="202A36"/>
              </a:solidFill>
              <a:latin typeface="微软雅黑" pitchFamily="34" charset="-122"/>
              <a:ea typeface="微软雅黑" pitchFamily="34" charset="-122"/>
            </a:endParaRPr>
          </a:p>
        </p:txBody>
      </p:sp>
      <p:sp>
        <p:nvSpPr>
          <p:cNvPr id="209" name="TextBox 151"/>
          <p:cNvSpPr txBox="1"/>
          <p:nvPr/>
        </p:nvSpPr>
        <p:spPr>
          <a:xfrm>
            <a:off x="11038522" y="1654633"/>
            <a:ext cx="439544" cy="266868"/>
          </a:xfrm>
          <a:prstGeom prst="rect">
            <a:avLst/>
          </a:prstGeom>
          <a:noFill/>
        </p:spPr>
        <p:txBody>
          <a:bodyPr wrap="none" rtlCol="0">
            <a:spAutoFit/>
          </a:bodyPr>
          <a:lstStyle/>
          <a:p>
            <a:r>
              <a:rPr lang="en-US" altLang="zh-CN" sz="1134" dirty="0">
                <a:solidFill>
                  <a:srgbClr val="202A36"/>
                </a:solidFill>
                <a:latin typeface="微软雅黑" pitchFamily="34" charset="-122"/>
                <a:ea typeface="微软雅黑" pitchFamily="34" charset="-122"/>
              </a:rPr>
              <a:t>100</a:t>
            </a:r>
            <a:endParaRPr lang="zh-CN" altLang="en-US" sz="1134" dirty="0">
              <a:solidFill>
                <a:srgbClr val="202A36"/>
              </a:solidFill>
              <a:latin typeface="微软雅黑" pitchFamily="34" charset="-122"/>
              <a:ea typeface="微软雅黑" pitchFamily="34" charset="-122"/>
            </a:endParaRPr>
          </a:p>
        </p:txBody>
      </p:sp>
      <p:sp>
        <p:nvSpPr>
          <p:cNvPr id="210" name="五边形 209"/>
          <p:cNvSpPr/>
          <p:nvPr/>
        </p:nvSpPr>
        <p:spPr>
          <a:xfrm flipH="1">
            <a:off x="3642610" y="2294394"/>
            <a:ext cx="3003174"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1" name="五边形 210"/>
          <p:cNvSpPr/>
          <p:nvPr/>
        </p:nvSpPr>
        <p:spPr>
          <a:xfrm flipH="1">
            <a:off x="4798837" y="2780039"/>
            <a:ext cx="1846947"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2" name="五边形 211"/>
          <p:cNvSpPr/>
          <p:nvPr/>
        </p:nvSpPr>
        <p:spPr>
          <a:xfrm flipH="1">
            <a:off x="4096215" y="3265685"/>
            <a:ext cx="2549568"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3" name="五边形 212"/>
          <p:cNvSpPr/>
          <p:nvPr/>
        </p:nvSpPr>
        <p:spPr>
          <a:xfrm flipH="1">
            <a:off x="2592674" y="3751330"/>
            <a:ext cx="4053111"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4" name="五边形 213"/>
          <p:cNvSpPr/>
          <p:nvPr/>
        </p:nvSpPr>
        <p:spPr>
          <a:xfrm flipH="1">
            <a:off x="3298474" y="4236976"/>
            <a:ext cx="3347311"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5" name="五边形 214"/>
          <p:cNvSpPr/>
          <p:nvPr/>
        </p:nvSpPr>
        <p:spPr>
          <a:xfrm flipH="1">
            <a:off x="4377752" y="4722621"/>
            <a:ext cx="2268031"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6" name="五边形 215"/>
          <p:cNvSpPr/>
          <p:nvPr/>
        </p:nvSpPr>
        <p:spPr>
          <a:xfrm flipH="1">
            <a:off x="5284963" y="5208714"/>
            <a:ext cx="1360820"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17" name="TextBox 159"/>
          <p:cNvSpPr txBox="1"/>
          <p:nvPr/>
        </p:nvSpPr>
        <p:spPr>
          <a:xfrm>
            <a:off x="3041582" y="2302060"/>
            <a:ext cx="524503" cy="295915"/>
          </a:xfrm>
          <a:prstGeom prst="rect">
            <a:avLst/>
          </a:prstGeom>
          <a:noFill/>
        </p:spPr>
        <p:txBody>
          <a:bodyPr wrap="none" rtlCol="0">
            <a:spAutoFit/>
          </a:bodyPr>
          <a:lstStyle/>
          <a:p>
            <a:r>
              <a:rPr lang="zh-CN" altLang="en-US" sz="1323" dirty="0">
                <a:solidFill>
                  <a:srgbClr val="202A36"/>
                </a:solidFill>
                <a:latin typeface="微软雅黑" pitchFamily="34" charset="-122"/>
                <a:ea typeface="微软雅黑" pitchFamily="34" charset="-122"/>
              </a:rPr>
              <a:t>文字</a:t>
            </a:r>
          </a:p>
        </p:txBody>
      </p:sp>
      <p:sp>
        <p:nvSpPr>
          <p:cNvPr id="218" name="TextBox 160"/>
          <p:cNvSpPr txBox="1"/>
          <p:nvPr/>
        </p:nvSpPr>
        <p:spPr>
          <a:xfrm>
            <a:off x="4175226" y="2788296"/>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19" name="TextBox 161"/>
          <p:cNvSpPr txBox="1"/>
          <p:nvPr/>
        </p:nvSpPr>
        <p:spPr>
          <a:xfrm>
            <a:off x="3499002" y="3273574"/>
            <a:ext cx="524503" cy="295915"/>
          </a:xfrm>
          <a:prstGeom prst="rect">
            <a:avLst/>
          </a:prstGeom>
          <a:noFill/>
        </p:spPr>
        <p:txBody>
          <a:bodyPr wrap="none" rtlCol="0">
            <a:spAutoFit/>
          </a:bodyPr>
          <a:lstStyle/>
          <a:p>
            <a:r>
              <a:rPr lang="zh-CN" altLang="en-US" sz="1323" dirty="0">
                <a:solidFill>
                  <a:srgbClr val="202A36"/>
                </a:solidFill>
                <a:latin typeface="微软雅黑" pitchFamily="34" charset="-122"/>
                <a:ea typeface="微软雅黑" pitchFamily="34" charset="-122"/>
              </a:rPr>
              <a:t>文字</a:t>
            </a:r>
          </a:p>
        </p:txBody>
      </p:sp>
      <p:sp>
        <p:nvSpPr>
          <p:cNvPr id="220" name="TextBox 162"/>
          <p:cNvSpPr txBox="1"/>
          <p:nvPr/>
        </p:nvSpPr>
        <p:spPr>
          <a:xfrm>
            <a:off x="2049549" y="3751333"/>
            <a:ext cx="524503" cy="295915"/>
          </a:xfrm>
          <a:prstGeom prst="rect">
            <a:avLst/>
          </a:prstGeom>
          <a:noFill/>
        </p:spPr>
        <p:txBody>
          <a:bodyPr wrap="none" rtlCol="0">
            <a:spAutoFit/>
          </a:bodyPr>
          <a:lstStyle/>
          <a:p>
            <a:r>
              <a:rPr lang="zh-CN" altLang="en-US" sz="1323" dirty="0">
                <a:solidFill>
                  <a:schemeClr val="bg1"/>
                </a:solidFill>
                <a:latin typeface="微软雅黑" pitchFamily="34" charset="-122"/>
                <a:ea typeface="微软雅黑" pitchFamily="34" charset="-122"/>
              </a:rPr>
              <a:t>文字</a:t>
            </a:r>
          </a:p>
        </p:txBody>
      </p:sp>
      <p:sp>
        <p:nvSpPr>
          <p:cNvPr id="221" name="TextBox 163"/>
          <p:cNvSpPr txBox="1"/>
          <p:nvPr/>
        </p:nvSpPr>
        <p:spPr>
          <a:xfrm>
            <a:off x="2759830" y="4244643"/>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22" name="TextBox 164"/>
          <p:cNvSpPr txBox="1"/>
          <p:nvPr/>
        </p:nvSpPr>
        <p:spPr>
          <a:xfrm>
            <a:off x="3752080" y="4730879"/>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23" name="TextBox 165"/>
          <p:cNvSpPr txBox="1"/>
          <p:nvPr/>
        </p:nvSpPr>
        <p:spPr>
          <a:xfrm>
            <a:off x="4651672" y="5216157"/>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24" name="五边形 223"/>
          <p:cNvSpPr/>
          <p:nvPr/>
        </p:nvSpPr>
        <p:spPr>
          <a:xfrm>
            <a:off x="7170549" y="2294394"/>
            <a:ext cx="1532885"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25" name="五边形 224"/>
          <p:cNvSpPr/>
          <p:nvPr/>
        </p:nvSpPr>
        <p:spPr>
          <a:xfrm>
            <a:off x="7170551" y="2780039"/>
            <a:ext cx="2893702"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26" name="五边形 225"/>
          <p:cNvSpPr/>
          <p:nvPr/>
        </p:nvSpPr>
        <p:spPr>
          <a:xfrm>
            <a:off x="7170548" y="3265685"/>
            <a:ext cx="1814423"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27" name="五边形 226"/>
          <p:cNvSpPr/>
          <p:nvPr/>
        </p:nvSpPr>
        <p:spPr>
          <a:xfrm>
            <a:off x="7170550" y="3751330"/>
            <a:ext cx="3867974"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28" name="五边形 227"/>
          <p:cNvSpPr/>
          <p:nvPr/>
        </p:nvSpPr>
        <p:spPr>
          <a:xfrm>
            <a:off x="7170551" y="4236976"/>
            <a:ext cx="2799457" cy="306150"/>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29" name="五边形 228"/>
          <p:cNvSpPr/>
          <p:nvPr/>
        </p:nvSpPr>
        <p:spPr>
          <a:xfrm>
            <a:off x="7170551" y="4722621"/>
            <a:ext cx="3244692" cy="306150"/>
          </a:xfrm>
          <a:prstGeom prst="homePlat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30" name="五边形 229"/>
          <p:cNvSpPr/>
          <p:nvPr/>
        </p:nvSpPr>
        <p:spPr>
          <a:xfrm>
            <a:off x="7170551" y="5208716"/>
            <a:ext cx="2391212" cy="298261"/>
          </a:xfrm>
          <a:prstGeom prst="homePlat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solidFill>
                <a:srgbClr val="202A36"/>
              </a:solidFill>
            </a:endParaRPr>
          </a:p>
        </p:txBody>
      </p:sp>
      <p:sp>
        <p:nvSpPr>
          <p:cNvPr id="231" name="TextBox 173"/>
          <p:cNvSpPr txBox="1"/>
          <p:nvPr/>
        </p:nvSpPr>
        <p:spPr>
          <a:xfrm>
            <a:off x="8783185" y="2302060"/>
            <a:ext cx="524503" cy="295915"/>
          </a:xfrm>
          <a:prstGeom prst="rect">
            <a:avLst/>
          </a:prstGeom>
          <a:noFill/>
        </p:spPr>
        <p:txBody>
          <a:bodyPr wrap="none" rtlCol="0">
            <a:spAutoFit/>
          </a:bodyPr>
          <a:lstStyle/>
          <a:p>
            <a:r>
              <a:rPr lang="zh-CN" altLang="en-US" sz="1323" dirty="0">
                <a:solidFill>
                  <a:srgbClr val="202A36"/>
                </a:solidFill>
                <a:latin typeface="微软雅黑" pitchFamily="34" charset="-122"/>
                <a:ea typeface="微软雅黑" pitchFamily="34" charset="-122"/>
              </a:rPr>
              <a:t>文字</a:t>
            </a:r>
          </a:p>
        </p:txBody>
      </p:sp>
      <p:sp>
        <p:nvSpPr>
          <p:cNvPr id="232" name="TextBox 174"/>
          <p:cNvSpPr txBox="1"/>
          <p:nvPr/>
        </p:nvSpPr>
        <p:spPr>
          <a:xfrm>
            <a:off x="10136634" y="2788296"/>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3" name="TextBox 175"/>
          <p:cNvSpPr txBox="1"/>
          <p:nvPr/>
        </p:nvSpPr>
        <p:spPr>
          <a:xfrm>
            <a:off x="9047980" y="3273574"/>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4" name="TextBox 176"/>
          <p:cNvSpPr txBox="1"/>
          <p:nvPr/>
        </p:nvSpPr>
        <p:spPr>
          <a:xfrm>
            <a:off x="11038525" y="3751333"/>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5" name="TextBox 177"/>
          <p:cNvSpPr txBox="1"/>
          <p:nvPr/>
        </p:nvSpPr>
        <p:spPr>
          <a:xfrm>
            <a:off x="10088898" y="4244643"/>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6" name="TextBox 178"/>
          <p:cNvSpPr txBox="1"/>
          <p:nvPr/>
        </p:nvSpPr>
        <p:spPr>
          <a:xfrm>
            <a:off x="10474176" y="4730879"/>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7" name="TextBox 179"/>
          <p:cNvSpPr txBox="1"/>
          <p:nvPr/>
        </p:nvSpPr>
        <p:spPr>
          <a:xfrm>
            <a:off x="9640717" y="5216157"/>
            <a:ext cx="524503" cy="295915"/>
          </a:xfrm>
          <a:prstGeom prst="rect">
            <a:avLst/>
          </a:prstGeom>
          <a:noFill/>
        </p:spPr>
        <p:txBody>
          <a:bodyPr wrap="none" rtlCol="0">
            <a:spAutoFit/>
          </a:bodyPr>
          <a:lstStyle/>
          <a:p>
            <a:r>
              <a:rPr lang="zh-CN" altLang="en-US" sz="1323">
                <a:solidFill>
                  <a:srgbClr val="202A36"/>
                </a:solidFill>
                <a:latin typeface="微软雅黑" pitchFamily="34" charset="-122"/>
                <a:ea typeface="微软雅黑" pitchFamily="34" charset="-122"/>
              </a:rPr>
              <a:t>文字</a:t>
            </a:r>
          </a:p>
        </p:txBody>
      </p:sp>
      <p:sp>
        <p:nvSpPr>
          <p:cNvPr id="238" name="TextBox 180"/>
          <p:cNvSpPr txBox="1"/>
          <p:nvPr/>
        </p:nvSpPr>
        <p:spPr>
          <a:xfrm>
            <a:off x="6735339" y="2258435"/>
            <a:ext cx="354584"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A</a:t>
            </a:r>
            <a:endParaRPr lang="zh-CN" altLang="en-US" sz="1890">
              <a:solidFill>
                <a:srgbClr val="202A36"/>
              </a:solidFill>
              <a:latin typeface="微软雅黑" pitchFamily="34" charset="-122"/>
              <a:ea typeface="微软雅黑" pitchFamily="34" charset="-122"/>
            </a:endParaRPr>
          </a:p>
        </p:txBody>
      </p:sp>
      <p:sp>
        <p:nvSpPr>
          <p:cNvPr id="239" name="TextBox 181"/>
          <p:cNvSpPr txBox="1"/>
          <p:nvPr/>
        </p:nvSpPr>
        <p:spPr>
          <a:xfrm>
            <a:off x="6735339" y="2744081"/>
            <a:ext cx="336952"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B</a:t>
            </a:r>
            <a:endParaRPr lang="zh-CN" altLang="en-US" sz="1890">
              <a:solidFill>
                <a:srgbClr val="202A36"/>
              </a:solidFill>
              <a:latin typeface="微软雅黑" pitchFamily="34" charset="-122"/>
              <a:ea typeface="微软雅黑" pitchFamily="34" charset="-122"/>
            </a:endParaRPr>
          </a:p>
        </p:txBody>
      </p:sp>
      <p:sp>
        <p:nvSpPr>
          <p:cNvPr id="240" name="TextBox 182"/>
          <p:cNvSpPr txBox="1"/>
          <p:nvPr/>
        </p:nvSpPr>
        <p:spPr>
          <a:xfrm>
            <a:off x="6735339" y="3229726"/>
            <a:ext cx="346570"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C</a:t>
            </a:r>
            <a:endParaRPr lang="zh-CN" altLang="en-US" sz="1890">
              <a:solidFill>
                <a:srgbClr val="202A36"/>
              </a:solidFill>
              <a:latin typeface="微软雅黑" pitchFamily="34" charset="-122"/>
              <a:ea typeface="微软雅黑" pitchFamily="34" charset="-122"/>
            </a:endParaRPr>
          </a:p>
        </p:txBody>
      </p:sp>
      <p:sp>
        <p:nvSpPr>
          <p:cNvPr id="241" name="TextBox 183"/>
          <p:cNvSpPr txBox="1"/>
          <p:nvPr/>
        </p:nvSpPr>
        <p:spPr>
          <a:xfrm>
            <a:off x="6735339" y="3715372"/>
            <a:ext cx="369012"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D</a:t>
            </a:r>
            <a:endParaRPr lang="zh-CN" altLang="en-US" sz="1890">
              <a:solidFill>
                <a:srgbClr val="202A36"/>
              </a:solidFill>
              <a:latin typeface="微软雅黑" pitchFamily="34" charset="-122"/>
              <a:ea typeface="微软雅黑" pitchFamily="34" charset="-122"/>
            </a:endParaRPr>
          </a:p>
        </p:txBody>
      </p:sp>
      <p:sp>
        <p:nvSpPr>
          <p:cNvPr id="242" name="TextBox 184"/>
          <p:cNvSpPr txBox="1"/>
          <p:nvPr/>
        </p:nvSpPr>
        <p:spPr>
          <a:xfrm>
            <a:off x="6735339" y="4201017"/>
            <a:ext cx="317716"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E</a:t>
            </a:r>
            <a:endParaRPr lang="zh-CN" altLang="en-US" sz="1890">
              <a:solidFill>
                <a:srgbClr val="202A36"/>
              </a:solidFill>
              <a:latin typeface="微软雅黑" pitchFamily="34" charset="-122"/>
              <a:ea typeface="微软雅黑" pitchFamily="34" charset="-122"/>
            </a:endParaRPr>
          </a:p>
        </p:txBody>
      </p:sp>
      <p:sp>
        <p:nvSpPr>
          <p:cNvPr id="243" name="TextBox 185"/>
          <p:cNvSpPr txBox="1"/>
          <p:nvPr/>
        </p:nvSpPr>
        <p:spPr>
          <a:xfrm>
            <a:off x="6735339" y="4686663"/>
            <a:ext cx="312906"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F</a:t>
            </a:r>
            <a:endParaRPr lang="zh-CN" altLang="en-US" sz="1890">
              <a:solidFill>
                <a:srgbClr val="202A36"/>
              </a:solidFill>
              <a:latin typeface="微软雅黑" pitchFamily="34" charset="-122"/>
              <a:ea typeface="微软雅黑" pitchFamily="34" charset="-122"/>
            </a:endParaRPr>
          </a:p>
        </p:txBody>
      </p:sp>
      <p:sp>
        <p:nvSpPr>
          <p:cNvPr id="244" name="TextBox 186"/>
          <p:cNvSpPr txBox="1"/>
          <p:nvPr/>
        </p:nvSpPr>
        <p:spPr>
          <a:xfrm>
            <a:off x="6735339" y="5172310"/>
            <a:ext cx="364202" cy="383182"/>
          </a:xfrm>
          <a:prstGeom prst="rect">
            <a:avLst/>
          </a:prstGeom>
          <a:noFill/>
        </p:spPr>
        <p:txBody>
          <a:bodyPr wrap="none" rtlCol="0">
            <a:spAutoFit/>
          </a:bodyPr>
          <a:lstStyle/>
          <a:p>
            <a:r>
              <a:rPr lang="en-US" altLang="zh-CN" sz="1890">
                <a:solidFill>
                  <a:srgbClr val="202A36"/>
                </a:solidFill>
                <a:latin typeface="微软雅黑" pitchFamily="34" charset="-122"/>
                <a:ea typeface="微软雅黑" pitchFamily="34" charset="-122"/>
              </a:rPr>
              <a:t>G</a:t>
            </a:r>
            <a:endParaRPr lang="zh-CN" altLang="en-US" sz="1890">
              <a:solidFill>
                <a:srgbClr val="202A36"/>
              </a:solidFill>
              <a:latin typeface="微软雅黑" pitchFamily="34" charset="-122"/>
              <a:ea typeface="微软雅黑" pitchFamily="34" charset="-122"/>
            </a:endParaRPr>
          </a:p>
        </p:txBody>
      </p:sp>
    </p:spTree>
    <p:extLst>
      <p:ext uri="{BB962C8B-B14F-4D97-AF65-F5344CB8AC3E}">
        <p14:creationId xmlns:p14="http://schemas.microsoft.com/office/powerpoint/2010/main" val="397190201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Effect transition="in" filter="wipe(left)">
                                      <p:cBhvr>
                                        <p:cTn id="7" dur="500"/>
                                        <p:tgtEl>
                                          <p:spTgt spid="81"/>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barn(outVertical)">
                                      <p:cBhvr>
                                        <p:cTn id="11" dur="500"/>
                                        <p:tgtEl>
                                          <p:spTgt spid="86"/>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childTnLst>
                                    <p:set>
                                      <p:cBhvr>
                                        <p:cTn id="14" dur="1" fill="hold">
                                          <p:stCondLst>
                                            <p:cond delay="0"/>
                                          </p:stCondLst>
                                        </p:cTn>
                                        <p:tgtEl>
                                          <p:spTgt spid="238"/>
                                        </p:tgtEl>
                                        <p:attrNameLst>
                                          <p:attrName>style.visibility</p:attrName>
                                        </p:attrNameLst>
                                      </p:cBhvr>
                                      <p:to>
                                        <p:strVal val="visible"/>
                                      </p:to>
                                    </p:set>
                                    <p:anim calcmode="lin" valueType="num">
                                      <p:cBhvr additive="base">
                                        <p:cTn id="15" dur="500" fill="hold"/>
                                        <p:tgtEl>
                                          <p:spTgt spid="238"/>
                                        </p:tgtEl>
                                        <p:attrNameLst>
                                          <p:attrName>ppt_x</p:attrName>
                                        </p:attrNameLst>
                                      </p:cBhvr>
                                      <p:tavLst>
                                        <p:tav tm="0">
                                          <p:val>
                                            <p:strVal val="#ppt_x"/>
                                          </p:val>
                                        </p:tav>
                                        <p:tav tm="100000">
                                          <p:val>
                                            <p:strVal val="#ppt_x"/>
                                          </p:val>
                                        </p:tav>
                                      </p:tavLst>
                                    </p:anim>
                                    <p:anim calcmode="lin" valueType="num">
                                      <p:cBhvr additive="base">
                                        <p:cTn id="16" dur="500" fill="hold"/>
                                        <p:tgtEl>
                                          <p:spTgt spid="23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39"/>
                                        </p:tgtEl>
                                        <p:attrNameLst>
                                          <p:attrName>style.visibility</p:attrName>
                                        </p:attrNameLst>
                                      </p:cBhvr>
                                      <p:to>
                                        <p:strVal val="visible"/>
                                      </p:to>
                                    </p:set>
                                    <p:anim calcmode="lin" valueType="num">
                                      <p:cBhvr additive="base">
                                        <p:cTn id="19" dur="500" fill="hold"/>
                                        <p:tgtEl>
                                          <p:spTgt spid="239"/>
                                        </p:tgtEl>
                                        <p:attrNameLst>
                                          <p:attrName>ppt_x</p:attrName>
                                        </p:attrNameLst>
                                      </p:cBhvr>
                                      <p:tavLst>
                                        <p:tav tm="0">
                                          <p:val>
                                            <p:strVal val="#ppt_x"/>
                                          </p:val>
                                        </p:tav>
                                        <p:tav tm="100000">
                                          <p:val>
                                            <p:strVal val="#ppt_x"/>
                                          </p:val>
                                        </p:tav>
                                      </p:tavLst>
                                    </p:anim>
                                    <p:anim calcmode="lin" valueType="num">
                                      <p:cBhvr additive="base">
                                        <p:cTn id="20" dur="500" fill="hold"/>
                                        <p:tgtEl>
                                          <p:spTgt spid="23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240"/>
                                        </p:tgtEl>
                                        <p:attrNameLst>
                                          <p:attrName>style.visibility</p:attrName>
                                        </p:attrNameLst>
                                      </p:cBhvr>
                                      <p:to>
                                        <p:strVal val="visible"/>
                                      </p:to>
                                    </p:set>
                                    <p:anim calcmode="lin" valueType="num">
                                      <p:cBhvr additive="base">
                                        <p:cTn id="23" dur="500" fill="hold"/>
                                        <p:tgtEl>
                                          <p:spTgt spid="240"/>
                                        </p:tgtEl>
                                        <p:attrNameLst>
                                          <p:attrName>ppt_x</p:attrName>
                                        </p:attrNameLst>
                                      </p:cBhvr>
                                      <p:tavLst>
                                        <p:tav tm="0">
                                          <p:val>
                                            <p:strVal val="#ppt_x"/>
                                          </p:val>
                                        </p:tav>
                                        <p:tav tm="100000">
                                          <p:val>
                                            <p:strVal val="#ppt_x"/>
                                          </p:val>
                                        </p:tav>
                                      </p:tavLst>
                                    </p:anim>
                                    <p:anim calcmode="lin" valueType="num">
                                      <p:cBhvr additive="base">
                                        <p:cTn id="24" dur="500" fill="hold"/>
                                        <p:tgtEl>
                                          <p:spTgt spid="24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41"/>
                                        </p:tgtEl>
                                        <p:attrNameLst>
                                          <p:attrName>style.visibility</p:attrName>
                                        </p:attrNameLst>
                                      </p:cBhvr>
                                      <p:to>
                                        <p:strVal val="visible"/>
                                      </p:to>
                                    </p:set>
                                    <p:anim calcmode="lin" valueType="num">
                                      <p:cBhvr additive="base">
                                        <p:cTn id="27" dur="500" fill="hold"/>
                                        <p:tgtEl>
                                          <p:spTgt spid="241"/>
                                        </p:tgtEl>
                                        <p:attrNameLst>
                                          <p:attrName>ppt_x</p:attrName>
                                        </p:attrNameLst>
                                      </p:cBhvr>
                                      <p:tavLst>
                                        <p:tav tm="0">
                                          <p:val>
                                            <p:strVal val="#ppt_x"/>
                                          </p:val>
                                        </p:tav>
                                        <p:tav tm="100000">
                                          <p:val>
                                            <p:strVal val="#ppt_x"/>
                                          </p:val>
                                        </p:tav>
                                      </p:tavLst>
                                    </p:anim>
                                    <p:anim calcmode="lin" valueType="num">
                                      <p:cBhvr additive="base">
                                        <p:cTn id="28" dur="500" fill="hold"/>
                                        <p:tgtEl>
                                          <p:spTgt spid="24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42"/>
                                        </p:tgtEl>
                                        <p:attrNameLst>
                                          <p:attrName>style.visibility</p:attrName>
                                        </p:attrNameLst>
                                      </p:cBhvr>
                                      <p:to>
                                        <p:strVal val="visible"/>
                                      </p:to>
                                    </p:set>
                                    <p:anim calcmode="lin" valueType="num">
                                      <p:cBhvr additive="base">
                                        <p:cTn id="31" dur="500" fill="hold"/>
                                        <p:tgtEl>
                                          <p:spTgt spid="242"/>
                                        </p:tgtEl>
                                        <p:attrNameLst>
                                          <p:attrName>ppt_x</p:attrName>
                                        </p:attrNameLst>
                                      </p:cBhvr>
                                      <p:tavLst>
                                        <p:tav tm="0">
                                          <p:val>
                                            <p:strVal val="#ppt_x"/>
                                          </p:val>
                                        </p:tav>
                                        <p:tav tm="100000">
                                          <p:val>
                                            <p:strVal val="#ppt_x"/>
                                          </p:val>
                                        </p:tav>
                                      </p:tavLst>
                                    </p:anim>
                                    <p:anim calcmode="lin" valueType="num">
                                      <p:cBhvr additive="base">
                                        <p:cTn id="32" dur="500" fill="hold"/>
                                        <p:tgtEl>
                                          <p:spTgt spid="24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43"/>
                                        </p:tgtEl>
                                        <p:attrNameLst>
                                          <p:attrName>style.visibility</p:attrName>
                                        </p:attrNameLst>
                                      </p:cBhvr>
                                      <p:to>
                                        <p:strVal val="visible"/>
                                      </p:to>
                                    </p:set>
                                    <p:anim calcmode="lin" valueType="num">
                                      <p:cBhvr additive="base">
                                        <p:cTn id="35" dur="500" fill="hold"/>
                                        <p:tgtEl>
                                          <p:spTgt spid="243"/>
                                        </p:tgtEl>
                                        <p:attrNameLst>
                                          <p:attrName>ppt_x</p:attrName>
                                        </p:attrNameLst>
                                      </p:cBhvr>
                                      <p:tavLst>
                                        <p:tav tm="0">
                                          <p:val>
                                            <p:strVal val="#ppt_x"/>
                                          </p:val>
                                        </p:tav>
                                        <p:tav tm="100000">
                                          <p:val>
                                            <p:strVal val="#ppt_x"/>
                                          </p:val>
                                        </p:tav>
                                      </p:tavLst>
                                    </p:anim>
                                    <p:anim calcmode="lin" valueType="num">
                                      <p:cBhvr additive="base">
                                        <p:cTn id="36" dur="500" fill="hold"/>
                                        <p:tgtEl>
                                          <p:spTgt spid="243"/>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0"/>
                                  </p:stCondLst>
                                  <p:childTnLst>
                                    <p:set>
                                      <p:cBhvr>
                                        <p:cTn id="38" dur="1" fill="hold">
                                          <p:stCondLst>
                                            <p:cond delay="0"/>
                                          </p:stCondLst>
                                        </p:cTn>
                                        <p:tgtEl>
                                          <p:spTgt spid="244"/>
                                        </p:tgtEl>
                                        <p:attrNameLst>
                                          <p:attrName>style.visibility</p:attrName>
                                        </p:attrNameLst>
                                      </p:cBhvr>
                                      <p:to>
                                        <p:strVal val="visible"/>
                                      </p:to>
                                    </p:set>
                                    <p:anim calcmode="lin" valueType="num">
                                      <p:cBhvr additive="base">
                                        <p:cTn id="39" dur="500" fill="hold"/>
                                        <p:tgtEl>
                                          <p:spTgt spid="244"/>
                                        </p:tgtEl>
                                        <p:attrNameLst>
                                          <p:attrName>ppt_x</p:attrName>
                                        </p:attrNameLst>
                                      </p:cBhvr>
                                      <p:tavLst>
                                        <p:tav tm="0">
                                          <p:val>
                                            <p:strVal val="#ppt_x"/>
                                          </p:val>
                                        </p:tav>
                                        <p:tav tm="100000">
                                          <p:val>
                                            <p:strVal val="#ppt_x"/>
                                          </p:val>
                                        </p:tav>
                                      </p:tavLst>
                                    </p:anim>
                                    <p:anim calcmode="lin" valueType="num">
                                      <p:cBhvr additive="base">
                                        <p:cTn id="40" dur="500" fill="hold"/>
                                        <p:tgtEl>
                                          <p:spTgt spid="244"/>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224"/>
                                        </p:tgtEl>
                                        <p:attrNameLst>
                                          <p:attrName>style.visibility</p:attrName>
                                        </p:attrNameLst>
                                      </p:cBhvr>
                                      <p:to>
                                        <p:strVal val="visible"/>
                                      </p:to>
                                    </p:set>
                                    <p:animEffect transition="in" filter="wipe(left)">
                                      <p:cBhvr>
                                        <p:cTn id="44" dur="500"/>
                                        <p:tgtEl>
                                          <p:spTgt spid="224"/>
                                        </p:tgtEl>
                                      </p:cBhvr>
                                    </p:animEffect>
                                  </p:childTnLst>
                                </p:cTn>
                              </p:par>
                              <p:par>
                                <p:cTn id="45" presetID="22" presetClass="entr" presetSubtype="8" fill="hold" grpId="0" nodeType="withEffect">
                                  <p:stCondLst>
                                    <p:cond delay="100"/>
                                  </p:stCondLst>
                                  <p:childTnLst>
                                    <p:set>
                                      <p:cBhvr>
                                        <p:cTn id="46" dur="1" fill="hold">
                                          <p:stCondLst>
                                            <p:cond delay="0"/>
                                          </p:stCondLst>
                                        </p:cTn>
                                        <p:tgtEl>
                                          <p:spTgt spid="225"/>
                                        </p:tgtEl>
                                        <p:attrNameLst>
                                          <p:attrName>style.visibility</p:attrName>
                                        </p:attrNameLst>
                                      </p:cBhvr>
                                      <p:to>
                                        <p:strVal val="visible"/>
                                      </p:to>
                                    </p:set>
                                    <p:animEffect transition="in" filter="wipe(left)">
                                      <p:cBhvr>
                                        <p:cTn id="47" dur="500"/>
                                        <p:tgtEl>
                                          <p:spTgt spid="225"/>
                                        </p:tgtEl>
                                      </p:cBhvr>
                                    </p:animEffect>
                                  </p:childTnLst>
                                </p:cTn>
                              </p:par>
                              <p:par>
                                <p:cTn id="48" presetID="22" presetClass="entr" presetSubtype="8" fill="hold" grpId="0" nodeType="withEffect">
                                  <p:stCondLst>
                                    <p:cond delay="200"/>
                                  </p:stCondLst>
                                  <p:childTnLst>
                                    <p:set>
                                      <p:cBhvr>
                                        <p:cTn id="49" dur="1" fill="hold">
                                          <p:stCondLst>
                                            <p:cond delay="0"/>
                                          </p:stCondLst>
                                        </p:cTn>
                                        <p:tgtEl>
                                          <p:spTgt spid="226"/>
                                        </p:tgtEl>
                                        <p:attrNameLst>
                                          <p:attrName>style.visibility</p:attrName>
                                        </p:attrNameLst>
                                      </p:cBhvr>
                                      <p:to>
                                        <p:strVal val="visible"/>
                                      </p:to>
                                    </p:set>
                                    <p:animEffect transition="in" filter="wipe(left)">
                                      <p:cBhvr>
                                        <p:cTn id="50" dur="500"/>
                                        <p:tgtEl>
                                          <p:spTgt spid="226"/>
                                        </p:tgtEl>
                                      </p:cBhvr>
                                    </p:animEffect>
                                  </p:childTnLst>
                                </p:cTn>
                              </p:par>
                              <p:par>
                                <p:cTn id="51" presetID="22" presetClass="entr" presetSubtype="8" fill="hold" grpId="0" nodeType="withEffect">
                                  <p:stCondLst>
                                    <p:cond delay="300"/>
                                  </p:stCondLst>
                                  <p:childTnLst>
                                    <p:set>
                                      <p:cBhvr>
                                        <p:cTn id="52" dur="1" fill="hold">
                                          <p:stCondLst>
                                            <p:cond delay="0"/>
                                          </p:stCondLst>
                                        </p:cTn>
                                        <p:tgtEl>
                                          <p:spTgt spid="227"/>
                                        </p:tgtEl>
                                        <p:attrNameLst>
                                          <p:attrName>style.visibility</p:attrName>
                                        </p:attrNameLst>
                                      </p:cBhvr>
                                      <p:to>
                                        <p:strVal val="visible"/>
                                      </p:to>
                                    </p:set>
                                    <p:animEffect transition="in" filter="wipe(left)">
                                      <p:cBhvr>
                                        <p:cTn id="53" dur="500"/>
                                        <p:tgtEl>
                                          <p:spTgt spid="227"/>
                                        </p:tgtEl>
                                      </p:cBhvr>
                                    </p:animEffect>
                                  </p:childTnLst>
                                </p:cTn>
                              </p:par>
                              <p:par>
                                <p:cTn id="54" presetID="22" presetClass="entr" presetSubtype="8" fill="hold" grpId="0" nodeType="withEffect">
                                  <p:stCondLst>
                                    <p:cond delay="400"/>
                                  </p:stCondLst>
                                  <p:childTnLst>
                                    <p:set>
                                      <p:cBhvr>
                                        <p:cTn id="55" dur="1" fill="hold">
                                          <p:stCondLst>
                                            <p:cond delay="0"/>
                                          </p:stCondLst>
                                        </p:cTn>
                                        <p:tgtEl>
                                          <p:spTgt spid="228"/>
                                        </p:tgtEl>
                                        <p:attrNameLst>
                                          <p:attrName>style.visibility</p:attrName>
                                        </p:attrNameLst>
                                      </p:cBhvr>
                                      <p:to>
                                        <p:strVal val="visible"/>
                                      </p:to>
                                    </p:set>
                                    <p:animEffect transition="in" filter="wipe(left)">
                                      <p:cBhvr>
                                        <p:cTn id="56" dur="500"/>
                                        <p:tgtEl>
                                          <p:spTgt spid="228"/>
                                        </p:tgtEl>
                                      </p:cBhvr>
                                    </p:animEffect>
                                  </p:childTnLst>
                                </p:cTn>
                              </p:par>
                              <p:par>
                                <p:cTn id="57" presetID="22" presetClass="entr" presetSubtype="8" fill="hold" grpId="0" nodeType="withEffect">
                                  <p:stCondLst>
                                    <p:cond delay="500"/>
                                  </p:stCondLst>
                                  <p:childTnLst>
                                    <p:set>
                                      <p:cBhvr>
                                        <p:cTn id="58" dur="1" fill="hold">
                                          <p:stCondLst>
                                            <p:cond delay="0"/>
                                          </p:stCondLst>
                                        </p:cTn>
                                        <p:tgtEl>
                                          <p:spTgt spid="229"/>
                                        </p:tgtEl>
                                        <p:attrNameLst>
                                          <p:attrName>style.visibility</p:attrName>
                                        </p:attrNameLst>
                                      </p:cBhvr>
                                      <p:to>
                                        <p:strVal val="visible"/>
                                      </p:to>
                                    </p:set>
                                    <p:animEffect transition="in" filter="wipe(left)">
                                      <p:cBhvr>
                                        <p:cTn id="59" dur="500"/>
                                        <p:tgtEl>
                                          <p:spTgt spid="229"/>
                                        </p:tgtEl>
                                      </p:cBhvr>
                                    </p:animEffect>
                                  </p:childTnLst>
                                </p:cTn>
                              </p:par>
                              <p:par>
                                <p:cTn id="60" presetID="22" presetClass="entr" presetSubtype="8" fill="hold" grpId="0" nodeType="withEffect">
                                  <p:stCondLst>
                                    <p:cond delay="600"/>
                                  </p:stCondLst>
                                  <p:childTnLst>
                                    <p:set>
                                      <p:cBhvr>
                                        <p:cTn id="61" dur="1" fill="hold">
                                          <p:stCondLst>
                                            <p:cond delay="0"/>
                                          </p:stCondLst>
                                        </p:cTn>
                                        <p:tgtEl>
                                          <p:spTgt spid="230"/>
                                        </p:tgtEl>
                                        <p:attrNameLst>
                                          <p:attrName>style.visibility</p:attrName>
                                        </p:attrNameLst>
                                      </p:cBhvr>
                                      <p:to>
                                        <p:strVal val="visible"/>
                                      </p:to>
                                    </p:set>
                                    <p:animEffect transition="in" filter="wipe(left)">
                                      <p:cBhvr>
                                        <p:cTn id="62" dur="500"/>
                                        <p:tgtEl>
                                          <p:spTgt spid="2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10"/>
                                        </p:tgtEl>
                                        <p:attrNameLst>
                                          <p:attrName>style.visibility</p:attrName>
                                        </p:attrNameLst>
                                      </p:cBhvr>
                                      <p:to>
                                        <p:strVal val="visible"/>
                                      </p:to>
                                    </p:set>
                                    <p:animEffect transition="in" filter="wipe(right)">
                                      <p:cBhvr>
                                        <p:cTn id="65" dur="500"/>
                                        <p:tgtEl>
                                          <p:spTgt spid="210"/>
                                        </p:tgtEl>
                                      </p:cBhvr>
                                    </p:animEffect>
                                  </p:childTnLst>
                                </p:cTn>
                              </p:par>
                              <p:par>
                                <p:cTn id="66" presetID="22" presetClass="entr" presetSubtype="2" fill="hold" grpId="0" nodeType="withEffect">
                                  <p:stCondLst>
                                    <p:cond delay="100"/>
                                  </p:stCondLst>
                                  <p:childTnLst>
                                    <p:set>
                                      <p:cBhvr>
                                        <p:cTn id="67" dur="1" fill="hold">
                                          <p:stCondLst>
                                            <p:cond delay="0"/>
                                          </p:stCondLst>
                                        </p:cTn>
                                        <p:tgtEl>
                                          <p:spTgt spid="211"/>
                                        </p:tgtEl>
                                        <p:attrNameLst>
                                          <p:attrName>style.visibility</p:attrName>
                                        </p:attrNameLst>
                                      </p:cBhvr>
                                      <p:to>
                                        <p:strVal val="visible"/>
                                      </p:to>
                                    </p:set>
                                    <p:animEffect transition="in" filter="wipe(right)">
                                      <p:cBhvr>
                                        <p:cTn id="68" dur="500"/>
                                        <p:tgtEl>
                                          <p:spTgt spid="211"/>
                                        </p:tgtEl>
                                      </p:cBhvr>
                                    </p:animEffect>
                                  </p:childTnLst>
                                </p:cTn>
                              </p:par>
                              <p:par>
                                <p:cTn id="69" presetID="22" presetClass="entr" presetSubtype="2" fill="hold" grpId="0" nodeType="withEffect">
                                  <p:stCondLst>
                                    <p:cond delay="200"/>
                                  </p:stCondLst>
                                  <p:childTnLst>
                                    <p:set>
                                      <p:cBhvr>
                                        <p:cTn id="70" dur="1" fill="hold">
                                          <p:stCondLst>
                                            <p:cond delay="0"/>
                                          </p:stCondLst>
                                        </p:cTn>
                                        <p:tgtEl>
                                          <p:spTgt spid="212"/>
                                        </p:tgtEl>
                                        <p:attrNameLst>
                                          <p:attrName>style.visibility</p:attrName>
                                        </p:attrNameLst>
                                      </p:cBhvr>
                                      <p:to>
                                        <p:strVal val="visible"/>
                                      </p:to>
                                    </p:set>
                                    <p:animEffect transition="in" filter="wipe(right)">
                                      <p:cBhvr>
                                        <p:cTn id="71" dur="500"/>
                                        <p:tgtEl>
                                          <p:spTgt spid="212"/>
                                        </p:tgtEl>
                                      </p:cBhvr>
                                    </p:animEffect>
                                  </p:childTnLst>
                                </p:cTn>
                              </p:par>
                              <p:par>
                                <p:cTn id="72" presetID="22" presetClass="entr" presetSubtype="2" fill="hold" grpId="0" nodeType="withEffect">
                                  <p:stCondLst>
                                    <p:cond delay="300"/>
                                  </p:stCondLst>
                                  <p:childTnLst>
                                    <p:set>
                                      <p:cBhvr>
                                        <p:cTn id="73" dur="1" fill="hold">
                                          <p:stCondLst>
                                            <p:cond delay="0"/>
                                          </p:stCondLst>
                                        </p:cTn>
                                        <p:tgtEl>
                                          <p:spTgt spid="213"/>
                                        </p:tgtEl>
                                        <p:attrNameLst>
                                          <p:attrName>style.visibility</p:attrName>
                                        </p:attrNameLst>
                                      </p:cBhvr>
                                      <p:to>
                                        <p:strVal val="visible"/>
                                      </p:to>
                                    </p:set>
                                    <p:animEffect transition="in" filter="wipe(right)">
                                      <p:cBhvr>
                                        <p:cTn id="74" dur="500"/>
                                        <p:tgtEl>
                                          <p:spTgt spid="213"/>
                                        </p:tgtEl>
                                      </p:cBhvr>
                                    </p:animEffect>
                                  </p:childTnLst>
                                </p:cTn>
                              </p:par>
                              <p:par>
                                <p:cTn id="75" presetID="22" presetClass="entr" presetSubtype="2" fill="hold" grpId="0" nodeType="withEffect">
                                  <p:stCondLst>
                                    <p:cond delay="400"/>
                                  </p:stCondLst>
                                  <p:childTnLst>
                                    <p:set>
                                      <p:cBhvr>
                                        <p:cTn id="76" dur="1" fill="hold">
                                          <p:stCondLst>
                                            <p:cond delay="0"/>
                                          </p:stCondLst>
                                        </p:cTn>
                                        <p:tgtEl>
                                          <p:spTgt spid="214"/>
                                        </p:tgtEl>
                                        <p:attrNameLst>
                                          <p:attrName>style.visibility</p:attrName>
                                        </p:attrNameLst>
                                      </p:cBhvr>
                                      <p:to>
                                        <p:strVal val="visible"/>
                                      </p:to>
                                    </p:set>
                                    <p:animEffect transition="in" filter="wipe(right)">
                                      <p:cBhvr>
                                        <p:cTn id="77" dur="500"/>
                                        <p:tgtEl>
                                          <p:spTgt spid="214"/>
                                        </p:tgtEl>
                                      </p:cBhvr>
                                    </p:animEffect>
                                  </p:childTnLst>
                                </p:cTn>
                              </p:par>
                              <p:par>
                                <p:cTn id="78" presetID="22" presetClass="entr" presetSubtype="2" fill="hold" grpId="0" nodeType="withEffect">
                                  <p:stCondLst>
                                    <p:cond delay="500"/>
                                  </p:stCondLst>
                                  <p:childTnLst>
                                    <p:set>
                                      <p:cBhvr>
                                        <p:cTn id="79" dur="1" fill="hold">
                                          <p:stCondLst>
                                            <p:cond delay="0"/>
                                          </p:stCondLst>
                                        </p:cTn>
                                        <p:tgtEl>
                                          <p:spTgt spid="215"/>
                                        </p:tgtEl>
                                        <p:attrNameLst>
                                          <p:attrName>style.visibility</p:attrName>
                                        </p:attrNameLst>
                                      </p:cBhvr>
                                      <p:to>
                                        <p:strVal val="visible"/>
                                      </p:to>
                                    </p:set>
                                    <p:animEffect transition="in" filter="wipe(right)">
                                      <p:cBhvr>
                                        <p:cTn id="80" dur="500"/>
                                        <p:tgtEl>
                                          <p:spTgt spid="215"/>
                                        </p:tgtEl>
                                      </p:cBhvr>
                                    </p:animEffect>
                                  </p:childTnLst>
                                </p:cTn>
                              </p:par>
                              <p:par>
                                <p:cTn id="81" presetID="22" presetClass="entr" presetSubtype="2" fill="hold" grpId="0" nodeType="withEffect">
                                  <p:stCondLst>
                                    <p:cond delay="600"/>
                                  </p:stCondLst>
                                  <p:childTnLst>
                                    <p:set>
                                      <p:cBhvr>
                                        <p:cTn id="82" dur="1" fill="hold">
                                          <p:stCondLst>
                                            <p:cond delay="0"/>
                                          </p:stCondLst>
                                        </p:cTn>
                                        <p:tgtEl>
                                          <p:spTgt spid="216"/>
                                        </p:tgtEl>
                                        <p:attrNameLst>
                                          <p:attrName>style.visibility</p:attrName>
                                        </p:attrNameLst>
                                      </p:cBhvr>
                                      <p:to>
                                        <p:strVal val="visible"/>
                                      </p:to>
                                    </p:set>
                                    <p:animEffect transition="in" filter="wipe(right)">
                                      <p:cBhvr>
                                        <p:cTn id="83" dur="500"/>
                                        <p:tgtEl>
                                          <p:spTgt spid="216"/>
                                        </p:tgtEl>
                                      </p:cBhvr>
                                    </p:animEffect>
                                  </p:childTnLst>
                                </p:cTn>
                              </p:par>
                            </p:childTnLst>
                          </p:cTn>
                        </p:par>
                        <p:par>
                          <p:cTn id="84" fill="hold">
                            <p:stCondLst>
                              <p:cond delay="2600"/>
                            </p:stCondLst>
                            <p:childTnLst>
                              <p:par>
                                <p:cTn id="85" presetID="22" presetClass="entr" presetSubtype="8" fill="hold" grpId="0" nodeType="afterEffect">
                                  <p:stCondLst>
                                    <p:cond delay="0"/>
                                  </p:stCondLst>
                                  <p:childTnLst>
                                    <p:set>
                                      <p:cBhvr>
                                        <p:cTn id="86" dur="1" fill="hold">
                                          <p:stCondLst>
                                            <p:cond delay="0"/>
                                          </p:stCondLst>
                                        </p:cTn>
                                        <p:tgtEl>
                                          <p:spTgt spid="231"/>
                                        </p:tgtEl>
                                        <p:attrNameLst>
                                          <p:attrName>style.visibility</p:attrName>
                                        </p:attrNameLst>
                                      </p:cBhvr>
                                      <p:to>
                                        <p:strVal val="visible"/>
                                      </p:to>
                                    </p:set>
                                    <p:animEffect transition="in" filter="wipe(left)">
                                      <p:cBhvr>
                                        <p:cTn id="87" dur="500"/>
                                        <p:tgtEl>
                                          <p:spTgt spid="231"/>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32"/>
                                        </p:tgtEl>
                                        <p:attrNameLst>
                                          <p:attrName>style.visibility</p:attrName>
                                        </p:attrNameLst>
                                      </p:cBhvr>
                                      <p:to>
                                        <p:strVal val="visible"/>
                                      </p:to>
                                    </p:set>
                                    <p:animEffect transition="in" filter="wipe(left)">
                                      <p:cBhvr>
                                        <p:cTn id="90" dur="500"/>
                                        <p:tgtEl>
                                          <p:spTgt spid="232"/>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233"/>
                                        </p:tgtEl>
                                        <p:attrNameLst>
                                          <p:attrName>style.visibility</p:attrName>
                                        </p:attrNameLst>
                                      </p:cBhvr>
                                      <p:to>
                                        <p:strVal val="visible"/>
                                      </p:to>
                                    </p:set>
                                    <p:animEffect transition="in" filter="wipe(left)">
                                      <p:cBhvr>
                                        <p:cTn id="93" dur="500"/>
                                        <p:tgtEl>
                                          <p:spTgt spid="233"/>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234"/>
                                        </p:tgtEl>
                                        <p:attrNameLst>
                                          <p:attrName>style.visibility</p:attrName>
                                        </p:attrNameLst>
                                      </p:cBhvr>
                                      <p:to>
                                        <p:strVal val="visible"/>
                                      </p:to>
                                    </p:set>
                                    <p:animEffect transition="in" filter="wipe(left)">
                                      <p:cBhvr>
                                        <p:cTn id="96" dur="500"/>
                                        <p:tgtEl>
                                          <p:spTgt spid="234"/>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35"/>
                                        </p:tgtEl>
                                        <p:attrNameLst>
                                          <p:attrName>style.visibility</p:attrName>
                                        </p:attrNameLst>
                                      </p:cBhvr>
                                      <p:to>
                                        <p:strVal val="visible"/>
                                      </p:to>
                                    </p:set>
                                    <p:animEffect transition="in" filter="wipe(left)">
                                      <p:cBhvr>
                                        <p:cTn id="99" dur="500"/>
                                        <p:tgtEl>
                                          <p:spTgt spid="23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36"/>
                                        </p:tgtEl>
                                        <p:attrNameLst>
                                          <p:attrName>style.visibility</p:attrName>
                                        </p:attrNameLst>
                                      </p:cBhvr>
                                      <p:to>
                                        <p:strVal val="visible"/>
                                      </p:to>
                                    </p:set>
                                    <p:animEffect transition="in" filter="wipe(left)">
                                      <p:cBhvr>
                                        <p:cTn id="102" dur="500"/>
                                        <p:tgtEl>
                                          <p:spTgt spid="236"/>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37"/>
                                        </p:tgtEl>
                                        <p:attrNameLst>
                                          <p:attrName>style.visibility</p:attrName>
                                        </p:attrNameLst>
                                      </p:cBhvr>
                                      <p:to>
                                        <p:strVal val="visible"/>
                                      </p:to>
                                    </p:set>
                                    <p:animEffect transition="in" filter="wipe(left)">
                                      <p:cBhvr>
                                        <p:cTn id="105" dur="500"/>
                                        <p:tgtEl>
                                          <p:spTgt spid="237"/>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17"/>
                                        </p:tgtEl>
                                        <p:attrNameLst>
                                          <p:attrName>style.visibility</p:attrName>
                                        </p:attrNameLst>
                                      </p:cBhvr>
                                      <p:to>
                                        <p:strVal val="visible"/>
                                      </p:to>
                                    </p:set>
                                    <p:animEffect transition="in" filter="wipe(right)">
                                      <p:cBhvr>
                                        <p:cTn id="108" dur="500"/>
                                        <p:tgtEl>
                                          <p:spTgt spid="217"/>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218"/>
                                        </p:tgtEl>
                                        <p:attrNameLst>
                                          <p:attrName>style.visibility</p:attrName>
                                        </p:attrNameLst>
                                      </p:cBhvr>
                                      <p:to>
                                        <p:strVal val="visible"/>
                                      </p:to>
                                    </p:set>
                                    <p:animEffect transition="in" filter="wipe(right)">
                                      <p:cBhvr>
                                        <p:cTn id="111" dur="500"/>
                                        <p:tgtEl>
                                          <p:spTgt spid="218"/>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219"/>
                                        </p:tgtEl>
                                        <p:attrNameLst>
                                          <p:attrName>style.visibility</p:attrName>
                                        </p:attrNameLst>
                                      </p:cBhvr>
                                      <p:to>
                                        <p:strVal val="visible"/>
                                      </p:to>
                                    </p:set>
                                    <p:animEffect transition="in" filter="wipe(right)">
                                      <p:cBhvr>
                                        <p:cTn id="114" dur="500"/>
                                        <p:tgtEl>
                                          <p:spTgt spid="219"/>
                                        </p:tgtEl>
                                      </p:cBhvr>
                                    </p:animEffect>
                                  </p:childTnLst>
                                </p:cTn>
                              </p:par>
                              <p:par>
                                <p:cTn id="115" presetID="22" presetClass="entr" presetSubtype="2" fill="hold" grpId="0" nodeType="withEffect">
                                  <p:stCondLst>
                                    <p:cond delay="0"/>
                                  </p:stCondLst>
                                  <p:childTnLst>
                                    <p:set>
                                      <p:cBhvr>
                                        <p:cTn id="116" dur="1" fill="hold">
                                          <p:stCondLst>
                                            <p:cond delay="0"/>
                                          </p:stCondLst>
                                        </p:cTn>
                                        <p:tgtEl>
                                          <p:spTgt spid="220"/>
                                        </p:tgtEl>
                                        <p:attrNameLst>
                                          <p:attrName>style.visibility</p:attrName>
                                        </p:attrNameLst>
                                      </p:cBhvr>
                                      <p:to>
                                        <p:strVal val="visible"/>
                                      </p:to>
                                    </p:set>
                                    <p:animEffect transition="in" filter="wipe(right)">
                                      <p:cBhvr>
                                        <p:cTn id="117" dur="500"/>
                                        <p:tgtEl>
                                          <p:spTgt spid="220"/>
                                        </p:tgtEl>
                                      </p:cBhvr>
                                    </p:animEffect>
                                  </p:childTnLst>
                                </p:cTn>
                              </p:par>
                              <p:par>
                                <p:cTn id="118" presetID="22" presetClass="entr" presetSubtype="2" fill="hold" grpId="0" nodeType="withEffect">
                                  <p:stCondLst>
                                    <p:cond delay="0"/>
                                  </p:stCondLst>
                                  <p:childTnLst>
                                    <p:set>
                                      <p:cBhvr>
                                        <p:cTn id="119" dur="1" fill="hold">
                                          <p:stCondLst>
                                            <p:cond delay="0"/>
                                          </p:stCondLst>
                                        </p:cTn>
                                        <p:tgtEl>
                                          <p:spTgt spid="221"/>
                                        </p:tgtEl>
                                        <p:attrNameLst>
                                          <p:attrName>style.visibility</p:attrName>
                                        </p:attrNameLst>
                                      </p:cBhvr>
                                      <p:to>
                                        <p:strVal val="visible"/>
                                      </p:to>
                                    </p:set>
                                    <p:animEffect transition="in" filter="wipe(right)">
                                      <p:cBhvr>
                                        <p:cTn id="120" dur="500"/>
                                        <p:tgtEl>
                                          <p:spTgt spid="221"/>
                                        </p:tgtEl>
                                      </p:cBhvr>
                                    </p:animEffect>
                                  </p:childTnLst>
                                </p:cTn>
                              </p:par>
                              <p:par>
                                <p:cTn id="121" presetID="22" presetClass="entr" presetSubtype="2" fill="hold" grpId="0" nodeType="withEffect">
                                  <p:stCondLst>
                                    <p:cond delay="0"/>
                                  </p:stCondLst>
                                  <p:childTnLst>
                                    <p:set>
                                      <p:cBhvr>
                                        <p:cTn id="122" dur="1" fill="hold">
                                          <p:stCondLst>
                                            <p:cond delay="0"/>
                                          </p:stCondLst>
                                        </p:cTn>
                                        <p:tgtEl>
                                          <p:spTgt spid="222"/>
                                        </p:tgtEl>
                                        <p:attrNameLst>
                                          <p:attrName>style.visibility</p:attrName>
                                        </p:attrNameLst>
                                      </p:cBhvr>
                                      <p:to>
                                        <p:strVal val="visible"/>
                                      </p:to>
                                    </p:set>
                                    <p:animEffect transition="in" filter="wipe(right)">
                                      <p:cBhvr>
                                        <p:cTn id="123" dur="500"/>
                                        <p:tgtEl>
                                          <p:spTgt spid="222"/>
                                        </p:tgtEl>
                                      </p:cBhvr>
                                    </p:animEffect>
                                  </p:childTnLst>
                                </p:cTn>
                              </p:par>
                              <p:par>
                                <p:cTn id="124" presetID="22" presetClass="entr" presetSubtype="2" fill="hold" grpId="0" nodeType="withEffect">
                                  <p:stCondLst>
                                    <p:cond delay="0"/>
                                  </p:stCondLst>
                                  <p:childTnLst>
                                    <p:set>
                                      <p:cBhvr>
                                        <p:cTn id="125" dur="1" fill="hold">
                                          <p:stCondLst>
                                            <p:cond delay="0"/>
                                          </p:stCondLst>
                                        </p:cTn>
                                        <p:tgtEl>
                                          <p:spTgt spid="223"/>
                                        </p:tgtEl>
                                        <p:attrNameLst>
                                          <p:attrName>style.visibility</p:attrName>
                                        </p:attrNameLst>
                                      </p:cBhvr>
                                      <p:to>
                                        <p:strVal val="visible"/>
                                      </p:to>
                                    </p:set>
                                    <p:animEffect transition="in" filter="wipe(right)">
                                      <p:cBhvr>
                                        <p:cTn id="126" dur="500"/>
                                        <p:tgtEl>
                                          <p:spTgt spid="223"/>
                                        </p:tgtEl>
                                      </p:cBhvr>
                                    </p:animEffect>
                                  </p:childTnLst>
                                </p:cTn>
                              </p:par>
                            </p:childTnLst>
                          </p:cTn>
                        </p:par>
                        <p:par>
                          <p:cTn id="127" fill="hold">
                            <p:stCondLst>
                              <p:cond delay="3100"/>
                            </p:stCondLst>
                            <p:childTnLst>
                              <p:par>
                                <p:cTn id="128" presetID="10" presetClass="entr" presetSubtype="0" fill="hold" nodeType="afterEffect">
                                  <p:stCondLst>
                                    <p:cond delay="0"/>
                                  </p:stCondLst>
                                  <p:childTnLst>
                                    <p:set>
                                      <p:cBhvr>
                                        <p:cTn id="129" dur="1" fill="hold">
                                          <p:stCondLst>
                                            <p:cond delay="0"/>
                                          </p:stCondLst>
                                        </p:cTn>
                                        <p:tgtEl>
                                          <p:spTgt spid="166"/>
                                        </p:tgtEl>
                                        <p:attrNameLst>
                                          <p:attrName>style.visibility</p:attrName>
                                        </p:attrNameLst>
                                      </p:cBhvr>
                                      <p:to>
                                        <p:strVal val="visible"/>
                                      </p:to>
                                    </p:set>
                                    <p:animEffect transition="in" filter="fade">
                                      <p:cBhvr>
                                        <p:cTn id="130" dur="500"/>
                                        <p:tgtEl>
                                          <p:spTgt spid="166"/>
                                        </p:tgtEl>
                                      </p:cBhvr>
                                    </p:animEffect>
                                  </p:childTnLst>
                                </p:cTn>
                              </p:par>
                              <p:par>
                                <p:cTn id="131" presetID="10" presetClass="entr" presetSubtype="0" fill="hold" nodeType="withEffect">
                                  <p:stCondLst>
                                    <p:cond delay="0"/>
                                  </p:stCondLst>
                                  <p:childTnLst>
                                    <p:set>
                                      <p:cBhvr>
                                        <p:cTn id="132" dur="1" fill="hold">
                                          <p:stCondLst>
                                            <p:cond delay="0"/>
                                          </p:stCondLst>
                                        </p:cTn>
                                        <p:tgtEl>
                                          <p:spTgt spid="178"/>
                                        </p:tgtEl>
                                        <p:attrNameLst>
                                          <p:attrName>style.visibility</p:attrName>
                                        </p:attrNameLst>
                                      </p:cBhvr>
                                      <p:to>
                                        <p:strVal val="visible"/>
                                      </p:to>
                                    </p:set>
                                    <p:animEffect transition="in" filter="fade">
                                      <p:cBhvr>
                                        <p:cTn id="133" dur="500"/>
                                        <p:tgtEl>
                                          <p:spTgt spid="178"/>
                                        </p:tgtEl>
                                      </p:cBhvr>
                                    </p:animEffect>
                                  </p:childTnLst>
                                </p:cTn>
                              </p:par>
                            </p:childTnLst>
                          </p:cTn>
                        </p:par>
                        <p:par>
                          <p:cTn id="134" fill="hold">
                            <p:stCondLst>
                              <p:cond delay="3600"/>
                            </p:stCondLst>
                            <p:childTnLst>
                              <p:par>
                                <p:cTn id="135" presetID="12" presetClass="entr" presetSubtype="4" fill="hold" grpId="0" nodeType="afterEffect">
                                  <p:stCondLst>
                                    <p:cond delay="0"/>
                                  </p:stCondLst>
                                  <p:childTnLst>
                                    <p:set>
                                      <p:cBhvr>
                                        <p:cTn id="136" dur="1" fill="hold">
                                          <p:stCondLst>
                                            <p:cond delay="0"/>
                                          </p:stCondLst>
                                        </p:cTn>
                                        <p:tgtEl>
                                          <p:spTgt spid="190"/>
                                        </p:tgtEl>
                                        <p:attrNameLst>
                                          <p:attrName>style.visibility</p:attrName>
                                        </p:attrNameLst>
                                      </p:cBhvr>
                                      <p:to>
                                        <p:strVal val="visible"/>
                                      </p:to>
                                    </p:set>
                                    <p:anim calcmode="lin" valueType="num">
                                      <p:cBhvr additive="base">
                                        <p:cTn id="137" dur="500"/>
                                        <p:tgtEl>
                                          <p:spTgt spid="190"/>
                                        </p:tgtEl>
                                        <p:attrNameLst>
                                          <p:attrName>ppt_y</p:attrName>
                                        </p:attrNameLst>
                                      </p:cBhvr>
                                      <p:tavLst>
                                        <p:tav tm="0">
                                          <p:val>
                                            <p:strVal val="#ppt_y+#ppt_h*1.125000"/>
                                          </p:val>
                                        </p:tav>
                                        <p:tav tm="100000">
                                          <p:val>
                                            <p:strVal val="#ppt_y"/>
                                          </p:val>
                                        </p:tav>
                                      </p:tavLst>
                                    </p:anim>
                                    <p:animEffect transition="in" filter="wipe(up)">
                                      <p:cBhvr>
                                        <p:cTn id="138" dur="500"/>
                                        <p:tgtEl>
                                          <p:spTgt spid="190"/>
                                        </p:tgtEl>
                                      </p:cBhvr>
                                    </p:animEffect>
                                  </p:childTnLst>
                                </p:cTn>
                              </p:par>
                              <p:par>
                                <p:cTn id="139" presetID="12" presetClass="entr" presetSubtype="4" fill="hold" grpId="0" nodeType="withEffect">
                                  <p:stCondLst>
                                    <p:cond delay="100"/>
                                  </p:stCondLst>
                                  <p:childTnLst>
                                    <p:set>
                                      <p:cBhvr>
                                        <p:cTn id="140" dur="1" fill="hold">
                                          <p:stCondLst>
                                            <p:cond delay="0"/>
                                          </p:stCondLst>
                                        </p:cTn>
                                        <p:tgtEl>
                                          <p:spTgt spid="191"/>
                                        </p:tgtEl>
                                        <p:attrNameLst>
                                          <p:attrName>style.visibility</p:attrName>
                                        </p:attrNameLst>
                                      </p:cBhvr>
                                      <p:to>
                                        <p:strVal val="visible"/>
                                      </p:to>
                                    </p:set>
                                    <p:anim calcmode="lin" valueType="num">
                                      <p:cBhvr additive="base">
                                        <p:cTn id="141" dur="500"/>
                                        <p:tgtEl>
                                          <p:spTgt spid="191"/>
                                        </p:tgtEl>
                                        <p:attrNameLst>
                                          <p:attrName>ppt_y</p:attrName>
                                        </p:attrNameLst>
                                      </p:cBhvr>
                                      <p:tavLst>
                                        <p:tav tm="0">
                                          <p:val>
                                            <p:strVal val="#ppt_y+#ppt_h*1.125000"/>
                                          </p:val>
                                        </p:tav>
                                        <p:tav tm="100000">
                                          <p:val>
                                            <p:strVal val="#ppt_y"/>
                                          </p:val>
                                        </p:tav>
                                      </p:tavLst>
                                    </p:anim>
                                    <p:animEffect transition="in" filter="wipe(up)">
                                      <p:cBhvr>
                                        <p:cTn id="142" dur="500"/>
                                        <p:tgtEl>
                                          <p:spTgt spid="191"/>
                                        </p:tgtEl>
                                      </p:cBhvr>
                                    </p:animEffect>
                                  </p:childTnLst>
                                </p:cTn>
                              </p:par>
                              <p:par>
                                <p:cTn id="143" presetID="12" presetClass="entr" presetSubtype="4" fill="hold" grpId="0" nodeType="withEffect">
                                  <p:stCondLst>
                                    <p:cond delay="200"/>
                                  </p:stCondLst>
                                  <p:childTnLst>
                                    <p:set>
                                      <p:cBhvr>
                                        <p:cTn id="144" dur="1" fill="hold">
                                          <p:stCondLst>
                                            <p:cond delay="0"/>
                                          </p:stCondLst>
                                        </p:cTn>
                                        <p:tgtEl>
                                          <p:spTgt spid="192"/>
                                        </p:tgtEl>
                                        <p:attrNameLst>
                                          <p:attrName>style.visibility</p:attrName>
                                        </p:attrNameLst>
                                      </p:cBhvr>
                                      <p:to>
                                        <p:strVal val="visible"/>
                                      </p:to>
                                    </p:set>
                                    <p:anim calcmode="lin" valueType="num">
                                      <p:cBhvr additive="base">
                                        <p:cTn id="145" dur="500"/>
                                        <p:tgtEl>
                                          <p:spTgt spid="192"/>
                                        </p:tgtEl>
                                        <p:attrNameLst>
                                          <p:attrName>ppt_y</p:attrName>
                                        </p:attrNameLst>
                                      </p:cBhvr>
                                      <p:tavLst>
                                        <p:tav tm="0">
                                          <p:val>
                                            <p:strVal val="#ppt_y+#ppt_h*1.125000"/>
                                          </p:val>
                                        </p:tav>
                                        <p:tav tm="100000">
                                          <p:val>
                                            <p:strVal val="#ppt_y"/>
                                          </p:val>
                                        </p:tav>
                                      </p:tavLst>
                                    </p:anim>
                                    <p:animEffect transition="in" filter="wipe(up)">
                                      <p:cBhvr>
                                        <p:cTn id="146" dur="500"/>
                                        <p:tgtEl>
                                          <p:spTgt spid="192"/>
                                        </p:tgtEl>
                                      </p:cBhvr>
                                    </p:animEffect>
                                  </p:childTnLst>
                                </p:cTn>
                              </p:par>
                              <p:par>
                                <p:cTn id="147" presetID="12" presetClass="entr" presetSubtype="4" fill="hold" grpId="0" nodeType="withEffect">
                                  <p:stCondLst>
                                    <p:cond delay="300"/>
                                  </p:stCondLst>
                                  <p:childTnLst>
                                    <p:set>
                                      <p:cBhvr>
                                        <p:cTn id="148" dur="1" fill="hold">
                                          <p:stCondLst>
                                            <p:cond delay="0"/>
                                          </p:stCondLst>
                                        </p:cTn>
                                        <p:tgtEl>
                                          <p:spTgt spid="193"/>
                                        </p:tgtEl>
                                        <p:attrNameLst>
                                          <p:attrName>style.visibility</p:attrName>
                                        </p:attrNameLst>
                                      </p:cBhvr>
                                      <p:to>
                                        <p:strVal val="visible"/>
                                      </p:to>
                                    </p:set>
                                    <p:anim calcmode="lin" valueType="num">
                                      <p:cBhvr additive="base">
                                        <p:cTn id="149" dur="500"/>
                                        <p:tgtEl>
                                          <p:spTgt spid="193"/>
                                        </p:tgtEl>
                                        <p:attrNameLst>
                                          <p:attrName>ppt_y</p:attrName>
                                        </p:attrNameLst>
                                      </p:cBhvr>
                                      <p:tavLst>
                                        <p:tav tm="0">
                                          <p:val>
                                            <p:strVal val="#ppt_y+#ppt_h*1.125000"/>
                                          </p:val>
                                        </p:tav>
                                        <p:tav tm="100000">
                                          <p:val>
                                            <p:strVal val="#ppt_y"/>
                                          </p:val>
                                        </p:tav>
                                      </p:tavLst>
                                    </p:anim>
                                    <p:animEffect transition="in" filter="wipe(up)">
                                      <p:cBhvr>
                                        <p:cTn id="150" dur="500"/>
                                        <p:tgtEl>
                                          <p:spTgt spid="193"/>
                                        </p:tgtEl>
                                      </p:cBhvr>
                                    </p:animEffect>
                                  </p:childTnLst>
                                </p:cTn>
                              </p:par>
                              <p:par>
                                <p:cTn id="151" presetID="12" presetClass="entr" presetSubtype="4" fill="hold" grpId="0" nodeType="withEffect">
                                  <p:stCondLst>
                                    <p:cond delay="400"/>
                                  </p:stCondLst>
                                  <p:childTnLst>
                                    <p:set>
                                      <p:cBhvr>
                                        <p:cTn id="152" dur="1" fill="hold">
                                          <p:stCondLst>
                                            <p:cond delay="0"/>
                                          </p:stCondLst>
                                        </p:cTn>
                                        <p:tgtEl>
                                          <p:spTgt spid="194"/>
                                        </p:tgtEl>
                                        <p:attrNameLst>
                                          <p:attrName>style.visibility</p:attrName>
                                        </p:attrNameLst>
                                      </p:cBhvr>
                                      <p:to>
                                        <p:strVal val="visible"/>
                                      </p:to>
                                    </p:set>
                                    <p:anim calcmode="lin" valueType="num">
                                      <p:cBhvr additive="base">
                                        <p:cTn id="153" dur="500"/>
                                        <p:tgtEl>
                                          <p:spTgt spid="194"/>
                                        </p:tgtEl>
                                        <p:attrNameLst>
                                          <p:attrName>ppt_y</p:attrName>
                                        </p:attrNameLst>
                                      </p:cBhvr>
                                      <p:tavLst>
                                        <p:tav tm="0">
                                          <p:val>
                                            <p:strVal val="#ppt_y+#ppt_h*1.125000"/>
                                          </p:val>
                                        </p:tav>
                                        <p:tav tm="100000">
                                          <p:val>
                                            <p:strVal val="#ppt_y"/>
                                          </p:val>
                                        </p:tav>
                                      </p:tavLst>
                                    </p:anim>
                                    <p:animEffect transition="in" filter="wipe(up)">
                                      <p:cBhvr>
                                        <p:cTn id="154" dur="500"/>
                                        <p:tgtEl>
                                          <p:spTgt spid="194"/>
                                        </p:tgtEl>
                                      </p:cBhvr>
                                    </p:animEffect>
                                  </p:childTnLst>
                                </p:cTn>
                              </p:par>
                              <p:par>
                                <p:cTn id="155" presetID="12" presetClass="entr" presetSubtype="4" fill="hold" grpId="0" nodeType="withEffect">
                                  <p:stCondLst>
                                    <p:cond delay="500"/>
                                  </p:stCondLst>
                                  <p:childTnLst>
                                    <p:set>
                                      <p:cBhvr>
                                        <p:cTn id="156" dur="1" fill="hold">
                                          <p:stCondLst>
                                            <p:cond delay="0"/>
                                          </p:stCondLst>
                                        </p:cTn>
                                        <p:tgtEl>
                                          <p:spTgt spid="195"/>
                                        </p:tgtEl>
                                        <p:attrNameLst>
                                          <p:attrName>style.visibility</p:attrName>
                                        </p:attrNameLst>
                                      </p:cBhvr>
                                      <p:to>
                                        <p:strVal val="visible"/>
                                      </p:to>
                                    </p:set>
                                    <p:anim calcmode="lin" valueType="num">
                                      <p:cBhvr additive="base">
                                        <p:cTn id="157" dur="500"/>
                                        <p:tgtEl>
                                          <p:spTgt spid="195"/>
                                        </p:tgtEl>
                                        <p:attrNameLst>
                                          <p:attrName>ppt_y</p:attrName>
                                        </p:attrNameLst>
                                      </p:cBhvr>
                                      <p:tavLst>
                                        <p:tav tm="0">
                                          <p:val>
                                            <p:strVal val="#ppt_y+#ppt_h*1.125000"/>
                                          </p:val>
                                        </p:tav>
                                        <p:tav tm="100000">
                                          <p:val>
                                            <p:strVal val="#ppt_y"/>
                                          </p:val>
                                        </p:tav>
                                      </p:tavLst>
                                    </p:anim>
                                    <p:animEffect transition="in" filter="wipe(up)">
                                      <p:cBhvr>
                                        <p:cTn id="158" dur="500"/>
                                        <p:tgtEl>
                                          <p:spTgt spid="195"/>
                                        </p:tgtEl>
                                      </p:cBhvr>
                                    </p:animEffect>
                                  </p:childTnLst>
                                </p:cTn>
                              </p:par>
                              <p:par>
                                <p:cTn id="159" presetID="12" presetClass="entr" presetSubtype="4" fill="hold" grpId="0" nodeType="withEffect">
                                  <p:stCondLst>
                                    <p:cond delay="600"/>
                                  </p:stCondLst>
                                  <p:childTnLst>
                                    <p:set>
                                      <p:cBhvr>
                                        <p:cTn id="160" dur="1" fill="hold">
                                          <p:stCondLst>
                                            <p:cond delay="0"/>
                                          </p:stCondLst>
                                        </p:cTn>
                                        <p:tgtEl>
                                          <p:spTgt spid="196"/>
                                        </p:tgtEl>
                                        <p:attrNameLst>
                                          <p:attrName>style.visibility</p:attrName>
                                        </p:attrNameLst>
                                      </p:cBhvr>
                                      <p:to>
                                        <p:strVal val="visible"/>
                                      </p:to>
                                    </p:set>
                                    <p:anim calcmode="lin" valueType="num">
                                      <p:cBhvr additive="base">
                                        <p:cTn id="161" dur="500"/>
                                        <p:tgtEl>
                                          <p:spTgt spid="196"/>
                                        </p:tgtEl>
                                        <p:attrNameLst>
                                          <p:attrName>ppt_y</p:attrName>
                                        </p:attrNameLst>
                                      </p:cBhvr>
                                      <p:tavLst>
                                        <p:tav tm="0">
                                          <p:val>
                                            <p:strVal val="#ppt_y+#ppt_h*1.125000"/>
                                          </p:val>
                                        </p:tav>
                                        <p:tav tm="100000">
                                          <p:val>
                                            <p:strVal val="#ppt_y"/>
                                          </p:val>
                                        </p:tav>
                                      </p:tavLst>
                                    </p:anim>
                                    <p:animEffect transition="in" filter="wipe(up)">
                                      <p:cBhvr>
                                        <p:cTn id="162" dur="500"/>
                                        <p:tgtEl>
                                          <p:spTgt spid="196"/>
                                        </p:tgtEl>
                                      </p:cBhvr>
                                    </p:animEffect>
                                  </p:childTnLst>
                                </p:cTn>
                              </p:par>
                              <p:par>
                                <p:cTn id="163" presetID="12" presetClass="entr" presetSubtype="4" fill="hold" grpId="0" nodeType="withEffect">
                                  <p:stCondLst>
                                    <p:cond delay="700"/>
                                  </p:stCondLst>
                                  <p:childTnLst>
                                    <p:set>
                                      <p:cBhvr>
                                        <p:cTn id="164" dur="1" fill="hold">
                                          <p:stCondLst>
                                            <p:cond delay="0"/>
                                          </p:stCondLst>
                                        </p:cTn>
                                        <p:tgtEl>
                                          <p:spTgt spid="197"/>
                                        </p:tgtEl>
                                        <p:attrNameLst>
                                          <p:attrName>style.visibility</p:attrName>
                                        </p:attrNameLst>
                                      </p:cBhvr>
                                      <p:to>
                                        <p:strVal val="visible"/>
                                      </p:to>
                                    </p:set>
                                    <p:anim calcmode="lin" valueType="num">
                                      <p:cBhvr additive="base">
                                        <p:cTn id="165" dur="500"/>
                                        <p:tgtEl>
                                          <p:spTgt spid="197"/>
                                        </p:tgtEl>
                                        <p:attrNameLst>
                                          <p:attrName>ppt_y</p:attrName>
                                        </p:attrNameLst>
                                      </p:cBhvr>
                                      <p:tavLst>
                                        <p:tav tm="0">
                                          <p:val>
                                            <p:strVal val="#ppt_y+#ppt_h*1.125000"/>
                                          </p:val>
                                        </p:tav>
                                        <p:tav tm="100000">
                                          <p:val>
                                            <p:strVal val="#ppt_y"/>
                                          </p:val>
                                        </p:tav>
                                      </p:tavLst>
                                    </p:anim>
                                    <p:animEffect transition="in" filter="wipe(up)">
                                      <p:cBhvr>
                                        <p:cTn id="166" dur="500"/>
                                        <p:tgtEl>
                                          <p:spTgt spid="197"/>
                                        </p:tgtEl>
                                      </p:cBhvr>
                                    </p:animEffect>
                                  </p:childTnLst>
                                </p:cTn>
                              </p:par>
                              <p:par>
                                <p:cTn id="167" presetID="12" presetClass="entr" presetSubtype="4" fill="hold" grpId="0" nodeType="withEffect">
                                  <p:stCondLst>
                                    <p:cond delay="800"/>
                                  </p:stCondLst>
                                  <p:childTnLst>
                                    <p:set>
                                      <p:cBhvr>
                                        <p:cTn id="168" dur="1" fill="hold">
                                          <p:stCondLst>
                                            <p:cond delay="0"/>
                                          </p:stCondLst>
                                        </p:cTn>
                                        <p:tgtEl>
                                          <p:spTgt spid="198"/>
                                        </p:tgtEl>
                                        <p:attrNameLst>
                                          <p:attrName>style.visibility</p:attrName>
                                        </p:attrNameLst>
                                      </p:cBhvr>
                                      <p:to>
                                        <p:strVal val="visible"/>
                                      </p:to>
                                    </p:set>
                                    <p:anim calcmode="lin" valueType="num">
                                      <p:cBhvr additive="base">
                                        <p:cTn id="169" dur="500"/>
                                        <p:tgtEl>
                                          <p:spTgt spid="198"/>
                                        </p:tgtEl>
                                        <p:attrNameLst>
                                          <p:attrName>ppt_y</p:attrName>
                                        </p:attrNameLst>
                                      </p:cBhvr>
                                      <p:tavLst>
                                        <p:tav tm="0">
                                          <p:val>
                                            <p:strVal val="#ppt_y+#ppt_h*1.125000"/>
                                          </p:val>
                                        </p:tav>
                                        <p:tav tm="100000">
                                          <p:val>
                                            <p:strVal val="#ppt_y"/>
                                          </p:val>
                                        </p:tav>
                                      </p:tavLst>
                                    </p:anim>
                                    <p:animEffect transition="in" filter="wipe(up)">
                                      <p:cBhvr>
                                        <p:cTn id="170" dur="500"/>
                                        <p:tgtEl>
                                          <p:spTgt spid="198"/>
                                        </p:tgtEl>
                                      </p:cBhvr>
                                    </p:animEffect>
                                  </p:childTnLst>
                                </p:cTn>
                              </p:par>
                              <p:par>
                                <p:cTn id="171" presetID="12" presetClass="entr" presetSubtype="4" fill="hold" grpId="0" nodeType="withEffect">
                                  <p:stCondLst>
                                    <p:cond delay="900"/>
                                  </p:stCondLst>
                                  <p:childTnLst>
                                    <p:set>
                                      <p:cBhvr>
                                        <p:cTn id="172" dur="1" fill="hold">
                                          <p:stCondLst>
                                            <p:cond delay="0"/>
                                          </p:stCondLst>
                                        </p:cTn>
                                        <p:tgtEl>
                                          <p:spTgt spid="199"/>
                                        </p:tgtEl>
                                        <p:attrNameLst>
                                          <p:attrName>style.visibility</p:attrName>
                                        </p:attrNameLst>
                                      </p:cBhvr>
                                      <p:to>
                                        <p:strVal val="visible"/>
                                      </p:to>
                                    </p:set>
                                    <p:anim calcmode="lin" valueType="num">
                                      <p:cBhvr additive="base">
                                        <p:cTn id="173" dur="500"/>
                                        <p:tgtEl>
                                          <p:spTgt spid="199"/>
                                        </p:tgtEl>
                                        <p:attrNameLst>
                                          <p:attrName>ppt_y</p:attrName>
                                        </p:attrNameLst>
                                      </p:cBhvr>
                                      <p:tavLst>
                                        <p:tav tm="0">
                                          <p:val>
                                            <p:strVal val="#ppt_y+#ppt_h*1.125000"/>
                                          </p:val>
                                        </p:tav>
                                        <p:tav tm="100000">
                                          <p:val>
                                            <p:strVal val="#ppt_y"/>
                                          </p:val>
                                        </p:tav>
                                      </p:tavLst>
                                    </p:anim>
                                    <p:animEffect transition="in" filter="wipe(up)">
                                      <p:cBhvr>
                                        <p:cTn id="174" dur="500"/>
                                        <p:tgtEl>
                                          <p:spTgt spid="199"/>
                                        </p:tgtEl>
                                      </p:cBhvr>
                                    </p:animEffect>
                                  </p:childTnLst>
                                </p:cTn>
                              </p:par>
                              <p:par>
                                <p:cTn id="175" presetID="12" presetClass="entr" presetSubtype="4" fill="hold" grpId="0" nodeType="withEffect">
                                  <p:stCondLst>
                                    <p:cond delay="0"/>
                                  </p:stCondLst>
                                  <p:childTnLst>
                                    <p:set>
                                      <p:cBhvr>
                                        <p:cTn id="176" dur="1" fill="hold">
                                          <p:stCondLst>
                                            <p:cond delay="0"/>
                                          </p:stCondLst>
                                        </p:cTn>
                                        <p:tgtEl>
                                          <p:spTgt spid="200"/>
                                        </p:tgtEl>
                                        <p:attrNameLst>
                                          <p:attrName>style.visibility</p:attrName>
                                        </p:attrNameLst>
                                      </p:cBhvr>
                                      <p:to>
                                        <p:strVal val="visible"/>
                                      </p:to>
                                    </p:set>
                                    <p:anim calcmode="lin" valueType="num">
                                      <p:cBhvr additive="base">
                                        <p:cTn id="177" dur="500"/>
                                        <p:tgtEl>
                                          <p:spTgt spid="200"/>
                                        </p:tgtEl>
                                        <p:attrNameLst>
                                          <p:attrName>ppt_y</p:attrName>
                                        </p:attrNameLst>
                                      </p:cBhvr>
                                      <p:tavLst>
                                        <p:tav tm="0">
                                          <p:val>
                                            <p:strVal val="#ppt_y+#ppt_h*1.125000"/>
                                          </p:val>
                                        </p:tav>
                                        <p:tav tm="100000">
                                          <p:val>
                                            <p:strVal val="#ppt_y"/>
                                          </p:val>
                                        </p:tav>
                                      </p:tavLst>
                                    </p:anim>
                                    <p:animEffect transition="in" filter="wipe(up)">
                                      <p:cBhvr>
                                        <p:cTn id="178" dur="500"/>
                                        <p:tgtEl>
                                          <p:spTgt spid="200"/>
                                        </p:tgtEl>
                                      </p:cBhvr>
                                    </p:animEffect>
                                  </p:childTnLst>
                                </p:cTn>
                              </p:par>
                              <p:par>
                                <p:cTn id="179" presetID="12" presetClass="entr" presetSubtype="4" fill="hold" grpId="0" nodeType="withEffect">
                                  <p:stCondLst>
                                    <p:cond delay="100"/>
                                  </p:stCondLst>
                                  <p:childTnLst>
                                    <p:set>
                                      <p:cBhvr>
                                        <p:cTn id="180" dur="1" fill="hold">
                                          <p:stCondLst>
                                            <p:cond delay="0"/>
                                          </p:stCondLst>
                                        </p:cTn>
                                        <p:tgtEl>
                                          <p:spTgt spid="201"/>
                                        </p:tgtEl>
                                        <p:attrNameLst>
                                          <p:attrName>style.visibility</p:attrName>
                                        </p:attrNameLst>
                                      </p:cBhvr>
                                      <p:to>
                                        <p:strVal val="visible"/>
                                      </p:to>
                                    </p:set>
                                    <p:anim calcmode="lin" valueType="num">
                                      <p:cBhvr additive="base">
                                        <p:cTn id="181" dur="500"/>
                                        <p:tgtEl>
                                          <p:spTgt spid="201"/>
                                        </p:tgtEl>
                                        <p:attrNameLst>
                                          <p:attrName>ppt_y</p:attrName>
                                        </p:attrNameLst>
                                      </p:cBhvr>
                                      <p:tavLst>
                                        <p:tav tm="0">
                                          <p:val>
                                            <p:strVal val="#ppt_y+#ppt_h*1.125000"/>
                                          </p:val>
                                        </p:tav>
                                        <p:tav tm="100000">
                                          <p:val>
                                            <p:strVal val="#ppt_y"/>
                                          </p:val>
                                        </p:tav>
                                      </p:tavLst>
                                    </p:anim>
                                    <p:animEffect transition="in" filter="wipe(up)">
                                      <p:cBhvr>
                                        <p:cTn id="182" dur="500"/>
                                        <p:tgtEl>
                                          <p:spTgt spid="201"/>
                                        </p:tgtEl>
                                      </p:cBhvr>
                                    </p:animEffect>
                                  </p:childTnLst>
                                </p:cTn>
                              </p:par>
                              <p:par>
                                <p:cTn id="183" presetID="12" presetClass="entr" presetSubtype="4" fill="hold" grpId="0" nodeType="withEffect">
                                  <p:stCondLst>
                                    <p:cond delay="200"/>
                                  </p:stCondLst>
                                  <p:childTnLst>
                                    <p:set>
                                      <p:cBhvr>
                                        <p:cTn id="184" dur="1" fill="hold">
                                          <p:stCondLst>
                                            <p:cond delay="0"/>
                                          </p:stCondLst>
                                        </p:cTn>
                                        <p:tgtEl>
                                          <p:spTgt spid="202"/>
                                        </p:tgtEl>
                                        <p:attrNameLst>
                                          <p:attrName>style.visibility</p:attrName>
                                        </p:attrNameLst>
                                      </p:cBhvr>
                                      <p:to>
                                        <p:strVal val="visible"/>
                                      </p:to>
                                    </p:set>
                                    <p:anim calcmode="lin" valueType="num">
                                      <p:cBhvr additive="base">
                                        <p:cTn id="185" dur="500"/>
                                        <p:tgtEl>
                                          <p:spTgt spid="202"/>
                                        </p:tgtEl>
                                        <p:attrNameLst>
                                          <p:attrName>ppt_y</p:attrName>
                                        </p:attrNameLst>
                                      </p:cBhvr>
                                      <p:tavLst>
                                        <p:tav tm="0">
                                          <p:val>
                                            <p:strVal val="#ppt_y+#ppt_h*1.125000"/>
                                          </p:val>
                                        </p:tav>
                                        <p:tav tm="100000">
                                          <p:val>
                                            <p:strVal val="#ppt_y"/>
                                          </p:val>
                                        </p:tav>
                                      </p:tavLst>
                                    </p:anim>
                                    <p:animEffect transition="in" filter="wipe(up)">
                                      <p:cBhvr>
                                        <p:cTn id="186" dur="500"/>
                                        <p:tgtEl>
                                          <p:spTgt spid="202"/>
                                        </p:tgtEl>
                                      </p:cBhvr>
                                    </p:animEffect>
                                  </p:childTnLst>
                                </p:cTn>
                              </p:par>
                              <p:par>
                                <p:cTn id="187" presetID="12" presetClass="entr" presetSubtype="4" fill="hold" grpId="0" nodeType="withEffect">
                                  <p:stCondLst>
                                    <p:cond delay="300"/>
                                  </p:stCondLst>
                                  <p:childTnLst>
                                    <p:set>
                                      <p:cBhvr>
                                        <p:cTn id="188" dur="1" fill="hold">
                                          <p:stCondLst>
                                            <p:cond delay="0"/>
                                          </p:stCondLst>
                                        </p:cTn>
                                        <p:tgtEl>
                                          <p:spTgt spid="203"/>
                                        </p:tgtEl>
                                        <p:attrNameLst>
                                          <p:attrName>style.visibility</p:attrName>
                                        </p:attrNameLst>
                                      </p:cBhvr>
                                      <p:to>
                                        <p:strVal val="visible"/>
                                      </p:to>
                                    </p:set>
                                    <p:anim calcmode="lin" valueType="num">
                                      <p:cBhvr additive="base">
                                        <p:cTn id="189" dur="500"/>
                                        <p:tgtEl>
                                          <p:spTgt spid="203"/>
                                        </p:tgtEl>
                                        <p:attrNameLst>
                                          <p:attrName>ppt_y</p:attrName>
                                        </p:attrNameLst>
                                      </p:cBhvr>
                                      <p:tavLst>
                                        <p:tav tm="0">
                                          <p:val>
                                            <p:strVal val="#ppt_y+#ppt_h*1.125000"/>
                                          </p:val>
                                        </p:tav>
                                        <p:tav tm="100000">
                                          <p:val>
                                            <p:strVal val="#ppt_y"/>
                                          </p:val>
                                        </p:tav>
                                      </p:tavLst>
                                    </p:anim>
                                    <p:animEffect transition="in" filter="wipe(up)">
                                      <p:cBhvr>
                                        <p:cTn id="190" dur="500"/>
                                        <p:tgtEl>
                                          <p:spTgt spid="203"/>
                                        </p:tgtEl>
                                      </p:cBhvr>
                                    </p:animEffect>
                                  </p:childTnLst>
                                </p:cTn>
                              </p:par>
                              <p:par>
                                <p:cTn id="191" presetID="12" presetClass="entr" presetSubtype="4" fill="hold" grpId="0" nodeType="withEffect">
                                  <p:stCondLst>
                                    <p:cond delay="400"/>
                                  </p:stCondLst>
                                  <p:childTnLst>
                                    <p:set>
                                      <p:cBhvr>
                                        <p:cTn id="192" dur="1" fill="hold">
                                          <p:stCondLst>
                                            <p:cond delay="0"/>
                                          </p:stCondLst>
                                        </p:cTn>
                                        <p:tgtEl>
                                          <p:spTgt spid="204"/>
                                        </p:tgtEl>
                                        <p:attrNameLst>
                                          <p:attrName>style.visibility</p:attrName>
                                        </p:attrNameLst>
                                      </p:cBhvr>
                                      <p:to>
                                        <p:strVal val="visible"/>
                                      </p:to>
                                    </p:set>
                                    <p:anim calcmode="lin" valueType="num">
                                      <p:cBhvr additive="base">
                                        <p:cTn id="193" dur="500"/>
                                        <p:tgtEl>
                                          <p:spTgt spid="204"/>
                                        </p:tgtEl>
                                        <p:attrNameLst>
                                          <p:attrName>ppt_y</p:attrName>
                                        </p:attrNameLst>
                                      </p:cBhvr>
                                      <p:tavLst>
                                        <p:tav tm="0">
                                          <p:val>
                                            <p:strVal val="#ppt_y+#ppt_h*1.125000"/>
                                          </p:val>
                                        </p:tav>
                                        <p:tav tm="100000">
                                          <p:val>
                                            <p:strVal val="#ppt_y"/>
                                          </p:val>
                                        </p:tav>
                                      </p:tavLst>
                                    </p:anim>
                                    <p:animEffect transition="in" filter="wipe(up)">
                                      <p:cBhvr>
                                        <p:cTn id="194" dur="500"/>
                                        <p:tgtEl>
                                          <p:spTgt spid="204"/>
                                        </p:tgtEl>
                                      </p:cBhvr>
                                    </p:animEffect>
                                  </p:childTnLst>
                                </p:cTn>
                              </p:par>
                              <p:par>
                                <p:cTn id="195" presetID="12" presetClass="entr" presetSubtype="4" fill="hold" grpId="0" nodeType="withEffect">
                                  <p:stCondLst>
                                    <p:cond delay="500"/>
                                  </p:stCondLst>
                                  <p:childTnLst>
                                    <p:set>
                                      <p:cBhvr>
                                        <p:cTn id="196" dur="1" fill="hold">
                                          <p:stCondLst>
                                            <p:cond delay="0"/>
                                          </p:stCondLst>
                                        </p:cTn>
                                        <p:tgtEl>
                                          <p:spTgt spid="205"/>
                                        </p:tgtEl>
                                        <p:attrNameLst>
                                          <p:attrName>style.visibility</p:attrName>
                                        </p:attrNameLst>
                                      </p:cBhvr>
                                      <p:to>
                                        <p:strVal val="visible"/>
                                      </p:to>
                                    </p:set>
                                    <p:anim calcmode="lin" valueType="num">
                                      <p:cBhvr additive="base">
                                        <p:cTn id="197" dur="500"/>
                                        <p:tgtEl>
                                          <p:spTgt spid="205"/>
                                        </p:tgtEl>
                                        <p:attrNameLst>
                                          <p:attrName>ppt_y</p:attrName>
                                        </p:attrNameLst>
                                      </p:cBhvr>
                                      <p:tavLst>
                                        <p:tav tm="0">
                                          <p:val>
                                            <p:strVal val="#ppt_y+#ppt_h*1.125000"/>
                                          </p:val>
                                        </p:tav>
                                        <p:tav tm="100000">
                                          <p:val>
                                            <p:strVal val="#ppt_y"/>
                                          </p:val>
                                        </p:tav>
                                      </p:tavLst>
                                    </p:anim>
                                    <p:animEffect transition="in" filter="wipe(up)">
                                      <p:cBhvr>
                                        <p:cTn id="198" dur="500"/>
                                        <p:tgtEl>
                                          <p:spTgt spid="205"/>
                                        </p:tgtEl>
                                      </p:cBhvr>
                                    </p:animEffect>
                                  </p:childTnLst>
                                </p:cTn>
                              </p:par>
                              <p:par>
                                <p:cTn id="199" presetID="12" presetClass="entr" presetSubtype="4" fill="hold" grpId="0" nodeType="withEffect">
                                  <p:stCondLst>
                                    <p:cond delay="600"/>
                                  </p:stCondLst>
                                  <p:childTnLst>
                                    <p:set>
                                      <p:cBhvr>
                                        <p:cTn id="200" dur="1" fill="hold">
                                          <p:stCondLst>
                                            <p:cond delay="0"/>
                                          </p:stCondLst>
                                        </p:cTn>
                                        <p:tgtEl>
                                          <p:spTgt spid="206"/>
                                        </p:tgtEl>
                                        <p:attrNameLst>
                                          <p:attrName>style.visibility</p:attrName>
                                        </p:attrNameLst>
                                      </p:cBhvr>
                                      <p:to>
                                        <p:strVal val="visible"/>
                                      </p:to>
                                    </p:set>
                                    <p:anim calcmode="lin" valueType="num">
                                      <p:cBhvr additive="base">
                                        <p:cTn id="201" dur="500"/>
                                        <p:tgtEl>
                                          <p:spTgt spid="206"/>
                                        </p:tgtEl>
                                        <p:attrNameLst>
                                          <p:attrName>ppt_y</p:attrName>
                                        </p:attrNameLst>
                                      </p:cBhvr>
                                      <p:tavLst>
                                        <p:tav tm="0">
                                          <p:val>
                                            <p:strVal val="#ppt_y+#ppt_h*1.125000"/>
                                          </p:val>
                                        </p:tav>
                                        <p:tav tm="100000">
                                          <p:val>
                                            <p:strVal val="#ppt_y"/>
                                          </p:val>
                                        </p:tav>
                                      </p:tavLst>
                                    </p:anim>
                                    <p:animEffect transition="in" filter="wipe(up)">
                                      <p:cBhvr>
                                        <p:cTn id="202" dur="500"/>
                                        <p:tgtEl>
                                          <p:spTgt spid="206"/>
                                        </p:tgtEl>
                                      </p:cBhvr>
                                    </p:animEffect>
                                  </p:childTnLst>
                                </p:cTn>
                              </p:par>
                              <p:par>
                                <p:cTn id="203" presetID="12" presetClass="entr" presetSubtype="4" fill="hold" grpId="0" nodeType="withEffect">
                                  <p:stCondLst>
                                    <p:cond delay="700"/>
                                  </p:stCondLst>
                                  <p:childTnLst>
                                    <p:set>
                                      <p:cBhvr>
                                        <p:cTn id="204" dur="1" fill="hold">
                                          <p:stCondLst>
                                            <p:cond delay="0"/>
                                          </p:stCondLst>
                                        </p:cTn>
                                        <p:tgtEl>
                                          <p:spTgt spid="207"/>
                                        </p:tgtEl>
                                        <p:attrNameLst>
                                          <p:attrName>style.visibility</p:attrName>
                                        </p:attrNameLst>
                                      </p:cBhvr>
                                      <p:to>
                                        <p:strVal val="visible"/>
                                      </p:to>
                                    </p:set>
                                    <p:anim calcmode="lin" valueType="num">
                                      <p:cBhvr additive="base">
                                        <p:cTn id="205" dur="500"/>
                                        <p:tgtEl>
                                          <p:spTgt spid="207"/>
                                        </p:tgtEl>
                                        <p:attrNameLst>
                                          <p:attrName>ppt_y</p:attrName>
                                        </p:attrNameLst>
                                      </p:cBhvr>
                                      <p:tavLst>
                                        <p:tav tm="0">
                                          <p:val>
                                            <p:strVal val="#ppt_y+#ppt_h*1.125000"/>
                                          </p:val>
                                        </p:tav>
                                        <p:tav tm="100000">
                                          <p:val>
                                            <p:strVal val="#ppt_y"/>
                                          </p:val>
                                        </p:tav>
                                      </p:tavLst>
                                    </p:anim>
                                    <p:animEffect transition="in" filter="wipe(up)">
                                      <p:cBhvr>
                                        <p:cTn id="206" dur="500"/>
                                        <p:tgtEl>
                                          <p:spTgt spid="207"/>
                                        </p:tgtEl>
                                      </p:cBhvr>
                                    </p:animEffect>
                                  </p:childTnLst>
                                </p:cTn>
                              </p:par>
                              <p:par>
                                <p:cTn id="207" presetID="12" presetClass="entr" presetSubtype="4" fill="hold" grpId="0" nodeType="withEffect">
                                  <p:stCondLst>
                                    <p:cond delay="800"/>
                                  </p:stCondLst>
                                  <p:childTnLst>
                                    <p:set>
                                      <p:cBhvr>
                                        <p:cTn id="208" dur="1" fill="hold">
                                          <p:stCondLst>
                                            <p:cond delay="0"/>
                                          </p:stCondLst>
                                        </p:cTn>
                                        <p:tgtEl>
                                          <p:spTgt spid="208"/>
                                        </p:tgtEl>
                                        <p:attrNameLst>
                                          <p:attrName>style.visibility</p:attrName>
                                        </p:attrNameLst>
                                      </p:cBhvr>
                                      <p:to>
                                        <p:strVal val="visible"/>
                                      </p:to>
                                    </p:set>
                                    <p:anim calcmode="lin" valueType="num">
                                      <p:cBhvr additive="base">
                                        <p:cTn id="209" dur="500"/>
                                        <p:tgtEl>
                                          <p:spTgt spid="208"/>
                                        </p:tgtEl>
                                        <p:attrNameLst>
                                          <p:attrName>ppt_y</p:attrName>
                                        </p:attrNameLst>
                                      </p:cBhvr>
                                      <p:tavLst>
                                        <p:tav tm="0">
                                          <p:val>
                                            <p:strVal val="#ppt_y+#ppt_h*1.125000"/>
                                          </p:val>
                                        </p:tav>
                                        <p:tav tm="100000">
                                          <p:val>
                                            <p:strVal val="#ppt_y"/>
                                          </p:val>
                                        </p:tav>
                                      </p:tavLst>
                                    </p:anim>
                                    <p:animEffect transition="in" filter="wipe(up)">
                                      <p:cBhvr>
                                        <p:cTn id="210" dur="500"/>
                                        <p:tgtEl>
                                          <p:spTgt spid="208"/>
                                        </p:tgtEl>
                                      </p:cBhvr>
                                    </p:animEffect>
                                  </p:childTnLst>
                                </p:cTn>
                              </p:par>
                              <p:par>
                                <p:cTn id="211" presetID="12" presetClass="entr" presetSubtype="4" fill="hold" grpId="0" nodeType="withEffect">
                                  <p:stCondLst>
                                    <p:cond delay="900"/>
                                  </p:stCondLst>
                                  <p:childTnLst>
                                    <p:set>
                                      <p:cBhvr>
                                        <p:cTn id="212" dur="1" fill="hold">
                                          <p:stCondLst>
                                            <p:cond delay="0"/>
                                          </p:stCondLst>
                                        </p:cTn>
                                        <p:tgtEl>
                                          <p:spTgt spid="209"/>
                                        </p:tgtEl>
                                        <p:attrNameLst>
                                          <p:attrName>style.visibility</p:attrName>
                                        </p:attrNameLst>
                                      </p:cBhvr>
                                      <p:to>
                                        <p:strVal val="visible"/>
                                      </p:to>
                                    </p:set>
                                    <p:anim calcmode="lin" valueType="num">
                                      <p:cBhvr additive="base">
                                        <p:cTn id="213" dur="500"/>
                                        <p:tgtEl>
                                          <p:spTgt spid="209"/>
                                        </p:tgtEl>
                                        <p:attrNameLst>
                                          <p:attrName>ppt_y</p:attrName>
                                        </p:attrNameLst>
                                      </p:cBhvr>
                                      <p:tavLst>
                                        <p:tav tm="0">
                                          <p:val>
                                            <p:strVal val="#ppt_y+#ppt_h*1.125000"/>
                                          </p:val>
                                        </p:tav>
                                        <p:tav tm="100000">
                                          <p:val>
                                            <p:strVal val="#ppt_y"/>
                                          </p:val>
                                        </p:tav>
                                      </p:tavLst>
                                    </p:anim>
                                    <p:animEffect transition="in" filter="wipe(up)">
                                      <p:cBhvr>
                                        <p:cTn id="214" dur="500"/>
                                        <p:tgtEl>
                                          <p:spTgt spid="2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6" grpId="0"/>
      <p:bldP spid="190" grpId="0"/>
      <p:bldP spid="191" grpId="0"/>
      <p:bldP spid="192" grpId="0"/>
      <p:bldP spid="193" grpId="0"/>
      <p:bldP spid="194" grpId="0"/>
      <p:bldP spid="195" grpId="0"/>
      <p:bldP spid="196" grpId="0"/>
      <p:bldP spid="197" grpId="0"/>
      <p:bldP spid="198" grpId="0"/>
      <p:bldP spid="199" grpId="0"/>
      <p:bldP spid="200" grpId="0"/>
      <p:bldP spid="201" grpId="0"/>
      <p:bldP spid="202" grpId="0"/>
      <p:bldP spid="203" grpId="0"/>
      <p:bldP spid="204" grpId="0"/>
      <p:bldP spid="205" grpId="0"/>
      <p:bldP spid="206" grpId="0"/>
      <p:bldP spid="207" grpId="0"/>
      <p:bldP spid="208" grpId="0"/>
      <p:bldP spid="209" grpId="0"/>
      <p:bldP spid="210" grpId="0" animBg="1"/>
      <p:bldP spid="211" grpId="0" animBg="1"/>
      <p:bldP spid="212" grpId="0" animBg="1"/>
      <p:bldP spid="213" grpId="0" animBg="1"/>
      <p:bldP spid="214" grpId="0" animBg="1"/>
      <p:bldP spid="215" grpId="0" animBg="1"/>
      <p:bldP spid="216" grpId="0" animBg="1"/>
      <p:bldP spid="217" grpId="0"/>
      <p:bldP spid="218" grpId="0"/>
      <p:bldP spid="219" grpId="0"/>
      <p:bldP spid="220" grpId="0"/>
      <p:bldP spid="221" grpId="0"/>
      <p:bldP spid="222" grpId="0"/>
      <p:bldP spid="223" grpId="0"/>
      <p:bldP spid="224" grpId="0" animBg="1"/>
      <p:bldP spid="225" grpId="0" animBg="1"/>
      <p:bldP spid="226" grpId="0" animBg="1"/>
      <p:bldP spid="227" grpId="0" animBg="1"/>
      <p:bldP spid="228" grpId="0" animBg="1"/>
      <p:bldP spid="229" grpId="0" animBg="1"/>
      <p:bldP spid="230" grpId="0" animBg="1"/>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6"/>
          <p:cNvSpPr>
            <a:spLocks/>
          </p:cNvSpPr>
          <p:nvPr/>
        </p:nvSpPr>
        <p:spPr bwMode="auto">
          <a:xfrm>
            <a:off x="3164483"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8" name="Freeform 7"/>
          <p:cNvSpPr>
            <a:spLocks/>
          </p:cNvSpPr>
          <p:nvPr/>
        </p:nvSpPr>
        <p:spPr bwMode="auto">
          <a:xfrm>
            <a:off x="3164483" y="2905111"/>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9" name="Freeform 8"/>
          <p:cNvSpPr>
            <a:spLocks/>
          </p:cNvSpPr>
          <p:nvPr/>
        </p:nvSpPr>
        <p:spPr bwMode="auto">
          <a:xfrm>
            <a:off x="3502784"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0" name="Freeform 9"/>
          <p:cNvSpPr>
            <a:spLocks/>
          </p:cNvSpPr>
          <p:nvPr/>
        </p:nvSpPr>
        <p:spPr bwMode="auto">
          <a:xfrm>
            <a:off x="3841085"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1" name="Freeform 10"/>
          <p:cNvSpPr>
            <a:spLocks/>
          </p:cNvSpPr>
          <p:nvPr/>
        </p:nvSpPr>
        <p:spPr bwMode="auto">
          <a:xfrm>
            <a:off x="4180809" y="1781437"/>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2" name="Freeform 11"/>
          <p:cNvSpPr>
            <a:spLocks/>
          </p:cNvSpPr>
          <p:nvPr/>
        </p:nvSpPr>
        <p:spPr bwMode="auto">
          <a:xfrm>
            <a:off x="3502784" y="2566451"/>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3" name="Freeform 12"/>
          <p:cNvSpPr>
            <a:spLocks/>
          </p:cNvSpPr>
          <p:nvPr/>
        </p:nvSpPr>
        <p:spPr bwMode="auto">
          <a:xfrm>
            <a:off x="3841085" y="2216452"/>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4" name="Freeform 13"/>
          <p:cNvSpPr>
            <a:spLocks/>
          </p:cNvSpPr>
          <p:nvPr/>
        </p:nvSpPr>
        <p:spPr bwMode="auto">
          <a:xfrm>
            <a:off x="4180809" y="1986901"/>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5" name="Freeform 14"/>
          <p:cNvSpPr>
            <a:spLocks/>
          </p:cNvSpPr>
          <p:nvPr/>
        </p:nvSpPr>
        <p:spPr bwMode="auto">
          <a:xfrm>
            <a:off x="5227028"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6" name="Freeform 15"/>
          <p:cNvSpPr>
            <a:spLocks/>
          </p:cNvSpPr>
          <p:nvPr/>
        </p:nvSpPr>
        <p:spPr bwMode="auto">
          <a:xfrm>
            <a:off x="5565171"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7" name="Freeform 16"/>
          <p:cNvSpPr>
            <a:spLocks/>
          </p:cNvSpPr>
          <p:nvPr/>
        </p:nvSpPr>
        <p:spPr bwMode="auto">
          <a:xfrm>
            <a:off x="5904738"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8" name="Freeform 17"/>
          <p:cNvSpPr>
            <a:spLocks/>
          </p:cNvSpPr>
          <p:nvPr/>
        </p:nvSpPr>
        <p:spPr bwMode="auto">
          <a:xfrm>
            <a:off x="6244304"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9" name="Freeform 18"/>
          <p:cNvSpPr>
            <a:spLocks/>
          </p:cNvSpPr>
          <p:nvPr/>
        </p:nvSpPr>
        <p:spPr bwMode="auto">
          <a:xfrm>
            <a:off x="5227028" y="3161586"/>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0" name="Freeform 19"/>
          <p:cNvSpPr>
            <a:spLocks/>
          </p:cNvSpPr>
          <p:nvPr/>
        </p:nvSpPr>
        <p:spPr bwMode="auto">
          <a:xfrm>
            <a:off x="5565171" y="2573534"/>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1" name="Freeform 20"/>
          <p:cNvSpPr>
            <a:spLocks/>
          </p:cNvSpPr>
          <p:nvPr/>
        </p:nvSpPr>
        <p:spPr bwMode="auto">
          <a:xfrm>
            <a:off x="5904738" y="1986901"/>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2" name="Freeform 21"/>
          <p:cNvSpPr>
            <a:spLocks/>
          </p:cNvSpPr>
          <p:nvPr/>
        </p:nvSpPr>
        <p:spPr bwMode="auto">
          <a:xfrm>
            <a:off x="6244304" y="2780416"/>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3" name="Freeform 22"/>
          <p:cNvSpPr>
            <a:spLocks/>
          </p:cNvSpPr>
          <p:nvPr/>
        </p:nvSpPr>
        <p:spPr bwMode="auto">
          <a:xfrm>
            <a:off x="7289573"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4" name="Freeform 23"/>
          <p:cNvSpPr>
            <a:spLocks/>
          </p:cNvSpPr>
          <p:nvPr/>
        </p:nvSpPr>
        <p:spPr bwMode="auto">
          <a:xfrm>
            <a:off x="7629931"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5" name="Freeform 24"/>
          <p:cNvSpPr>
            <a:spLocks/>
          </p:cNvSpPr>
          <p:nvPr/>
        </p:nvSpPr>
        <p:spPr bwMode="auto">
          <a:xfrm>
            <a:off x="7968865"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6" name="Freeform 25"/>
          <p:cNvSpPr>
            <a:spLocks/>
          </p:cNvSpPr>
          <p:nvPr/>
        </p:nvSpPr>
        <p:spPr bwMode="auto">
          <a:xfrm>
            <a:off x="8307799"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7" name="Freeform 26"/>
          <p:cNvSpPr>
            <a:spLocks/>
          </p:cNvSpPr>
          <p:nvPr/>
        </p:nvSpPr>
        <p:spPr bwMode="auto">
          <a:xfrm>
            <a:off x="8307799" y="1979814"/>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8" name="Freeform 27"/>
          <p:cNvSpPr>
            <a:spLocks/>
          </p:cNvSpPr>
          <p:nvPr/>
        </p:nvSpPr>
        <p:spPr bwMode="auto">
          <a:xfrm>
            <a:off x="7968865" y="2243377"/>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9" name="Freeform 28"/>
          <p:cNvSpPr>
            <a:spLocks/>
          </p:cNvSpPr>
          <p:nvPr/>
        </p:nvSpPr>
        <p:spPr bwMode="auto">
          <a:xfrm>
            <a:off x="7629931" y="2573534"/>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0" name="Freeform 29"/>
          <p:cNvSpPr>
            <a:spLocks/>
          </p:cNvSpPr>
          <p:nvPr/>
        </p:nvSpPr>
        <p:spPr bwMode="auto">
          <a:xfrm>
            <a:off x="7289573" y="2916447"/>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1" name="Freeform 30"/>
          <p:cNvSpPr>
            <a:spLocks/>
          </p:cNvSpPr>
          <p:nvPr/>
        </p:nvSpPr>
        <p:spPr bwMode="auto">
          <a:xfrm>
            <a:off x="9353542" y="1781437"/>
            <a:ext cx="266553" cy="162103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2" name="Freeform 31"/>
          <p:cNvSpPr>
            <a:spLocks/>
          </p:cNvSpPr>
          <p:nvPr/>
        </p:nvSpPr>
        <p:spPr bwMode="auto">
          <a:xfrm>
            <a:off x="9693267" y="1781437"/>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3" name="Freeform 32"/>
          <p:cNvSpPr>
            <a:spLocks/>
          </p:cNvSpPr>
          <p:nvPr/>
        </p:nvSpPr>
        <p:spPr bwMode="auto">
          <a:xfrm>
            <a:off x="10032992"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4" name="Freeform 33"/>
          <p:cNvSpPr>
            <a:spLocks/>
          </p:cNvSpPr>
          <p:nvPr/>
        </p:nvSpPr>
        <p:spPr bwMode="auto">
          <a:xfrm>
            <a:off x="10371293" y="1781437"/>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202A36"/>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5" name="Freeform 34"/>
          <p:cNvSpPr>
            <a:spLocks/>
          </p:cNvSpPr>
          <p:nvPr/>
        </p:nvSpPr>
        <p:spPr bwMode="auto">
          <a:xfrm>
            <a:off x="10371293" y="1995402"/>
            <a:ext cx="265129" cy="140707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6" name="Freeform 35"/>
          <p:cNvSpPr>
            <a:spLocks/>
          </p:cNvSpPr>
          <p:nvPr/>
        </p:nvSpPr>
        <p:spPr bwMode="auto">
          <a:xfrm>
            <a:off x="10032992" y="2118681"/>
            <a:ext cx="265129" cy="1283793"/>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7" name="Freeform 36"/>
          <p:cNvSpPr>
            <a:spLocks/>
          </p:cNvSpPr>
          <p:nvPr/>
        </p:nvSpPr>
        <p:spPr bwMode="auto">
          <a:xfrm>
            <a:off x="9693267" y="3056728"/>
            <a:ext cx="266553" cy="345746"/>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8" name="Freeform 37"/>
          <p:cNvSpPr>
            <a:spLocks/>
          </p:cNvSpPr>
          <p:nvPr/>
        </p:nvSpPr>
        <p:spPr bwMode="auto">
          <a:xfrm>
            <a:off x="9353542" y="2414830"/>
            <a:ext cx="266553" cy="98764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89" name="Oval 38"/>
          <p:cNvSpPr>
            <a:spLocks noChangeArrowheads="1"/>
          </p:cNvSpPr>
          <p:nvPr/>
        </p:nvSpPr>
        <p:spPr bwMode="auto">
          <a:xfrm>
            <a:off x="3460970" y="3672698"/>
            <a:ext cx="672799" cy="671079"/>
          </a:xfrm>
          <a:prstGeom prst="ellipse">
            <a:avLst/>
          </a:prstGeom>
          <a:solidFill>
            <a:srgbClr val="202A36"/>
          </a:solidFill>
          <a:ln w="12700" cap="flat">
            <a:no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0" name="Freeform 39"/>
          <p:cNvSpPr>
            <a:spLocks noEditPoints="1"/>
          </p:cNvSpPr>
          <p:nvPr/>
        </p:nvSpPr>
        <p:spPr bwMode="auto">
          <a:xfrm>
            <a:off x="3621081" y="3828605"/>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1" name="Oval 40"/>
          <p:cNvSpPr>
            <a:spLocks noChangeArrowheads="1"/>
          </p:cNvSpPr>
          <p:nvPr/>
        </p:nvSpPr>
        <p:spPr bwMode="auto">
          <a:xfrm>
            <a:off x="5521032" y="3672698"/>
            <a:ext cx="675073" cy="671079"/>
          </a:xfrm>
          <a:prstGeom prst="ellipse">
            <a:avLst/>
          </a:prstGeom>
          <a:solidFill>
            <a:srgbClr val="202A36"/>
          </a:solidFill>
          <a:ln w="12700" cap="flat">
            <a:no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2" name="Oval 41"/>
          <p:cNvSpPr>
            <a:spLocks noChangeArrowheads="1"/>
          </p:cNvSpPr>
          <p:nvPr/>
        </p:nvSpPr>
        <p:spPr bwMode="auto">
          <a:xfrm>
            <a:off x="7588098" y="3672698"/>
            <a:ext cx="672799" cy="671079"/>
          </a:xfrm>
          <a:prstGeom prst="ellipse">
            <a:avLst/>
          </a:prstGeom>
          <a:solidFill>
            <a:srgbClr val="202A36"/>
          </a:solidFill>
          <a:ln w="12700" cap="flat">
            <a:no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3" name="Oval 42"/>
          <p:cNvSpPr>
            <a:spLocks noChangeArrowheads="1"/>
          </p:cNvSpPr>
          <p:nvPr/>
        </p:nvSpPr>
        <p:spPr bwMode="auto">
          <a:xfrm>
            <a:off x="9660013" y="3672698"/>
            <a:ext cx="672799" cy="671079"/>
          </a:xfrm>
          <a:prstGeom prst="ellipse">
            <a:avLst/>
          </a:prstGeom>
          <a:solidFill>
            <a:srgbClr val="202A36"/>
          </a:solidFill>
          <a:ln w="12700" cap="flat">
            <a:no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94" name="Freeform 43"/>
          <p:cNvSpPr>
            <a:spLocks noEditPoints="1"/>
          </p:cNvSpPr>
          <p:nvPr/>
        </p:nvSpPr>
        <p:spPr bwMode="auto">
          <a:xfrm>
            <a:off x="7784710" y="3896390"/>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5" name="Freeform 44"/>
          <p:cNvSpPr>
            <a:spLocks noEditPoints="1"/>
          </p:cNvSpPr>
          <p:nvPr/>
        </p:nvSpPr>
        <p:spPr bwMode="auto">
          <a:xfrm>
            <a:off x="5664652" y="3841741"/>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6" name="Freeform 45"/>
          <p:cNvSpPr>
            <a:spLocks noEditPoints="1"/>
          </p:cNvSpPr>
          <p:nvPr/>
        </p:nvSpPr>
        <p:spPr bwMode="auto">
          <a:xfrm>
            <a:off x="9837171" y="3847946"/>
            <a:ext cx="286396" cy="316333"/>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FCB00F"/>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97" name="TextBox 96"/>
          <p:cNvSpPr txBox="1"/>
          <p:nvPr/>
        </p:nvSpPr>
        <p:spPr>
          <a:xfrm>
            <a:off x="2855473"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sz="1000" dirty="0">
                <a:solidFill>
                  <a:srgbClr val="202A36"/>
                </a:solidFill>
              </a:rPr>
              <a:t>您的内容打在这里，或者通过复制您的文本后。您的内容打在这里，或者通过复制您的文本后。</a:t>
            </a:r>
          </a:p>
        </p:txBody>
      </p:sp>
      <p:sp>
        <p:nvSpPr>
          <p:cNvPr id="98" name="TextBox 97"/>
          <p:cNvSpPr txBox="1"/>
          <p:nvPr/>
        </p:nvSpPr>
        <p:spPr>
          <a:xfrm>
            <a:off x="3192076" y="4439235"/>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a:solidFill>
                  <a:srgbClr val="202A36"/>
                </a:solidFill>
              </a:rPr>
              <a:t>添加标题</a:t>
            </a:r>
          </a:p>
        </p:txBody>
      </p:sp>
      <p:sp>
        <p:nvSpPr>
          <p:cNvPr id="99" name="TextBox 98"/>
          <p:cNvSpPr txBox="1"/>
          <p:nvPr/>
        </p:nvSpPr>
        <p:spPr>
          <a:xfrm>
            <a:off x="4935485"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00" dirty="0">
                <a:solidFill>
                  <a:srgbClr val="202A36"/>
                </a:solidFill>
              </a:rPr>
              <a:t>您的内容打在这里，或者通过复制您的文本后。您的内容打在这里，或者通过复制您的文本后。</a:t>
            </a:r>
          </a:p>
        </p:txBody>
      </p:sp>
      <p:sp>
        <p:nvSpPr>
          <p:cNvPr id="100" name="TextBox 99"/>
          <p:cNvSpPr txBox="1"/>
          <p:nvPr/>
        </p:nvSpPr>
        <p:spPr>
          <a:xfrm>
            <a:off x="5272088"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a:solidFill>
                  <a:srgbClr val="202A36"/>
                </a:solidFill>
              </a:rPr>
              <a:t>添加标题</a:t>
            </a:r>
          </a:p>
        </p:txBody>
      </p:sp>
      <p:sp>
        <p:nvSpPr>
          <p:cNvPr id="101" name="TextBox 100"/>
          <p:cNvSpPr txBox="1"/>
          <p:nvPr/>
        </p:nvSpPr>
        <p:spPr>
          <a:xfrm>
            <a:off x="7015497" y="4781174"/>
            <a:ext cx="1883794" cy="830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1000" dirty="0">
                <a:solidFill>
                  <a:srgbClr val="202A36"/>
                </a:solidFill>
              </a:rPr>
              <a:t>您的内容打在这里，或者通过复制您的文本后。您的内容打在这里，或者通过复制您的文本后。</a:t>
            </a:r>
          </a:p>
        </p:txBody>
      </p:sp>
      <p:sp>
        <p:nvSpPr>
          <p:cNvPr id="102" name="TextBox 101"/>
          <p:cNvSpPr txBox="1"/>
          <p:nvPr/>
        </p:nvSpPr>
        <p:spPr>
          <a:xfrm>
            <a:off x="7352100"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a:solidFill>
                  <a:srgbClr val="202A36"/>
                </a:solidFill>
              </a:rPr>
              <a:t>添加标题</a:t>
            </a:r>
          </a:p>
        </p:txBody>
      </p:sp>
      <p:sp>
        <p:nvSpPr>
          <p:cNvPr id="103" name="TextBox 102"/>
          <p:cNvSpPr txBox="1"/>
          <p:nvPr/>
        </p:nvSpPr>
        <p:spPr>
          <a:xfrm>
            <a:off x="9063424" y="4781174"/>
            <a:ext cx="1883794" cy="821349"/>
          </a:xfrm>
          <a:prstGeom prst="rect">
            <a:avLst/>
          </a:prstGeom>
          <a:noFill/>
        </p:spPr>
        <p:txBody>
          <a:bodyPr wrap="square" lIns="81887" tIns="40943" rIns="81887" bIns="40943" rtlCol="0">
            <a:spAutoFit/>
          </a:bodyPr>
          <a:lstStyle/>
          <a:p>
            <a:pPr>
              <a:lnSpc>
                <a:spcPct val="120000"/>
              </a:lnSpc>
            </a:pPr>
            <a:r>
              <a:rPr lang="zh-CN" altLang="en-US" sz="1000" dirty="0">
                <a:solidFill>
                  <a:srgbClr val="202A36"/>
                </a:solidFill>
                <a:latin typeface="微软雅黑" pitchFamily="34" charset="-122"/>
                <a:ea typeface="微软雅黑" pitchFamily="34" charset="-122"/>
              </a:rPr>
              <a:t>您的内容打在这里，或者通过复制您的文本后。您的内容打在这里，或者通过复制您的文本后。</a:t>
            </a:r>
          </a:p>
        </p:txBody>
      </p:sp>
      <p:sp>
        <p:nvSpPr>
          <p:cNvPr id="104" name="TextBox 103"/>
          <p:cNvSpPr txBox="1"/>
          <p:nvPr/>
        </p:nvSpPr>
        <p:spPr>
          <a:xfrm>
            <a:off x="9400027" y="4473102"/>
            <a:ext cx="1210588"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a:solidFill>
                  <a:srgbClr val="202A36"/>
                </a:solidFill>
              </a:rPr>
              <a:t>添加标题</a:t>
            </a:r>
          </a:p>
        </p:txBody>
      </p:sp>
      <p:sp>
        <p:nvSpPr>
          <p:cNvPr id="50" name="矩形 3"/>
          <p:cNvSpPr>
            <a:spLocks noChangeArrowheads="1"/>
          </p:cNvSpPr>
          <p:nvPr/>
        </p:nvSpPr>
        <p:spPr bwMode="auto">
          <a:xfrm>
            <a:off x="271441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案例分析</a:t>
            </a:r>
          </a:p>
        </p:txBody>
      </p:sp>
    </p:spTree>
    <p:extLst>
      <p:ext uri="{BB962C8B-B14F-4D97-AF65-F5344CB8AC3E}">
        <p14:creationId xmlns:p14="http://schemas.microsoft.com/office/powerpoint/2010/main" val="2420738127"/>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89"/>
                                        </p:tgtEl>
                                        <p:attrNameLst>
                                          <p:attrName>style.visibility</p:attrName>
                                        </p:attrNameLst>
                                      </p:cBhvr>
                                      <p:to>
                                        <p:strVal val="visible"/>
                                      </p:to>
                                    </p:set>
                                    <p:animEffect transition="in" filter="fade">
                                      <p:cBhvr>
                                        <p:cTn id="11" dur="500"/>
                                        <p:tgtEl>
                                          <p:spTgt spid="89"/>
                                        </p:tgtEl>
                                      </p:cBhvr>
                                    </p:animEffect>
                                    <p:anim calcmode="lin" valueType="num">
                                      <p:cBhvr>
                                        <p:cTn id="12" dur="500" fill="hold"/>
                                        <p:tgtEl>
                                          <p:spTgt spid="89"/>
                                        </p:tgtEl>
                                        <p:attrNameLst>
                                          <p:attrName>ppt_w</p:attrName>
                                        </p:attrNameLst>
                                      </p:cBhvr>
                                      <p:tavLst>
                                        <p:tav tm="0" fmla="#ppt_w*sin(2.5*pi*$)">
                                          <p:val>
                                            <p:fltVal val="0"/>
                                          </p:val>
                                        </p:tav>
                                        <p:tav tm="100000">
                                          <p:val>
                                            <p:fltVal val="1"/>
                                          </p:val>
                                        </p:tav>
                                      </p:tavLst>
                                    </p:anim>
                                    <p:anim calcmode="lin" valueType="num">
                                      <p:cBhvr>
                                        <p:cTn id="13" dur="500" fill="hold"/>
                                        <p:tgtEl>
                                          <p:spTgt spid="89"/>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90"/>
                                        </p:tgtEl>
                                        <p:attrNameLst>
                                          <p:attrName>style.visibility</p:attrName>
                                        </p:attrNameLst>
                                      </p:cBhvr>
                                      <p:to>
                                        <p:strVal val="visible"/>
                                      </p:to>
                                    </p:set>
                                    <p:animEffect transition="in" filter="fade">
                                      <p:cBhvr>
                                        <p:cTn id="16" dur="500"/>
                                        <p:tgtEl>
                                          <p:spTgt spid="90"/>
                                        </p:tgtEl>
                                      </p:cBhvr>
                                    </p:animEffect>
                                    <p:anim calcmode="lin" valueType="num">
                                      <p:cBhvr>
                                        <p:cTn id="17" dur="500" fill="hold"/>
                                        <p:tgtEl>
                                          <p:spTgt spid="90"/>
                                        </p:tgtEl>
                                        <p:attrNameLst>
                                          <p:attrName>ppt_w</p:attrName>
                                        </p:attrNameLst>
                                      </p:cBhvr>
                                      <p:tavLst>
                                        <p:tav tm="0" fmla="#ppt_w*sin(2.5*pi*$)">
                                          <p:val>
                                            <p:fltVal val="0"/>
                                          </p:val>
                                        </p:tav>
                                        <p:tav tm="100000">
                                          <p:val>
                                            <p:fltVal val="1"/>
                                          </p:val>
                                        </p:tav>
                                      </p:tavLst>
                                    </p:anim>
                                    <p:anim calcmode="lin" valueType="num">
                                      <p:cBhvr>
                                        <p:cTn id="18" dur="500" fill="hold"/>
                                        <p:tgtEl>
                                          <p:spTgt spid="90"/>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fade">
                                      <p:cBhvr>
                                        <p:cTn id="22" dur="1000"/>
                                        <p:tgtEl>
                                          <p:spTgt spid="98"/>
                                        </p:tgtEl>
                                      </p:cBhvr>
                                    </p:animEffect>
                                    <p:anim calcmode="lin" valueType="num">
                                      <p:cBhvr>
                                        <p:cTn id="23" dur="1000" fill="hold"/>
                                        <p:tgtEl>
                                          <p:spTgt spid="98"/>
                                        </p:tgtEl>
                                        <p:attrNameLst>
                                          <p:attrName>ppt_x</p:attrName>
                                        </p:attrNameLst>
                                      </p:cBhvr>
                                      <p:tavLst>
                                        <p:tav tm="0">
                                          <p:val>
                                            <p:strVal val="#ppt_x"/>
                                          </p:val>
                                        </p:tav>
                                        <p:tav tm="100000">
                                          <p:val>
                                            <p:strVal val="#ppt_x"/>
                                          </p:val>
                                        </p:tav>
                                      </p:tavLst>
                                    </p:anim>
                                    <p:anim calcmode="lin" valueType="num">
                                      <p:cBhvr>
                                        <p:cTn id="24" dur="1000" fill="hold"/>
                                        <p:tgtEl>
                                          <p:spTgt spid="98"/>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fade">
                                      <p:cBhvr>
                                        <p:cTn id="27" dur="1000"/>
                                        <p:tgtEl>
                                          <p:spTgt spid="97"/>
                                        </p:tgtEl>
                                      </p:cBhvr>
                                    </p:animEffect>
                                    <p:anim calcmode="lin" valueType="num">
                                      <p:cBhvr>
                                        <p:cTn id="28" dur="1000" fill="hold"/>
                                        <p:tgtEl>
                                          <p:spTgt spid="97"/>
                                        </p:tgtEl>
                                        <p:attrNameLst>
                                          <p:attrName>ppt_x</p:attrName>
                                        </p:attrNameLst>
                                      </p:cBhvr>
                                      <p:tavLst>
                                        <p:tav tm="0">
                                          <p:val>
                                            <p:strVal val="#ppt_x"/>
                                          </p:val>
                                        </p:tav>
                                        <p:tav tm="100000">
                                          <p:val>
                                            <p:strVal val="#ppt_x"/>
                                          </p:val>
                                        </p:tav>
                                      </p:tavLst>
                                    </p:anim>
                                    <p:anim calcmode="lin" valueType="num">
                                      <p:cBhvr>
                                        <p:cTn id="29" dur="1000" fill="hold"/>
                                        <p:tgtEl>
                                          <p:spTgt spid="97"/>
                                        </p:tgtEl>
                                        <p:attrNameLst>
                                          <p:attrName>ppt_y</p:attrName>
                                        </p:attrNameLst>
                                      </p:cBhvr>
                                      <p:tavLst>
                                        <p:tav tm="0">
                                          <p:val>
                                            <p:strVal val="#ppt_y-.1"/>
                                          </p:val>
                                        </p:tav>
                                        <p:tav tm="100000">
                                          <p:val>
                                            <p:strVal val="#ppt_y"/>
                                          </p:val>
                                        </p:tav>
                                      </p:tavLst>
                                    </p:anim>
                                  </p:childTnLst>
                                </p:cTn>
                              </p:par>
                              <p:par>
                                <p:cTn id="30" presetID="22" presetClass="entr" presetSubtype="4"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wipe(down)">
                                      <p:cBhvr>
                                        <p:cTn id="32" dur="500"/>
                                        <p:tgtEl>
                                          <p:spTgt spid="57"/>
                                        </p:tgtEl>
                                      </p:cBhvr>
                                    </p:animEffect>
                                  </p:childTnLst>
                                </p:cTn>
                              </p:par>
                              <p:par>
                                <p:cTn id="33" presetID="22" presetClass="entr" presetSubtype="4" fill="hold" grpId="0" nodeType="withEffect">
                                  <p:stCondLst>
                                    <p:cond delay="20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500"/>
                                        <p:tgtEl>
                                          <p:spTgt spid="59"/>
                                        </p:tgtEl>
                                      </p:cBhvr>
                                    </p:animEffect>
                                  </p:childTnLst>
                                </p:cTn>
                              </p:par>
                              <p:par>
                                <p:cTn id="36" presetID="22" presetClass="entr" presetSubtype="4" fill="hold" grpId="0" nodeType="withEffect">
                                  <p:stCondLst>
                                    <p:cond delay="400"/>
                                  </p:stCondLst>
                                  <p:childTnLst>
                                    <p:set>
                                      <p:cBhvr>
                                        <p:cTn id="37" dur="1" fill="hold">
                                          <p:stCondLst>
                                            <p:cond delay="0"/>
                                          </p:stCondLst>
                                        </p:cTn>
                                        <p:tgtEl>
                                          <p:spTgt spid="60"/>
                                        </p:tgtEl>
                                        <p:attrNameLst>
                                          <p:attrName>style.visibility</p:attrName>
                                        </p:attrNameLst>
                                      </p:cBhvr>
                                      <p:to>
                                        <p:strVal val="visible"/>
                                      </p:to>
                                    </p:set>
                                    <p:animEffect transition="in" filter="wipe(down)">
                                      <p:cBhvr>
                                        <p:cTn id="38" dur="500"/>
                                        <p:tgtEl>
                                          <p:spTgt spid="60"/>
                                        </p:tgtEl>
                                      </p:cBhvr>
                                    </p:animEffect>
                                  </p:childTnLst>
                                </p:cTn>
                              </p:par>
                              <p:par>
                                <p:cTn id="39" presetID="22" presetClass="entr" presetSubtype="4" fill="hold" grpId="0" nodeType="withEffect">
                                  <p:stCondLst>
                                    <p:cond delay="600"/>
                                  </p:stCondLst>
                                  <p:childTnLst>
                                    <p:set>
                                      <p:cBhvr>
                                        <p:cTn id="40" dur="1" fill="hold">
                                          <p:stCondLst>
                                            <p:cond delay="0"/>
                                          </p:stCondLst>
                                        </p:cTn>
                                        <p:tgtEl>
                                          <p:spTgt spid="61"/>
                                        </p:tgtEl>
                                        <p:attrNameLst>
                                          <p:attrName>style.visibility</p:attrName>
                                        </p:attrNameLst>
                                      </p:cBhvr>
                                      <p:to>
                                        <p:strVal val="visible"/>
                                      </p:to>
                                    </p:set>
                                    <p:animEffect transition="in" filter="wipe(down)">
                                      <p:cBhvr>
                                        <p:cTn id="41" dur="500"/>
                                        <p:tgtEl>
                                          <p:spTgt spid="61"/>
                                        </p:tgtEl>
                                      </p:cBhvr>
                                    </p:animEffect>
                                  </p:childTnLst>
                                </p:cTn>
                              </p:par>
                            </p:childTnLst>
                          </p:cTn>
                        </p:par>
                        <p:par>
                          <p:cTn id="42" fill="hold">
                            <p:stCondLst>
                              <p:cond delay="2100"/>
                            </p:stCondLst>
                            <p:childTnLst>
                              <p:par>
                                <p:cTn id="43" presetID="22" presetClass="entr" presetSubtype="4"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down)">
                                      <p:cBhvr>
                                        <p:cTn id="45" dur="500"/>
                                        <p:tgtEl>
                                          <p:spTgt spid="5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down)">
                                      <p:cBhvr>
                                        <p:cTn id="48" dur="500"/>
                                        <p:tgtEl>
                                          <p:spTgt spid="62"/>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down)">
                                      <p:cBhvr>
                                        <p:cTn id="51" dur="500"/>
                                        <p:tgtEl>
                                          <p:spTgt spid="63"/>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64"/>
                                        </p:tgtEl>
                                        <p:attrNameLst>
                                          <p:attrName>style.visibility</p:attrName>
                                        </p:attrNameLst>
                                      </p:cBhvr>
                                      <p:to>
                                        <p:strVal val="visible"/>
                                      </p:to>
                                    </p:set>
                                    <p:animEffect transition="in" filter="wipe(down)">
                                      <p:cBhvr>
                                        <p:cTn id="54" dur="500"/>
                                        <p:tgtEl>
                                          <p:spTgt spid="64"/>
                                        </p:tgtEl>
                                      </p:cBhvr>
                                    </p:animEffect>
                                  </p:childTnLst>
                                </p:cTn>
                              </p:par>
                            </p:childTnLst>
                          </p:cTn>
                        </p:par>
                        <p:par>
                          <p:cTn id="55" fill="hold">
                            <p:stCondLst>
                              <p:cond delay="2600"/>
                            </p:stCondLst>
                            <p:childTnLst>
                              <p:par>
                                <p:cTn id="56" presetID="45" presetClass="entr" presetSubtype="0" fill="hold" grpId="0" nodeType="afterEffect">
                                  <p:stCondLst>
                                    <p:cond delay="0"/>
                                  </p:stCondLst>
                                  <p:childTnLst>
                                    <p:set>
                                      <p:cBhvr>
                                        <p:cTn id="57" dur="1" fill="hold">
                                          <p:stCondLst>
                                            <p:cond delay="0"/>
                                          </p:stCondLst>
                                        </p:cTn>
                                        <p:tgtEl>
                                          <p:spTgt spid="91"/>
                                        </p:tgtEl>
                                        <p:attrNameLst>
                                          <p:attrName>style.visibility</p:attrName>
                                        </p:attrNameLst>
                                      </p:cBhvr>
                                      <p:to>
                                        <p:strVal val="visible"/>
                                      </p:to>
                                    </p:set>
                                    <p:animEffect transition="in" filter="fade">
                                      <p:cBhvr>
                                        <p:cTn id="58" dur="500"/>
                                        <p:tgtEl>
                                          <p:spTgt spid="91"/>
                                        </p:tgtEl>
                                      </p:cBhvr>
                                    </p:animEffect>
                                    <p:anim calcmode="lin" valueType="num">
                                      <p:cBhvr>
                                        <p:cTn id="59" dur="500" fill="hold"/>
                                        <p:tgtEl>
                                          <p:spTgt spid="91"/>
                                        </p:tgtEl>
                                        <p:attrNameLst>
                                          <p:attrName>ppt_w</p:attrName>
                                        </p:attrNameLst>
                                      </p:cBhvr>
                                      <p:tavLst>
                                        <p:tav tm="0" fmla="#ppt_w*sin(2.5*pi*$)">
                                          <p:val>
                                            <p:fltVal val="0"/>
                                          </p:val>
                                        </p:tav>
                                        <p:tav tm="100000">
                                          <p:val>
                                            <p:fltVal val="1"/>
                                          </p:val>
                                        </p:tav>
                                      </p:tavLst>
                                    </p:anim>
                                    <p:anim calcmode="lin" valueType="num">
                                      <p:cBhvr>
                                        <p:cTn id="60" dur="500" fill="hold"/>
                                        <p:tgtEl>
                                          <p:spTgt spid="91"/>
                                        </p:tgtEl>
                                        <p:attrNameLst>
                                          <p:attrName>ppt_h</p:attrName>
                                        </p:attrNameLst>
                                      </p:cBhvr>
                                      <p:tavLst>
                                        <p:tav tm="0">
                                          <p:val>
                                            <p:strVal val="#ppt_h"/>
                                          </p:val>
                                        </p:tav>
                                        <p:tav tm="100000">
                                          <p:val>
                                            <p:strVal val="#ppt_h"/>
                                          </p:val>
                                        </p:tav>
                                      </p:tavLst>
                                    </p:anim>
                                  </p:childTnLst>
                                </p:cTn>
                              </p:par>
                              <p:par>
                                <p:cTn id="61" presetID="45" presetClass="entr" presetSubtype="0" fill="hold" grpId="0" nodeType="with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500"/>
                                        <p:tgtEl>
                                          <p:spTgt spid="95"/>
                                        </p:tgtEl>
                                      </p:cBhvr>
                                    </p:animEffect>
                                    <p:anim calcmode="lin" valueType="num">
                                      <p:cBhvr>
                                        <p:cTn id="64" dur="500" fill="hold"/>
                                        <p:tgtEl>
                                          <p:spTgt spid="95"/>
                                        </p:tgtEl>
                                        <p:attrNameLst>
                                          <p:attrName>ppt_w</p:attrName>
                                        </p:attrNameLst>
                                      </p:cBhvr>
                                      <p:tavLst>
                                        <p:tav tm="0" fmla="#ppt_w*sin(2.5*pi*$)">
                                          <p:val>
                                            <p:fltVal val="0"/>
                                          </p:val>
                                        </p:tav>
                                        <p:tav tm="100000">
                                          <p:val>
                                            <p:fltVal val="1"/>
                                          </p:val>
                                        </p:tav>
                                      </p:tavLst>
                                    </p:anim>
                                    <p:anim calcmode="lin" valueType="num">
                                      <p:cBhvr>
                                        <p:cTn id="65" dur="500" fill="hold"/>
                                        <p:tgtEl>
                                          <p:spTgt spid="95"/>
                                        </p:tgtEl>
                                        <p:attrNameLst>
                                          <p:attrName>ppt_h</p:attrName>
                                        </p:attrNameLst>
                                      </p:cBhvr>
                                      <p:tavLst>
                                        <p:tav tm="0">
                                          <p:val>
                                            <p:strVal val="#ppt_h"/>
                                          </p:val>
                                        </p:tav>
                                        <p:tav tm="100000">
                                          <p:val>
                                            <p:strVal val="#ppt_h"/>
                                          </p:val>
                                        </p:tav>
                                      </p:tavLst>
                                    </p:anim>
                                  </p:childTnLst>
                                </p:cTn>
                              </p:par>
                            </p:childTnLst>
                          </p:cTn>
                        </p:par>
                        <p:par>
                          <p:cTn id="66" fill="hold">
                            <p:stCondLst>
                              <p:cond delay="3100"/>
                            </p:stCondLst>
                            <p:childTnLst>
                              <p:par>
                                <p:cTn id="67" presetID="47" presetClass="entr" presetSubtype="0" fill="hold" grpId="0" nodeType="afterEffect">
                                  <p:stCondLst>
                                    <p:cond delay="0"/>
                                  </p:stCondLst>
                                  <p:childTnLst>
                                    <p:set>
                                      <p:cBhvr>
                                        <p:cTn id="68" dur="1" fill="hold">
                                          <p:stCondLst>
                                            <p:cond delay="0"/>
                                          </p:stCondLst>
                                        </p:cTn>
                                        <p:tgtEl>
                                          <p:spTgt spid="100"/>
                                        </p:tgtEl>
                                        <p:attrNameLst>
                                          <p:attrName>style.visibility</p:attrName>
                                        </p:attrNameLst>
                                      </p:cBhvr>
                                      <p:to>
                                        <p:strVal val="visible"/>
                                      </p:to>
                                    </p:set>
                                    <p:animEffect transition="in" filter="fade">
                                      <p:cBhvr>
                                        <p:cTn id="69" dur="1000"/>
                                        <p:tgtEl>
                                          <p:spTgt spid="100"/>
                                        </p:tgtEl>
                                      </p:cBhvr>
                                    </p:animEffect>
                                    <p:anim calcmode="lin" valueType="num">
                                      <p:cBhvr>
                                        <p:cTn id="70" dur="1000" fill="hold"/>
                                        <p:tgtEl>
                                          <p:spTgt spid="100"/>
                                        </p:tgtEl>
                                        <p:attrNameLst>
                                          <p:attrName>ppt_x</p:attrName>
                                        </p:attrNameLst>
                                      </p:cBhvr>
                                      <p:tavLst>
                                        <p:tav tm="0">
                                          <p:val>
                                            <p:strVal val="#ppt_x"/>
                                          </p:val>
                                        </p:tav>
                                        <p:tav tm="100000">
                                          <p:val>
                                            <p:strVal val="#ppt_x"/>
                                          </p:val>
                                        </p:tav>
                                      </p:tavLst>
                                    </p:anim>
                                    <p:anim calcmode="lin" valueType="num">
                                      <p:cBhvr>
                                        <p:cTn id="71" dur="1000" fill="hold"/>
                                        <p:tgtEl>
                                          <p:spTgt spid="100"/>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99"/>
                                        </p:tgtEl>
                                        <p:attrNameLst>
                                          <p:attrName>style.visibility</p:attrName>
                                        </p:attrNameLst>
                                      </p:cBhvr>
                                      <p:to>
                                        <p:strVal val="visible"/>
                                      </p:to>
                                    </p:set>
                                    <p:animEffect transition="in" filter="fade">
                                      <p:cBhvr>
                                        <p:cTn id="74" dur="1000"/>
                                        <p:tgtEl>
                                          <p:spTgt spid="99"/>
                                        </p:tgtEl>
                                      </p:cBhvr>
                                    </p:animEffect>
                                    <p:anim calcmode="lin" valueType="num">
                                      <p:cBhvr>
                                        <p:cTn id="75" dur="1000" fill="hold"/>
                                        <p:tgtEl>
                                          <p:spTgt spid="99"/>
                                        </p:tgtEl>
                                        <p:attrNameLst>
                                          <p:attrName>ppt_x</p:attrName>
                                        </p:attrNameLst>
                                      </p:cBhvr>
                                      <p:tavLst>
                                        <p:tav tm="0">
                                          <p:val>
                                            <p:strVal val="#ppt_x"/>
                                          </p:val>
                                        </p:tav>
                                        <p:tav tm="100000">
                                          <p:val>
                                            <p:strVal val="#ppt_x"/>
                                          </p:val>
                                        </p:tav>
                                      </p:tavLst>
                                    </p:anim>
                                    <p:anim calcmode="lin" valueType="num">
                                      <p:cBhvr>
                                        <p:cTn id="76" dur="1000" fill="hold"/>
                                        <p:tgtEl>
                                          <p:spTgt spid="99"/>
                                        </p:tgtEl>
                                        <p:attrNameLst>
                                          <p:attrName>ppt_y</p:attrName>
                                        </p:attrNameLst>
                                      </p:cBhvr>
                                      <p:tavLst>
                                        <p:tav tm="0">
                                          <p:val>
                                            <p:strVal val="#ppt_y-.1"/>
                                          </p:val>
                                        </p:tav>
                                        <p:tav tm="100000">
                                          <p:val>
                                            <p:strVal val="#ppt_y"/>
                                          </p:val>
                                        </p:tav>
                                      </p:tavLst>
                                    </p:anim>
                                  </p:childTnLst>
                                </p:cTn>
                              </p:par>
                              <p:par>
                                <p:cTn id="77" presetID="22" presetClass="entr" presetSubtype="4"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wipe(down)">
                                      <p:cBhvr>
                                        <p:cTn id="79" dur="500"/>
                                        <p:tgtEl>
                                          <p:spTgt spid="65"/>
                                        </p:tgtEl>
                                      </p:cBhvr>
                                    </p:animEffect>
                                  </p:childTnLst>
                                </p:cTn>
                              </p:par>
                              <p:par>
                                <p:cTn id="80" presetID="22" presetClass="entr" presetSubtype="4" fill="hold" grpId="0" nodeType="withEffect">
                                  <p:stCondLst>
                                    <p:cond delay="200"/>
                                  </p:stCondLst>
                                  <p:childTnLst>
                                    <p:set>
                                      <p:cBhvr>
                                        <p:cTn id="81" dur="1" fill="hold">
                                          <p:stCondLst>
                                            <p:cond delay="0"/>
                                          </p:stCondLst>
                                        </p:cTn>
                                        <p:tgtEl>
                                          <p:spTgt spid="66"/>
                                        </p:tgtEl>
                                        <p:attrNameLst>
                                          <p:attrName>style.visibility</p:attrName>
                                        </p:attrNameLst>
                                      </p:cBhvr>
                                      <p:to>
                                        <p:strVal val="visible"/>
                                      </p:to>
                                    </p:set>
                                    <p:animEffect transition="in" filter="wipe(down)">
                                      <p:cBhvr>
                                        <p:cTn id="82" dur="500"/>
                                        <p:tgtEl>
                                          <p:spTgt spid="66"/>
                                        </p:tgtEl>
                                      </p:cBhvr>
                                    </p:animEffect>
                                  </p:childTnLst>
                                </p:cTn>
                              </p:par>
                              <p:par>
                                <p:cTn id="83" presetID="22" presetClass="entr" presetSubtype="4" fill="hold" grpId="0" nodeType="withEffect">
                                  <p:stCondLst>
                                    <p:cond delay="400"/>
                                  </p:stCondLst>
                                  <p:childTnLst>
                                    <p:set>
                                      <p:cBhvr>
                                        <p:cTn id="84" dur="1" fill="hold">
                                          <p:stCondLst>
                                            <p:cond delay="0"/>
                                          </p:stCondLst>
                                        </p:cTn>
                                        <p:tgtEl>
                                          <p:spTgt spid="67"/>
                                        </p:tgtEl>
                                        <p:attrNameLst>
                                          <p:attrName>style.visibility</p:attrName>
                                        </p:attrNameLst>
                                      </p:cBhvr>
                                      <p:to>
                                        <p:strVal val="visible"/>
                                      </p:to>
                                    </p:set>
                                    <p:animEffect transition="in" filter="wipe(down)">
                                      <p:cBhvr>
                                        <p:cTn id="85" dur="500"/>
                                        <p:tgtEl>
                                          <p:spTgt spid="67"/>
                                        </p:tgtEl>
                                      </p:cBhvr>
                                    </p:animEffect>
                                  </p:childTnLst>
                                </p:cTn>
                              </p:par>
                              <p:par>
                                <p:cTn id="86" presetID="22" presetClass="entr" presetSubtype="4" fill="hold" grpId="0" nodeType="withEffect">
                                  <p:stCondLst>
                                    <p:cond delay="600"/>
                                  </p:stCondLst>
                                  <p:childTnLst>
                                    <p:set>
                                      <p:cBhvr>
                                        <p:cTn id="87" dur="1" fill="hold">
                                          <p:stCondLst>
                                            <p:cond delay="0"/>
                                          </p:stCondLst>
                                        </p:cTn>
                                        <p:tgtEl>
                                          <p:spTgt spid="68"/>
                                        </p:tgtEl>
                                        <p:attrNameLst>
                                          <p:attrName>style.visibility</p:attrName>
                                        </p:attrNameLst>
                                      </p:cBhvr>
                                      <p:to>
                                        <p:strVal val="visible"/>
                                      </p:to>
                                    </p:set>
                                    <p:animEffect transition="in" filter="wipe(down)">
                                      <p:cBhvr>
                                        <p:cTn id="88" dur="500"/>
                                        <p:tgtEl>
                                          <p:spTgt spid="68"/>
                                        </p:tgtEl>
                                      </p:cBhvr>
                                    </p:animEffect>
                                  </p:childTnLst>
                                </p:cTn>
                              </p:par>
                            </p:childTnLst>
                          </p:cTn>
                        </p:par>
                        <p:par>
                          <p:cTn id="89" fill="hold">
                            <p:stCondLst>
                              <p:cond delay="4200"/>
                            </p:stCondLst>
                            <p:childTnLst>
                              <p:par>
                                <p:cTn id="90" presetID="22" presetClass="entr" presetSubtype="4"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wipe(down)">
                                      <p:cBhvr>
                                        <p:cTn id="92" dur="500"/>
                                        <p:tgtEl>
                                          <p:spTgt spid="6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Effect transition="in" filter="wipe(down)">
                                      <p:cBhvr>
                                        <p:cTn id="95" dur="500"/>
                                        <p:tgtEl>
                                          <p:spTgt spid="70"/>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71"/>
                                        </p:tgtEl>
                                        <p:attrNameLst>
                                          <p:attrName>style.visibility</p:attrName>
                                        </p:attrNameLst>
                                      </p:cBhvr>
                                      <p:to>
                                        <p:strVal val="visible"/>
                                      </p:to>
                                    </p:set>
                                    <p:animEffect transition="in" filter="wipe(down)">
                                      <p:cBhvr>
                                        <p:cTn id="98" dur="500"/>
                                        <p:tgtEl>
                                          <p:spTgt spid="7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wipe(down)">
                                      <p:cBhvr>
                                        <p:cTn id="101" dur="500"/>
                                        <p:tgtEl>
                                          <p:spTgt spid="72"/>
                                        </p:tgtEl>
                                      </p:cBhvr>
                                    </p:animEffect>
                                  </p:childTnLst>
                                </p:cTn>
                              </p:par>
                            </p:childTnLst>
                          </p:cTn>
                        </p:par>
                        <p:par>
                          <p:cTn id="102" fill="hold">
                            <p:stCondLst>
                              <p:cond delay="4700"/>
                            </p:stCondLst>
                            <p:childTnLst>
                              <p:par>
                                <p:cTn id="103" presetID="45" presetClass="entr" presetSubtype="0"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Effect transition="in" filter="fade">
                                      <p:cBhvr>
                                        <p:cTn id="105" dur="500"/>
                                        <p:tgtEl>
                                          <p:spTgt spid="92"/>
                                        </p:tgtEl>
                                      </p:cBhvr>
                                    </p:animEffect>
                                    <p:anim calcmode="lin" valueType="num">
                                      <p:cBhvr>
                                        <p:cTn id="106" dur="500" fill="hold"/>
                                        <p:tgtEl>
                                          <p:spTgt spid="92"/>
                                        </p:tgtEl>
                                        <p:attrNameLst>
                                          <p:attrName>ppt_w</p:attrName>
                                        </p:attrNameLst>
                                      </p:cBhvr>
                                      <p:tavLst>
                                        <p:tav tm="0" fmla="#ppt_w*sin(2.5*pi*$)">
                                          <p:val>
                                            <p:fltVal val="0"/>
                                          </p:val>
                                        </p:tav>
                                        <p:tav tm="100000">
                                          <p:val>
                                            <p:fltVal val="1"/>
                                          </p:val>
                                        </p:tav>
                                      </p:tavLst>
                                    </p:anim>
                                    <p:anim calcmode="lin" valueType="num">
                                      <p:cBhvr>
                                        <p:cTn id="107" dur="500" fill="hold"/>
                                        <p:tgtEl>
                                          <p:spTgt spid="92"/>
                                        </p:tgtEl>
                                        <p:attrNameLst>
                                          <p:attrName>ppt_h</p:attrName>
                                        </p:attrNameLst>
                                      </p:cBhvr>
                                      <p:tavLst>
                                        <p:tav tm="0">
                                          <p:val>
                                            <p:strVal val="#ppt_h"/>
                                          </p:val>
                                        </p:tav>
                                        <p:tav tm="100000">
                                          <p:val>
                                            <p:strVal val="#ppt_h"/>
                                          </p:val>
                                        </p:tav>
                                      </p:tavLst>
                                    </p:anim>
                                  </p:childTnLst>
                                </p:cTn>
                              </p:par>
                              <p:par>
                                <p:cTn id="108" presetID="45" presetClass="entr" presetSubtype="0" fill="hold" grpId="0" nodeType="withEffect">
                                  <p:stCondLst>
                                    <p:cond delay="0"/>
                                  </p:stCondLst>
                                  <p:childTnLst>
                                    <p:set>
                                      <p:cBhvr>
                                        <p:cTn id="109" dur="1" fill="hold">
                                          <p:stCondLst>
                                            <p:cond delay="0"/>
                                          </p:stCondLst>
                                        </p:cTn>
                                        <p:tgtEl>
                                          <p:spTgt spid="94"/>
                                        </p:tgtEl>
                                        <p:attrNameLst>
                                          <p:attrName>style.visibility</p:attrName>
                                        </p:attrNameLst>
                                      </p:cBhvr>
                                      <p:to>
                                        <p:strVal val="visible"/>
                                      </p:to>
                                    </p:set>
                                    <p:animEffect transition="in" filter="fade">
                                      <p:cBhvr>
                                        <p:cTn id="110" dur="500"/>
                                        <p:tgtEl>
                                          <p:spTgt spid="94"/>
                                        </p:tgtEl>
                                      </p:cBhvr>
                                    </p:animEffect>
                                    <p:anim calcmode="lin" valueType="num">
                                      <p:cBhvr>
                                        <p:cTn id="111" dur="500" fill="hold"/>
                                        <p:tgtEl>
                                          <p:spTgt spid="94"/>
                                        </p:tgtEl>
                                        <p:attrNameLst>
                                          <p:attrName>ppt_w</p:attrName>
                                        </p:attrNameLst>
                                      </p:cBhvr>
                                      <p:tavLst>
                                        <p:tav tm="0" fmla="#ppt_w*sin(2.5*pi*$)">
                                          <p:val>
                                            <p:fltVal val="0"/>
                                          </p:val>
                                        </p:tav>
                                        <p:tav tm="100000">
                                          <p:val>
                                            <p:fltVal val="1"/>
                                          </p:val>
                                        </p:tav>
                                      </p:tavLst>
                                    </p:anim>
                                    <p:anim calcmode="lin" valueType="num">
                                      <p:cBhvr>
                                        <p:cTn id="112" dur="500" fill="hold"/>
                                        <p:tgtEl>
                                          <p:spTgt spid="94"/>
                                        </p:tgtEl>
                                        <p:attrNameLst>
                                          <p:attrName>ppt_h</p:attrName>
                                        </p:attrNameLst>
                                      </p:cBhvr>
                                      <p:tavLst>
                                        <p:tav tm="0">
                                          <p:val>
                                            <p:strVal val="#ppt_h"/>
                                          </p:val>
                                        </p:tav>
                                        <p:tav tm="100000">
                                          <p:val>
                                            <p:strVal val="#ppt_h"/>
                                          </p:val>
                                        </p:tav>
                                      </p:tavLst>
                                    </p:anim>
                                  </p:childTnLst>
                                </p:cTn>
                              </p:par>
                            </p:childTnLst>
                          </p:cTn>
                        </p:par>
                        <p:par>
                          <p:cTn id="113" fill="hold">
                            <p:stCondLst>
                              <p:cond delay="5200"/>
                            </p:stCondLst>
                            <p:childTnLst>
                              <p:par>
                                <p:cTn id="114" presetID="47" presetClass="entr" presetSubtype="0" fill="hold" grpId="0" nodeType="afterEffect">
                                  <p:stCondLst>
                                    <p:cond delay="0"/>
                                  </p:stCondLst>
                                  <p:childTnLst>
                                    <p:set>
                                      <p:cBhvr>
                                        <p:cTn id="115" dur="1" fill="hold">
                                          <p:stCondLst>
                                            <p:cond delay="0"/>
                                          </p:stCondLst>
                                        </p:cTn>
                                        <p:tgtEl>
                                          <p:spTgt spid="102"/>
                                        </p:tgtEl>
                                        <p:attrNameLst>
                                          <p:attrName>style.visibility</p:attrName>
                                        </p:attrNameLst>
                                      </p:cBhvr>
                                      <p:to>
                                        <p:strVal val="visible"/>
                                      </p:to>
                                    </p:set>
                                    <p:animEffect transition="in" filter="fade">
                                      <p:cBhvr>
                                        <p:cTn id="116" dur="1000"/>
                                        <p:tgtEl>
                                          <p:spTgt spid="102"/>
                                        </p:tgtEl>
                                      </p:cBhvr>
                                    </p:animEffect>
                                    <p:anim calcmode="lin" valueType="num">
                                      <p:cBhvr>
                                        <p:cTn id="117" dur="1000" fill="hold"/>
                                        <p:tgtEl>
                                          <p:spTgt spid="102"/>
                                        </p:tgtEl>
                                        <p:attrNameLst>
                                          <p:attrName>ppt_x</p:attrName>
                                        </p:attrNameLst>
                                      </p:cBhvr>
                                      <p:tavLst>
                                        <p:tav tm="0">
                                          <p:val>
                                            <p:strVal val="#ppt_x"/>
                                          </p:val>
                                        </p:tav>
                                        <p:tav tm="100000">
                                          <p:val>
                                            <p:strVal val="#ppt_x"/>
                                          </p:val>
                                        </p:tav>
                                      </p:tavLst>
                                    </p:anim>
                                    <p:anim calcmode="lin" valueType="num">
                                      <p:cBhvr>
                                        <p:cTn id="118" dur="1000" fill="hold"/>
                                        <p:tgtEl>
                                          <p:spTgt spid="10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0"/>
                                  </p:stCondLst>
                                  <p:childTnLst>
                                    <p:set>
                                      <p:cBhvr>
                                        <p:cTn id="120" dur="1" fill="hold">
                                          <p:stCondLst>
                                            <p:cond delay="0"/>
                                          </p:stCondLst>
                                        </p:cTn>
                                        <p:tgtEl>
                                          <p:spTgt spid="101"/>
                                        </p:tgtEl>
                                        <p:attrNameLst>
                                          <p:attrName>style.visibility</p:attrName>
                                        </p:attrNameLst>
                                      </p:cBhvr>
                                      <p:to>
                                        <p:strVal val="visible"/>
                                      </p:to>
                                    </p:set>
                                    <p:animEffect transition="in" filter="fade">
                                      <p:cBhvr>
                                        <p:cTn id="121" dur="1000"/>
                                        <p:tgtEl>
                                          <p:spTgt spid="101"/>
                                        </p:tgtEl>
                                      </p:cBhvr>
                                    </p:animEffect>
                                    <p:anim calcmode="lin" valueType="num">
                                      <p:cBhvr>
                                        <p:cTn id="122" dur="1000" fill="hold"/>
                                        <p:tgtEl>
                                          <p:spTgt spid="101"/>
                                        </p:tgtEl>
                                        <p:attrNameLst>
                                          <p:attrName>ppt_x</p:attrName>
                                        </p:attrNameLst>
                                      </p:cBhvr>
                                      <p:tavLst>
                                        <p:tav tm="0">
                                          <p:val>
                                            <p:strVal val="#ppt_x"/>
                                          </p:val>
                                        </p:tav>
                                        <p:tav tm="100000">
                                          <p:val>
                                            <p:strVal val="#ppt_x"/>
                                          </p:val>
                                        </p:tav>
                                      </p:tavLst>
                                    </p:anim>
                                    <p:anim calcmode="lin" valueType="num">
                                      <p:cBhvr>
                                        <p:cTn id="123" dur="1000" fill="hold"/>
                                        <p:tgtEl>
                                          <p:spTgt spid="101"/>
                                        </p:tgtEl>
                                        <p:attrNameLst>
                                          <p:attrName>ppt_y</p:attrName>
                                        </p:attrNameLst>
                                      </p:cBhvr>
                                      <p:tavLst>
                                        <p:tav tm="0">
                                          <p:val>
                                            <p:strVal val="#ppt_y-.1"/>
                                          </p:val>
                                        </p:tav>
                                        <p:tav tm="100000">
                                          <p:val>
                                            <p:strVal val="#ppt_y"/>
                                          </p:val>
                                        </p:tav>
                                      </p:tavLst>
                                    </p:anim>
                                  </p:childTnLst>
                                </p:cTn>
                              </p:par>
                              <p:par>
                                <p:cTn id="124" presetID="22" presetClass="entr" presetSubtype="4" fill="hold" grpId="0" nodeType="withEffect">
                                  <p:stCondLst>
                                    <p:cond delay="0"/>
                                  </p:stCondLst>
                                  <p:childTnLst>
                                    <p:set>
                                      <p:cBhvr>
                                        <p:cTn id="125" dur="1" fill="hold">
                                          <p:stCondLst>
                                            <p:cond delay="0"/>
                                          </p:stCondLst>
                                        </p:cTn>
                                        <p:tgtEl>
                                          <p:spTgt spid="73"/>
                                        </p:tgtEl>
                                        <p:attrNameLst>
                                          <p:attrName>style.visibility</p:attrName>
                                        </p:attrNameLst>
                                      </p:cBhvr>
                                      <p:to>
                                        <p:strVal val="visible"/>
                                      </p:to>
                                    </p:set>
                                    <p:animEffect transition="in" filter="wipe(down)">
                                      <p:cBhvr>
                                        <p:cTn id="126" dur="500"/>
                                        <p:tgtEl>
                                          <p:spTgt spid="73"/>
                                        </p:tgtEl>
                                      </p:cBhvr>
                                    </p:animEffect>
                                  </p:childTnLst>
                                </p:cTn>
                              </p:par>
                              <p:par>
                                <p:cTn id="127" presetID="22" presetClass="entr" presetSubtype="4" fill="hold" grpId="0" nodeType="withEffect">
                                  <p:stCondLst>
                                    <p:cond delay="200"/>
                                  </p:stCondLst>
                                  <p:childTnLst>
                                    <p:set>
                                      <p:cBhvr>
                                        <p:cTn id="128" dur="1" fill="hold">
                                          <p:stCondLst>
                                            <p:cond delay="0"/>
                                          </p:stCondLst>
                                        </p:cTn>
                                        <p:tgtEl>
                                          <p:spTgt spid="74"/>
                                        </p:tgtEl>
                                        <p:attrNameLst>
                                          <p:attrName>style.visibility</p:attrName>
                                        </p:attrNameLst>
                                      </p:cBhvr>
                                      <p:to>
                                        <p:strVal val="visible"/>
                                      </p:to>
                                    </p:set>
                                    <p:animEffect transition="in" filter="wipe(down)">
                                      <p:cBhvr>
                                        <p:cTn id="129" dur="500"/>
                                        <p:tgtEl>
                                          <p:spTgt spid="74"/>
                                        </p:tgtEl>
                                      </p:cBhvr>
                                    </p:animEffect>
                                  </p:childTnLst>
                                </p:cTn>
                              </p:par>
                              <p:par>
                                <p:cTn id="130" presetID="22" presetClass="entr" presetSubtype="4" fill="hold" grpId="0" nodeType="withEffect">
                                  <p:stCondLst>
                                    <p:cond delay="400"/>
                                  </p:stCondLst>
                                  <p:childTnLst>
                                    <p:set>
                                      <p:cBhvr>
                                        <p:cTn id="131" dur="1" fill="hold">
                                          <p:stCondLst>
                                            <p:cond delay="0"/>
                                          </p:stCondLst>
                                        </p:cTn>
                                        <p:tgtEl>
                                          <p:spTgt spid="75"/>
                                        </p:tgtEl>
                                        <p:attrNameLst>
                                          <p:attrName>style.visibility</p:attrName>
                                        </p:attrNameLst>
                                      </p:cBhvr>
                                      <p:to>
                                        <p:strVal val="visible"/>
                                      </p:to>
                                    </p:set>
                                    <p:animEffect transition="in" filter="wipe(down)">
                                      <p:cBhvr>
                                        <p:cTn id="132" dur="500"/>
                                        <p:tgtEl>
                                          <p:spTgt spid="75"/>
                                        </p:tgtEl>
                                      </p:cBhvr>
                                    </p:animEffect>
                                  </p:childTnLst>
                                </p:cTn>
                              </p:par>
                              <p:par>
                                <p:cTn id="133" presetID="22" presetClass="entr" presetSubtype="4" fill="hold" grpId="0" nodeType="withEffect">
                                  <p:stCondLst>
                                    <p:cond delay="600"/>
                                  </p:stCondLst>
                                  <p:childTnLst>
                                    <p:set>
                                      <p:cBhvr>
                                        <p:cTn id="134" dur="1" fill="hold">
                                          <p:stCondLst>
                                            <p:cond delay="0"/>
                                          </p:stCondLst>
                                        </p:cTn>
                                        <p:tgtEl>
                                          <p:spTgt spid="76"/>
                                        </p:tgtEl>
                                        <p:attrNameLst>
                                          <p:attrName>style.visibility</p:attrName>
                                        </p:attrNameLst>
                                      </p:cBhvr>
                                      <p:to>
                                        <p:strVal val="visible"/>
                                      </p:to>
                                    </p:set>
                                    <p:animEffect transition="in" filter="wipe(down)">
                                      <p:cBhvr>
                                        <p:cTn id="135" dur="500"/>
                                        <p:tgtEl>
                                          <p:spTgt spid="76"/>
                                        </p:tgtEl>
                                      </p:cBhvr>
                                    </p:animEffect>
                                  </p:childTnLst>
                                </p:cTn>
                              </p:par>
                            </p:childTnLst>
                          </p:cTn>
                        </p:par>
                        <p:par>
                          <p:cTn id="136" fill="hold">
                            <p:stCondLst>
                              <p:cond delay="6300"/>
                            </p:stCondLst>
                            <p:childTnLst>
                              <p:par>
                                <p:cTn id="137" presetID="22" presetClass="entr" presetSubtype="4" fill="hold" grpId="0" nodeType="afterEffect">
                                  <p:stCondLst>
                                    <p:cond delay="0"/>
                                  </p:stCondLst>
                                  <p:childTnLst>
                                    <p:set>
                                      <p:cBhvr>
                                        <p:cTn id="138" dur="1" fill="hold">
                                          <p:stCondLst>
                                            <p:cond delay="0"/>
                                          </p:stCondLst>
                                        </p:cTn>
                                        <p:tgtEl>
                                          <p:spTgt spid="80"/>
                                        </p:tgtEl>
                                        <p:attrNameLst>
                                          <p:attrName>style.visibility</p:attrName>
                                        </p:attrNameLst>
                                      </p:cBhvr>
                                      <p:to>
                                        <p:strVal val="visible"/>
                                      </p:to>
                                    </p:set>
                                    <p:animEffect transition="in" filter="wipe(down)">
                                      <p:cBhvr>
                                        <p:cTn id="139" dur="500"/>
                                        <p:tgtEl>
                                          <p:spTgt spid="80"/>
                                        </p:tgtEl>
                                      </p:cBhvr>
                                    </p:animEffect>
                                  </p:childTnLst>
                                </p:cTn>
                              </p:par>
                              <p:par>
                                <p:cTn id="140" presetID="2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Effect transition="in" filter="wipe(down)">
                                      <p:cBhvr>
                                        <p:cTn id="142" dur="500"/>
                                        <p:tgtEl>
                                          <p:spTgt spid="7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78"/>
                                        </p:tgtEl>
                                        <p:attrNameLst>
                                          <p:attrName>style.visibility</p:attrName>
                                        </p:attrNameLst>
                                      </p:cBhvr>
                                      <p:to>
                                        <p:strVal val="visible"/>
                                      </p:to>
                                    </p:set>
                                    <p:animEffect transition="in" filter="wipe(down)">
                                      <p:cBhvr>
                                        <p:cTn id="145" dur="500"/>
                                        <p:tgtEl>
                                          <p:spTgt spid="78"/>
                                        </p:tgtEl>
                                      </p:cBhvr>
                                    </p:animEffect>
                                  </p:childTnLst>
                                </p:cTn>
                              </p:par>
                              <p:par>
                                <p:cTn id="146" presetID="22" presetClass="entr" presetSubtype="4" fill="hold" grpId="0" nodeType="withEffect">
                                  <p:stCondLst>
                                    <p:cond delay="0"/>
                                  </p:stCondLst>
                                  <p:childTnLst>
                                    <p:set>
                                      <p:cBhvr>
                                        <p:cTn id="147" dur="1" fill="hold">
                                          <p:stCondLst>
                                            <p:cond delay="0"/>
                                          </p:stCondLst>
                                        </p:cTn>
                                        <p:tgtEl>
                                          <p:spTgt spid="77"/>
                                        </p:tgtEl>
                                        <p:attrNameLst>
                                          <p:attrName>style.visibility</p:attrName>
                                        </p:attrNameLst>
                                      </p:cBhvr>
                                      <p:to>
                                        <p:strVal val="visible"/>
                                      </p:to>
                                    </p:set>
                                    <p:animEffect transition="in" filter="wipe(down)">
                                      <p:cBhvr>
                                        <p:cTn id="148" dur="500"/>
                                        <p:tgtEl>
                                          <p:spTgt spid="77"/>
                                        </p:tgtEl>
                                      </p:cBhvr>
                                    </p:animEffect>
                                  </p:childTnLst>
                                </p:cTn>
                              </p:par>
                            </p:childTnLst>
                          </p:cTn>
                        </p:par>
                        <p:par>
                          <p:cTn id="149" fill="hold">
                            <p:stCondLst>
                              <p:cond delay="6800"/>
                            </p:stCondLst>
                            <p:childTnLst>
                              <p:par>
                                <p:cTn id="150" presetID="45" presetClass="entr" presetSubtype="0" fill="hold" grpId="0" nodeType="afterEffect">
                                  <p:stCondLst>
                                    <p:cond delay="0"/>
                                  </p:stCondLst>
                                  <p:childTnLst>
                                    <p:set>
                                      <p:cBhvr>
                                        <p:cTn id="151" dur="1" fill="hold">
                                          <p:stCondLst>
                                            <p:cond delay="0"/>
                                          </p:stCondLst>
                                        </p:cTn>
                                        <p:tgtEl>
                                          <p:spTgt spid="93"/>
                                        </p:tgtEl>
                                        <p:attrNameLst>
                                          <p:attrName>style.visibility</p:attrName>
                                        </p:attrNameLst>
                                      </p:cBhvr>
                                      <p:to>
                                        <p:strVal val="visible"/>
                                      </p:to>
                                    </p:set>
                                    <p:animEffect transition="in" filter="fade">
                                      <p:cBhvr>
                                        <p:cTn id="152" dur="500"/>
                                        <p:tgtEl>
                                          <p:spTgt spid="93"/>
                                        </p:tgtEl>
                                      </p:cBhvr>
                                    </p:animEffect>
                                    <p:anim calcmode="lin" valueType="num">
                                      <p:cBhvr>
                                        <p:cTn id="153" dur="500" fill="hold"/>
                                        <p:tgtEl>
                                          <p:spTgt spid="93"/>
                                        </p:tgtEl>
                                        <p:attrNameLst>
                                          <p:attrName>ppt_w</p:attrName>
                                        </p:attrNameLst>
                                      </p:cBhvr>
                                      <p:tavLst>
                                        <p:tav tm="0" fmla="#ppt_w*sin(2.5*pi*$)">
                                          <p:val>
                                            <p:fltVal val="0"/>
                                          </p:val>
                                        </p:tav>
                                        <p:tav tm="100000">
                                          <p:val>
                                            <p:fltVal val="1"/>
                                          </p:val>
                                        </p:tav>
                                      </p:tavLst>
                                    </p:anim>
                                    <p:anim calcmode="lin" valueType="num">
                                      <p:cBhvr>
                                        <p:cTn id="154" dur="500" fill="hold"/>
                                        <p:tgtEl>
                                          <p:spTgt spid="93"/>
                                        </p:tgtEl>
                                        <p:attrNameLst>
                                          <p:attrName>ppt_h</p:attrName>
                                        </p:attrNameLst>
                                      </p:cBhvr>
                                      <p:tavLst>
                                        <p:tav tm="0">
                                          <p:val>
                                            <p:strVal val="#ppt_h"/>
                                          </p:val>
                                        </p:tav>
                                        <p:tav tm="100000">
                                          <p:val>
                                            <p:strVal val="#ppt_h"/>
                                          </p:val>
                                        </p:tav>
                                      </p:tavLst>
                                    </p:anim>
                                  </p:childTnLst>
                                </p:cTn>
                              </p:par>
                              <p:par>
                                <p:cTn id="155" presetID="45" presetClass="entr" presetSubtype="0" fill="hold" grpId="0" nodeType="withEffect">
                                  <p:stCondLst>
                                    <p:cond delay="0"/>
                                  </p:stCondLst>
                                  <p:childTnLst>
                                    <p:set>
                                      <p:cBhvr>
                                        <p:cTn id="156" dur="1" fill="hold">
                                          <p:stCondLst>
                                            <p:cond delay="0"/>
                                          </p:stCondLst>
                                        </p:cTn>
                                        <p:tgtEl>
                                          <p:spTgt spid="96"/>
                                        </p:tgtEl>
                                        <p:attrNameLst>
                                          <p:attrName>style.visibility</p:attrName>
                                        </p:attrNameLst>
                                      </p:cBhvr>
                                      <p:to>
                                        <p:strVal val="visible"/>
                                      </p:to>
                                    </p:set>
                                    <p:animEffect transition="in" filter="fade">
                                      <p:cBhvr>
                                        <p:cTn id="157" dur="500"/>
                                        <p:tgtEl>
                                          <p:spTgt spid="96"/>
                                        </p:tgtEl>
                                      </p:cBhvr>
                                    </p:animEffect>
                                    <p:anim calcmode="lin" valueType="num">
                                      <p:cBhvr>
                                        <p:cTn id="158" dur="500" fill="hold"/>
                                        <p:tgtEl>
                                          <p:spTgt spid="96"/>
                                        </p:tgtEl>
                                        <p:attrNameLst>
                                          <p:attrName>ppt_w</p:attrName>
                                        </p:attrNameLst>
                                      </p:cBhvr>
                                      <p:tavLst>
                                        <p:tav tm="0" fmla="#ppt_w*sin(2.5*pi*$)">
                                          <p:val>
                                            <p:fltVal val="0"/>
                                          </p:val>
                                        </p:tav>
                                        <p:tav tm="100000">
                                          <p:val>
                                            <p:fltVal val="1"/>
                                          </p:val>
                                        </p:tav>
                                      </p:tavLst>
                                    </p:anim>
                                    <p:anim calcmode="lin" valueType="num">
                                      <p:cBhvr>
                                        <p:cTn id="159" dur="500" fill="hold"/>
                                        <p:tgtEl>
                                          <p:spTgt spid="96"/>
                                        </p:tgtEl>
                                        <p:attrNameLst>
                                          <p:attrName>ppt_h</p:attrName>
                                        </p:attrNameLst>
                                      </p:cBhvr>
                                      <p:tavLst>
                                        <p:tav tm="0">
                                          <p:val>
                                            <p:strVal val="#ppt_h"/>
                                          </p:val>
                                        </p:tav>
                                        <p:tav tm="100000">
                                          <p:val>
                                            <p:strVal val="#ppt_h"/>
                                          </p:val>
                                        </p:tav>
                                      </p:tavLst>
                                    </p:anim>
                                  </p:childTnLst>
                                </p:cTn>
                              </p:par>
                            </p:childTnLst>
                          </p:cTn>
                        </p:par>
                        <p:par>
                          <p:cTn id="160" fill="hold">
                            <p:stCondLst>
                              <p:cond delay="7300"/>
                            </p:stCondLst>
                            <p:childTnLst>
                              <p:par>
                                <p:cTn id="161" presetID="47" presetClass="entr" presetSubtype="0" fill="hold" grpId="0" nodeType="afterEffect">
                                  <p:stCondLst>
                                    <p:cond delay="0"/>
                                  </p:stCondLst>
                                  <p:childTnLst>
                                    <p:set>
                                      <p:cBhvr>
                                        <p:cTn id="162" dur="1" fill="hold">
                                          <p:stCondLst>
                                            <p:cond delay="0"/>
                                          </p:stCondLst>
                                        </p:cTn>
                                        <p:tgtEl>
                                          <p:spTgt spid="104"/>
                                        </p:tgtEl>
                                        <p:attrNameLst>
                                          <p:attrName>style.visibility</p:attrName>
                                        </p:attrNameLst>
                                      </p:cBhvr>
                                      <p:to>
                                        <p:strVal val="visible"/>
                                      </p:to>
                                    </p:set>
                                    <p:animEffect transition="in" filter="fade">
                                      <p:cBhvr>
                                        <p:cTn id="163" dur="1000"/>
                                        <p:tgtEl>
                                          <p:spTgt spid="104"/>
                                        </p:tgtEl>
                                      </p:cBhvr>
                                    </p:animEffect>
                                    <p:anim calcmode="lin" valueType="num">
                                      <p:cBhvr>
                                        <p:cTn id="164" dur="1000" fill="hold"/>
                                        <p:tgtEl>
                                          <p:spTgt spid="104"/>
                                        </p:tgtEl>
                                        <p:attrNameLst>
                                          <p:attrName>ppt_x</p:attrName>
                                        </p:attrNameLst>
                                      </p:cBhvr>
                                      <p:tavLst>
                                        <p:tav tm="0">
                                          <p:val>
                                            <p:strVal val="#ppt_x"/>
                                          </p:val>
                                        </p:tav>
                                        <p:tav tm="100000">
                                          <p:val>
                                            <p:strVal val="#ppt_x"/>
                                          </p:val>
                                        </p:tav>
                                      </p:tavLst>
                                    </p:anim>
                                    <p:anim calcmode="lin" valueType="num">
                                      <p:cBhvr>
                                        <p:cTn id="165" dur="1000" fill="hold"/>
                                        <p:tgtEl>
                                          <p:spTgt spid="104"/>
                                        </p:tgtEl>
                                        <p:attrNameLst>
                                          <p:attrName>ppt_y</p:attrName>
                                        </p:attrNameLst>
                                      </p:cBhvr>
                                      <p:tavLst>
                                        <p:tav tm="0">
                                          <p:val>
                                            <p:strVal val="#ppt_y-.1"/>
                                          </p:val>
                                        </p:tav>
                                        <p:tav tm="100000">
                                          <p:val>
                                            <p:strVal val="#ppt_y"/>
                                          </p:val>
                                        </p:tav>
                                      </p:tavLst>
                                    </p:anim>
                                  </p:childTnLst>
                                </p:cTn>
                              </p:par>
                              <p:par>
                                <p:cTn id="166" presetID="47" presetClass="entr" presetSubtype="0" fill="hold" grpId="0" nodeType="withEffect">
                                  <p:stCondLst>
                                    <p:cond delay="0"/>
                                  </p:stCondLst>
                                  <p:childTnLst>
                                    <p:set>
                                      <p:cBhvr>
                                        <p:cTn id="167" dur="1" fill="hold">
                                          <p:stCondLst>
                                            <p:cond delay="0"/>
                                          </p:stCondLst>
                                        </p:cTn>
                                        <p:tgtEl>
                                          <p:spTgt spid="103"/>
                                        </p:tgtEl>
                                        <p:attrNameLst>
                                          <p:attrName>style.visibility</p:attrName>
                                        </p:attrNameLst>
                                      </p:cBhvr>
                                      <p:to>
                                        <p:strVal val="visible"/>
                                      </p:to>
                                    </p:set>
                                    <p:animEffect transition="in" filter="fade">
                                      <p:cBhvr>
                                        <p:cTn id="168" dur="1000"/>
                                        <p:tgtEl>
                                          <p:spTgt spid="103"/>
                                        </p:tgtEl>
                                      </p:cBhvr>
                                    </p:animEffect>
                                    <p:anim calcmode="lin" valueType="num">
                                      <p:cBhvr>
                                        <p:cTn id="169" dur="1000" fill="hold"/>
                                        <p:tgtEl>
                                          <p:spTgt spid="103"/>
                                        </p:tgtEl>
                                        <p:attrNameLst>
                                          <p:attrName>ppt_x</p:attrName>
                                        </p:attrNameLst>
                                      </p:cBhvr>
                                      <p:tavLst>
                                        <p:tav tm="0">
                                          <p:val>
                                            <p:strVal val="#ppt_x"/>
                                          </p:val>
                                        </p:tav>
                                        <p:tav tm="100000">
                                          <p:val>
                                            <p:strVal val="#ppt_x"/>
                                          </p:val>
                                        </p:tav>
                                      </p:tavLst>
                                    </p:anim>
                                    <p:anim calcmode="lin" valueType="num">
                                      <p:cBhvr>
                                        <p:cTn id="170" dur="1000" fill="hold"/>
                                        <p:tgtEl>
                                          <p:spTgt spid="103"/>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0"/>
                                  </p:stCondLst>
                                  <p:childTnLst>
                                    <p:set>
                                      <p:cBhvr>
                                        <p:cTn id="172" dur="1" fill="hold">
                                          <p:stCondLst>
                                            <p:cond delay="0"/>
                                          </p:stCondLst>
                                        </p:cTn>
                                        <p:tgtEl>
                                          <p:spTgt spid="81"/>
                                        </p:tgtEl>
                                        <p:attrNameLst>
                                          <p:attrName>style.visibility</p:attrName>
                                        </p:attrNameLst>
                                      </p:cBhvr>
                                      <p:to>
                                        <p:strVal val="visible"/>
                                      </p:to>
                                    </p:set>
                                    <p:animEffect transition="in" filter="wipe(down)">
                                      <p:cBhvr>
                                        <p:cTn id="173" dur="500"/>
                                        <p:tgtEl>
                                          <p:spTgt spid="81"/>
                                        </p:tgtEl>
                                      </p:cBhvr>
                                    </p:animEffect>
                                  </p:childTnLst>
                                </p:cTn>
                              </p:par>
                              <p:par>
                                <p:cTn id="174" presetID="22" presetClass="entr" presetSubtype="4" fill="hold" grpId="0" nodeType="withEffect">
                                  <p:stCondLst>
                                    <p:cond delay="200"/>
                                  </p:stCondLst>
                                  <p:childTnLst>
                                    <p:set>
                                      <p:cBhvr>
                                        <p:cTn id="175" dur="1" fill="hold">
                                          <p:stCondLst>
                                            <p:cond delay="0"/>
                                          </p:stCondLst>
                                        </p:cTn>
                                        <p:tgtEl>
                                          <p:spTgt spid="82"/>
                                        </p:tgtEl>
                                        <p:attrNameLst>
                                          <p:attrName>style.visibility</p:attrName>
                                        </p:attrNameLst>
                                      </p:cBhvr>
                                      <p:to>
                                        <p:strVal val="visible"/>
                                      </p:to>
                                    </p:set>
                                    <p:animEffect transition="in" filter="wipe(down)">
                                      <p:cBhvr>
                                        <p:cTn id="176" dur="500"/>
                                        <p:tgtEl>
                                          <p:spTgt spid="82"/>
                                        </p:tgtEl>
                                      </p:cBhvr>
                                    </p:animEffect>
                                  </p:childTnLst>
                                </p:cTn>
                              </p:par>
                              <p:par>
                                <p:cTn id="177" presetID="22" presetClass="entr" presetSubtype="4" fill="hold" grpId="0" nodeType="withEffect">
                                  <p:stCondLst>
                                    <p:cond delay="400"/>
                                  </p:stCondLst>
                                  <p:childTnLst>
                                    <p:set>
                                      <p:cBhvr>
                                        <p:cTn id="178" dur="1" fill="hold">
                                          <p:stCondLst>
                                            <p:cond delay="0"/>
                                          </p:stCondLst>
                                        </p:cTn>
                                        <p:tgtEl>
                                          <p:spTgt spid="83"/>
                                        </p:tgtEl>
                                        <p:attrNameLst>
                                          <p:attrName>style.visibility</p:attrName>
                                        </p:attrNameLst>
                                      </p:cBhvr>
                                      <p:to>
                                        <p:strVal val="visible"/>
                                      </p:to>
                                    </p:set>
                                    <p:animEffect transition="in" filter="wipe(down)">
                                      <p:cBhvr>
                                        <p:cTn id="179" dur="500"/>
                                        <p:tgtEl>
                                          <p:spTgt spid="83"/>
                                        </p:tgtEl>
                                      </p:cBhvr>
                                    </p:animEffect>
                                  </p:childTnLst>
                                </p:cTn>
                              </p:par>
                              <p:par>
                                <p:cTn id="180" presetID="22" presetClass="entr" presetSubtype="4" fill="hold" grpId="0" nodeType="withEffect">
                                  <p:stCondLst>
                                    <p:cond delay="600"/>
                                  </p:stCondLst>
                                  <p:childTnLst>
                                    <p:set>
                                      <p:cBhvr>
                                        <p:cTn id="181" dur="1" fill="hold">
                                          <p:stCondLst>
                                            <p:cond delay="0"/>
                                          </p:stCondLst>
                                        </p:cTn>
                                        <p:tgtEl>
                                          <p:spTgt spid="84"/>
                                        </p:tgtEl>
                                        <p:attrNameLst>
                                          <p:attrName>style.visibility</p:attrName>
                                        </p:attrNameLst>
                                      </p:cBhvr>
                                      <p:to>
                                        <p:strVal val="visible"/>
                                      </p:to>
                                    </p:set>
                                    <p:animEffect transition="in" filter="wipe(down)">
                                      <p:cBhvr>
                                        <p:cTn id="182" dur="500"/>
                                        <p:tgtEl>
                                          <p:spTgt spid="84"/>
                                        </p:tgtEl>
                                      </p:cBhvr>
                                    </p:animEffect>
                                  </p:childTnLst>
                                </p:cTn>
                              </p:par>
                            </p:childTnLst>
                          </p:cTn>
                        </p:par>
                        <p:par>
                          <p:cTn id="183" fill="hold">
                            <p:stCondLst>
                              <p:cond delay="8400"/>
                            </p:stCondLst>
                            <p:childTnLst>
                              <p:par>
                                <p:cTn id="184" presetID="22" presetClass="entr" presetSubtype="4" fill="hold" grpId="0" nodeType="afterEffect">
                                  <p:stCondLst>
                                    <p:cond delay="0"/>
                                  </p:stCondLst>
                                  <p:childTnLst>
                                    <p:set>
                                      <p:cBhvr>
                                        <p:cTn id="185" dur="1" fill="hold">
                                          <p:stCondLst>
                                            <p:cond delay="0"/>
                                          </p:stCondLst>
                                        </p:cTn>
                                        <p:tgtEl>
                                          <p:spTgt spid="88"/>
                                        </p:tgtEl>
                                        <p:attrNameLst>
                                          <p:attrName>style.visibility</p:attrName>
                                        </p:attrNameLst>
                                      </p:cBhvr>
                                      <p:to>
                                        <p:strVal val="visible"/>
                                      </p:to>
                                    </p:set>
                                    <p:animEffect transition="in" filter="wipe(down)">
                                      <p:cBhvr>
                                        <p:cTn id="186" dur="500"/>
                                        <p:tgtEl>
                                          <p:spTgt spid="88"/>
                                        </p:tgtEl>
                                      </p:cBhvr>
                                    </p:animEffect>
                                  </p:childTnLst>
                                </p:cTn>
                              </p:par>
                              <p:par>
                                <p:cTn id="187" presetID="22" presetClass="entr" presetSubtype="4" fill="hold" grpId="0" nodeType="with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wipe(down)">
                                      <p:cBhvr>
                                        <p:cTn id="189" dur="500"/>
                                        <p:tgtEl>
                                          <p:spTgt spid="87"/>
                                        </p:tgtEl>
                                      </p:cBhvr>
                                    </p:animEffect>
                                  </p:childTnLst>
                                </p:cTn>
                              </p:par>
                              <p:par>
                                <p:cTn id="190" presetID="22" presetClass="entr" presetSubtype="4" fill="hold" grpId="0" nodeType="withEffect">
                                  <p:stCondLst>
                                    <p:cond delay="0"/>
                                  </p:stCondLst>
                                  <p:childTnLst>
                                    <p:set>
                                      <p:cBhvr>
                                        <p:cTn id="191" dur="1" fill="hold">
                                          <p:stCondLst>
                                            <p:cond delay="0"/>
                                          </p:stCondLst>
                                        </p:cTn>
                                        <p:tgtEl>
                                          <p:spTgt spid="86"/>
                                        </p:tgtEl>
                                        <p:attrNameLst>
                                          <p:attrName>style.visibility</p:attrName>
                                        </p:attrNameLst>
                                      </p:cBhvr>
                                      <p:to>
                                        <p:strVal val="visible"/>
                                      </p:to>
                                    </p:set>
                                    <p:animEffect transition="in" filter="wipe(down)">
                                      <p:cBhvr>
                                        <p:cTn id="192" dur="500"/>
                                        <p:tgtEl>
                                          <p:spTgt spid="86"/>
                                        </p:tgtEl>
                                      </p:cBhvr>
                                    </p:animEffect>
                                  </p:childTnLst>
                                </p:cTn>
                              </p:par>
                              <p:par>
                                <p:cTn id="193" presetID="22" presetClass="entr" presetSubtype="4" fill="hold" grpId="0" nodeType="withEffect">
                                  <p:stCondLst>
                                    <p:cond delay="0"/>
                                  </p:stCondLst>
                                  <p:childTnLst>
                                    <p:set>
                                      <p:cBhvr>
                                        <p:cTn id="194" dur="1" fill="hold">
                                          <p:stCondLst>
                                            <p:cond delay="0"/>
                                          </p:stCondLst>
                                        </p:cTn>
                                        <p:tgtEl>
                                          <p:spTgt spid="85"/>
                                        </p:tgtEl>
                                        <p:attrNameLst>
                                          <p:attrName>style.visibility</p:attrName>
                                        </p:attrNameLst>
                                      </p:cBhvr>
                                      <p:to>
                                        <p:strVal val="visible"/>
                                      </p:to>
                                    </p:set>
                                    <p:animEffect transition="in" filter="wipe(down)">
                                      <p:cBhvr>
                                        <p:cTn id="19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P spid="101" grpId="0"/>
      <p:bldP spid="102" grpId="0"/>
      <p:bldP spid="103" grpId="0"/>
      <p:bldP spid="104" grpId="0"/>
      <p:bldP spid="5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a:spLocks noChangeArrowheads="1"/>
          </p:cNvSpPr>
          <p:nvPr/>
        </p:nvSpPr>
        <p:spPr bwMode="auto">
          <a:xfrm>
            <a:off x="2714414"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案例</a:t>
            </a:r>
            <a:r>
              <a:rPr lang="zh-CN" altLang="en-US" sz="2933" b="1" dirty="0" smtClean="0">
                <a:solidFill>
                  <a:srgbClr val="202A36"/>
                </a:solidFill>
                <a:latin typeface="Arial" panose="020B0604020202020204" pitchFamily="34" charset="0"/>
                <a:cs typeface="Arial" panose="020B0604020202020204" pitchFamily="34" charset="0"/>
              </a:rPr>
              <a:t>分析：案例一</a:t>
            </a:r>
            <a:endParaRPr lang="zh-CN" altLang="en-US" sz="2933" b="1" dirty="0">
              <a:solidFill>
                <a:srgbClr val="202A36"/>
              </a:solidFill>
              <a:latin typeface="Arial" panose="020B0604020202020204" pitchFamily="34" charset="0"/>
              <a:cs typeface="Arial" panose="020B0604020202020204" pitchFamily="34" charset="0"/>
            </a:endParaRPr>
          </a:p>
        </p:txBody>
      </p:sp>
      <p:grpSp>
        <p:nvGrpSpPr>
          <p:cNvPr id="13" name="组合 12"/>
          <p:cNvGrpSpPr/>
          <p:nvPr/>
        </p:nvGrpSpPr>
        <p:grpSpPr>
          <a:xfrm flipH="1">
            <a:off x="5306701" y="2052013"/>
            <a:ext cx="3571597" cy="2232248"/>
            <a:chOff x="755576" y="1491630"/>
            <a:chExt cx="2880000" cy="1800000"/>
          </a:xfrm>
          <a:effectLst/>
        </p:grpSpPr>
        <p:sp>
          <p:nvSpPr>
            <p:cNvPr id="14" name="矩形 13"/>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solidFill>
                  <a:schemeClr val="tx1"/>
                </a:solidFill>
              </a:endParaRPr>
            </a:p>
          </p:txBody>
        </p:sp>
        <p:sp>
          <p:nvSpPr>
            <p:cNvPr id="15" name="矩形 14"/>
            <p:cNvSpPr/>
            <p:nvPr/>
          </p:nvSpPr>
          <p:spPr>
            <a:xfrm>
              <a:off x="813012" y="1545970"/>
              <a:ext cx="2772000" cy="165114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a:solidFill>
                  <a:schemeClr val="tx1"/>
                </a:solidFill>
              </a:endParaRPr>
            </a:p>
          </p:txBody>
        </p:sp>
      </p:grpSp>
      <p:grpSp>
        <p:nvGrpSpPr>
          <p:cNvPr id="16" name="组合 15"/>
          <p:cNvGrpSpPr/>
          <p:nvPr/>
        </p:nvGrpSpPr>
        <p:grpSpPr>
          <a:xfrm>
            <a:off x="2714414" y="2092775"/>
            <a:ext cx="2333091" cy="1458182"/>
            <a:chOff x="755576" y="1491630"/>
            <a:chExt cx="2880000" cy="1800000"/>
          </a:xfrm>
          <a:effectLst/>
        </p:grpSpPr>
        <p:sp>
          <p:nvSpPr>
            <p:cNvPr id="17" name="矩形 16"/>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矩形 17"/>
            <p:cNvSpPr/>
            <p:nvPr/>
          </p:nvSpPr>
          <p:spPr>
            <a:xfrm>
              <a:off x="813012" y="1524499"/>
              <a:ext cx="2772000" cy="1728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9" name="组合 18"/>
          <p:cNvGrpSpPr/>
          <p:nvPr/>
        </p:nvGrpSpPr>
        <p:grpSpPr>
          <a:xfrm>
            <a:off x="3456089" y="3759151"/>
            <a:ext cx="2333091" cy="1458182"/>
            <a:chOff x="755576" y="1491630"/>
            <a:chExt cx="2880000" cy="1800000"/>
          </a:xfrm>
          <a:effectLst/>
        </p:grpSpPr>
        <p:sp>
          <p:nvSpPr>
            <p:cNvPr id="20" name="矩形 19"/>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矩形 20"/>
            <p:cNvSpPr/>
            <p:nvPr/>
          </p:nvSpPr>
          <p:spPr>
            <a:xfrm>
              <a:off x="813012" y="1575898"/>
              <a:ext cx="2772000" cy="164435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2" name="TextBox 2"/>
          <p:cNvSpPr txBox="1"/>
          <p:nvPr/>
        </p:nvSpPr>
        <p:spPr>
          <a:xfrm>
            <a:off x="5843700" y="4322524"/>
            <a:ext cx="5612426" cy="1131024"/>
          </a:xfrm>
          <a:prstGeom prst="rect">
            <a:avLst/>
          </a:prstGeom>
          <a:noFill/>
        </p:spPr>
        <p:txBody>
          <a:bodyPr wrap="square" lIns="91386" tIns="45693" rIns="91386" bIns="45693" rtlCol="0">
            <a:spAutoFit/>
          </a:bodyPr>
          <a:lstStyle/>
          <a:p>
            <a:pPr algn="just">
              <a:lnSpc>
                <a:spcPct val="150000"/>
              </a:lnSpc>
            </a:pPr>
            <a:r>
              <a:rPr lang="zh-CN" altLang="en-US" sz="900" dirty="0">
                <a:solidFill>
                  <a:srgbClr val="202A36"/>
                </a:solidFill>
                <a:latin typeface="微软雅黑" panose="020B0503020204020204" pitchFamily="34" charset="-122"/>
                <a:ea typeface="微软雅黑" panose="020B0503020204020204" pitchFamily="34" charset="-122"/>
              </a:rPr>
              <a:t>作为本土成长起来的智能装备企业，立足于本土，服务于本土，将以工业机器人为主导，兼顾其它机器人发展，为全面提升长沙工业的综合竞争力贡献一份力量，推动我省工业机器人的应用和产业化。</a:t>
            </a:r>
          </a:p>
          <a:p>
            <a:pPr algn="just">
              <a:lnSpc>
                <a:spcPct val="150000"/>
              </a:lnSpc>
            </a:pPr>
            <a:r>
              <a:rPr lang="zh-CN" altLang="en-US" sz="900" dirty="0">
                <a:solidFill>
                  <a:srgbClr val="202A36"/>
                </a:solidFill>
                <a:latin typeface="微软雅黑" panose="020B0503020204020204" pitchFamily="34" charset="-122"/>
                <a:ea typeface="微软雅黑" panose="020B0503020204020204" pitchFamily="34" charset="-122"/>
              </a:rPr>
              <a:t>经过近五年的发展</a:t>
            </a:r>
            <a:r>
              <a:rPr lang="zh-CN" altLang="en-US" sz="900" dirty="0" smtClean="0">
                <a:solidFill>
                  <a:srgbClr val="202A36"/>
                </a:solidFill>
                <a:latin typeface="微软雅黑" panose="020B0503020204020204" pitchFamily="34" charset="-122"/>
                <a:ea typeface="微软雅黑" panose="020B0503020204020204" pitchFamily="34" charset="-122"/>
              </a:rPr>
              <a:t>，</a:t>
            </a:r>
            <a:r>
              <a:rPr lang="en-US" altLang="zh-CN" sz="900" dirty="0" smtClean="0">
                <a:solidFill>
                  <a:srgbClr val="202A36"/>
                </a:solidFill>
                <a:latin typeface="微软雅黑" panose="020B0503020204020204" pitchFamily="34" charset="-122"/>
                <a:ea typeface="微软雅黑" panose="020B0503020204020204" pitchFamily="34" charset="-122"/>
              </a:rPr>
              <a:t>XX</a:t>
            </a:r>
            <a:r>
              <a:rPr lang="zh-CN" altLang="en-US" sz="900" dirty="0" smtClean="0">
                <a:solidFill>
                  <a:srgbClr val="202A36"/>
                </a:solidFill>
                <a:latin typeface="微软雅黑" panose="020B0503020204020204" pitchFamily="34" charset="-122"/>
                <a:ea typeface="微软雅黑" panose="020B0503020204020204" pitchFamily="34" charset="-122"/>
              </a:rPr>
              <a:t>机器人</a:t>
            </a:r>
            <a:r>
              <a:rPr lang="zh-CN" altLang="en-US" sz="900" dirty="0">
                <a:solidFill>
                  <a:srgbClr val="202A36"/>
                </a:solidFill>
                <a:latin typeface="微软雅黑" panose="020B0503020204020204" pitchFamily="34" charset="-122"/>
                <a:ea typeface="微软雅黑" panose="020B0503020204020204" pitchFamily="34" charset="-122"/>
              </a:rPr>
              <a:t>公司已培养出一批业务娴熟、技术精湛的技术骨干和响应迅速、经验丰富的集成精英。机器人产业已经迎来了战略性的发展契机，将成为新兴产业发展的主导产业，同时为其他支柱产业的转型提供强大支撑。</a:t>
            </a:r>
          </a:p>
        </p:txBody>
      </p:sp>
      <p:grpSp>
        <p:nvGrpSpPr>
          <p:cNvPr id="23" name="组合 22"/>
          <p:cNvGrpSpPr/>
          <p:nvPr/>
        </p:nvGrpSpPr>
        <p:grpSpPr>
          <a:xfrm>
            <a:off x="9321313" y="2632299"/>
            <a:ext cx="1634968" cy="1021855"/>
            <a:chOff x="755576" y="1491630"/>
            <a:chExt cx="2880000" cy="1800000"/>
          </a:xfrm>
          <a:effectLst/>
        </p:grpSpPr>
        <p:sp>
          <p:nvSpPr>
            <p:cNvPr id="24" name="矩形 23"/>
            <p:cNvSpPr/>
            <p:nvPr/>
          </p:nvSpPr>
          <p:spPr>
            <a:xfrm>
              <a:off x="755576" y="1491630"/>
              <a:ext cx="2880000" cy="1800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矩形 24"/>
            <p:cNvSpPr/>
            <p:nvPr/>
          </p:nvSpPr>
          <p:spPr>
            <a:xfrm>
              <a:off x="813012" y="1575898"/>
              <a:ext cx="2772000" cy="164435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Tree>
    <p:extLst>
      <p:ext uri="{BB962C8B-B14F-4D97-AF65-F5344CB8AC3E}">
        <p14:creationId xmlns:p14="http://schemas.microsoft.com/office/powerpoint/2010/main" val="192547922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anim calcmode="lin" valueType="num">
                                      <p:cBhvr>
                                        <p:cTn id="12" dur="500" fill="hold"/>
                                        <p:tgtEl>
                                          <p:spTgt spid="13"/>
                                        </p:tgtEl>
                                        <p:attrNameLst>
                                          <p:attrName>ppt_x</p:attrName>
                                        </p:attrNameLst>
                                      </p:cBhvr>
                                      <p:tavLst>
                                        <p:tav tm="0">
                                          <p:val>
                                            <p:strVal val="#ppt_x"/>
                                          </p:val>
                                        </p:tav>
                                        <p:tav tm="100000">
                                          <p:val>
                                            <p:strVal val="#ppt_x"/>
                                          </p:val>
                                        </p:tav>
                                      </p:tavLst>
                                    </p:anim>
                                    <p:anim calcmode="lin" valueType="num">
                                      <p:cBhvr>
                                        <p:cTn id="13" dur="5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anim calcmode="lin" valueType="num">
                                      <p:cBhvr>
                                        <p:cTn id="18" dur="500" fill="hold"/>
                                        <p:tgtEl>
                                          <p:spTgt spid="16"/>
                                        </p:tgtEl>
                                        <p:attrNameLst>
                                          <p:attrName>ppt_x</p:attrName>
                                        </p:attrNameLst>
                                      </p:cBhvr>
                                      <p:tavLst>
                                        <p:tav tm="0">
                                          <p:val>
                                            <p:strVal val="#ppt_x"/>
                                          </p:val>
                                        </p:tav>
                                        <p:tav tm="100000">
                                          <p:val>
                                            <p:strVal val="#ppt_x"/>
                                          </p:val>
                                        </p:tav>
                                      </p:tavLst>
                                    </p:anim>
                                    <p:anim calcmode="lin" valueType="num">
                                      <p:cBhvr>
                                        <p:cTn id="19" dur="500" fill="hold"/>
                                        <p:tgtEl>
                                          <p:spTgt spid="16"/>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anim calcmode="lin" valueType="num">
                                      <p:cBhvr>
                                        <p:cTn id="24" dur="500" fill="hold"/>
                                        <p:tgtEl>
                                          <p:spTgt spid="19"/>
                                        </p:tgtEl>
                                        <p:attrNameLst>
                                          <p:attrName>ppt_x</p:attrName>
                                        </p:attrNameLst>
                                      </p:cBhvr>
                                      <p:tavLst>
                                        <p:tav tm="0">
                                          <p:val>
                                            <p:strVal val="#ppt_x"/>
                                          </p:val>
                                        </p:tav>
                                        <p:tav tm="100000">
                                          <p:val>
                                            <p:strVal val="#ppt_x"/>
                                          </p:val>
                                        </p:tav>
                                      </p:tavLst>
                                    </p:anim>
                                    <p:anim calcmode="lin" valueType="num">
                                      <p:cBhvr>
                                        <p:cTn id="25" dur="500" fill="hold"/>
                                        <p:tgtEl>
                                          <p:spTgt spid="19"/>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iterate type="lt">
                                    <p:tmPct val="10000"/>
                                  </p:iterate>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childTnLst>
                          </p:cTn>
                        </p:par>
                        <p:par>
                          <p:cTn id="29" fill="hold">
                            <p:stCondLst>
                              <p:cond delay="11600"/>
                            </p:stCondLst>
                            <p:childTnLst>
                              <p:par>
                                <p:cTn id="30" presetID="42" presetClass="entr" presetSubtype="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anim calcmode="lin" valueType="num">
                                      <p:cBhvr>
                                        <p:cTn id="33" dur="500" fill="hold"/>
                                        <p:tgtEl>
                                          <p:spTgt spid="23"/>
                                        </p:tgtEl>
                                        <p:attrNameLst>
                                          <p:attrName>ppt_x</p:attrName>
                                        </p:attrNameLst>
                                      </p:cBhvr>
                                      <p:tavLst>
                                        <p:tav tm="0">
                                          <p:val>
                                            <p:strVal val="#ppt_x"/>
                                          </p:val>
                                        </p:tav>
                                        <p:tav tm="100000">
                                          <p:val>
                                            <p:strVal val="#ppt_x"/>
                                          </p:val>
                                        </p:tav>
                                      </p:tavLst>
                                    </p:anim>
                                    <p:anim calcmode="lin" valueType="num">
                                      <p:cBhvr>
                                        <p:cTn id="34"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3"/>
          <p:cNvSpPr>
            <a:spLocks noChangeArrowheads="1"/>
          </p:cNvSpPr>
          <p:nvPr/>
        </p:nvSpPr>
        <p:spPr bwMode="auto">
          <a:xfrm>
            <a:off x="2714414"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案例</a:t>
            </a:r>
            <a:r>
              <a:rPr lang="zh-CN" altLang="en-US" sz="2933" b="1" dirty="0" smtClean="0">
                <a:solidFill>
                  <a:srgbClr val="202A36"/>
                </a:solidFill>
                <a:latin typeface="Arial" panose="020B0604020202020204" pitchFamily="34" charset="0"/>
                <a:cs typeface="Arial" panose="020B0604020202020204" pitchFamily="34" charset="0"/>
              </a:rPr>
              <a:t>分析：案例二</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11" name="Rounded Rectangle 7"/>
          <p:cNvSpPr/>
          <p:nvPr/>
        </p:nvSpPr>
        <p:spPr>
          <a:xfrm>
            <a:off x="2714414" y="4101403"/>
            <a:ext cx="1524000" cy="1514018"/>
          </a:xfrm>
          <a:prstGeom prst="roundRect">
            <a:avLst>
              <a:gd name="adj" fmla="val 5429"/>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0"/>
          <p:cNvSpPr/>
          <p:nvPr/>
        </p:nvSpPr>
        <p:spPr>
          <a:xfrm>
            <a:off x="2714414" y="2517227"/>
            <a:ext cx="3048000" cy="1514018"/>
          </a:xfrm>
          <a:prstGeom prst="roundRect">
            <a:avLst>
              <a:gd name="adj" fmla="val 5429"/>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1"/>
          <p:cNvSpPr/>
          <p:nvPr/>
        </p:nvSpPr>
        <p:spPr>
          <a:xfrm>
            <a:off x="4322254" y="4101403"/>
            <a:ext cx="1440160" cy="1514018"/>
          </a:xfrm>
          <a:prstGeom prst="roundRect">
            <a:avLst>
              <a:gd name="adj" fmla="val 5429"/>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2"/>
          <p:cNvSpPr/>
          <p:nvPr/>
        </p:nvSpPr>
        <p:spPr>
          <a:xfrm>
            <a:off x="8306358" y="2517227"/>
            <a:ext cx="1428328" cy="1514018"/>
          </a:xfrm>
          <a:prstGeom prst="roundRect">
            <a:avLst>
              <a:gd name="adj" fmla="val 5429"/>
            </a:avLst>
          </a:prstGeom>
          <a:blipFill dpi="0" rotWithShape="1">
            <a:blip r:embed="rId6">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blipFill dpi="0" rotWithShape="1">
                <a:blip r:embed="rId7">
                  <a:extLst>
                    <a:ext uri="{28A0092B-C50C-407E-A947-70E740481C1C}">
                      <a14:useLocalDpi xmlns:a14="http://schemas.microsoft.com/office/drawing/2010/main" val="0"/>
                    </a:ext>
                  </a:extLst>
                </a:blip>
                <a:srcRect/>
                <a:stretch>
                  <a:fillRect/>
                </a:stretch>
              </a:blipFill>
            </a:endParaRPr>
          </a:p>
        </p:txBody>
      </p:sp>
      <p:sp>
        <p:nvSpPr>
          <p:cNvPr id="15" name="Rounded Rectangle 15"/>
          <p:cNvSpPr/>
          <p:nvPr/>
        </p:nvSpPr>
        <p:spPr>
          <a:xfrm>
            <a:off x="9830358" y="2517227"/>
            <a:ext cx="1524000" cy="1514018"/>
          </a:xfrm>
          <a:prstGeom prst="roundRect">
            <a:avLst>
              <a:gd name="adj" fmla="val 5429"/>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17"/>
          <p:cNvSpPr/>
          <p:nvPr/>
        </p:nvSpPr>
        <p:spPr>
          <a:xfrm>
            <a:off x="8306358" y="4099553"/>
            <a:ext cx="3048000" cy="1514018"/>
          </a:xfrm>
          <a:prstGeom prst="roundRect">
            <a:avLst>
              <a:gd name="adj" fmla="val 5429"/>
            </a:avLst>
          </a:prstGeom>
          <a:blipFill dpi="0" rotWithShape="1">
            <a:blip r:embed="rId9">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8"/>
          <p:cNvSpPr/>
          <p:nvPr/>
        </p:nvSpPr>
        <p:spPr>
          <a:xfrm>
            <a:off x="5846254" y="2517227"/>
            <a:ext cx="2376264" cy="3098194"/>
          </a:xfrm>
          <a:prstGeom prst="roundRect">
            <a:avLst>
              <a:gd name="adj" fmla="val 2409"/>
            </a:avLst>
          </a:prstGeom>
          <a:blipFill dpi="0" rotWithShape="1">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7"/>
          <p:cNvSpPr txBox="1">
            <a:spLocks noChangeArrowheads="1"/>
          </p:cNvSpPr>
          <p:nvPr/>
        </p:nvSpPr>
        <p:spPr bwMode="auto">
          <a:xfrm>
            <a:off x="2714414" y="1695971"/>
            <a:ext cx="7848600" cy="524118"/>
          </a:xfrm>
          <a:prstGeom prst="rect">
            <a:avLst/>
          </a:prstGeom>
          <a:noFill/>
          <a:ln w="9525">
            <a:noFill/>
            <a:miter lim="800000"/>
            <a:headEnd/>
            <a:tailEnd/>
          </a:ln>
        </p:spPr>
        <p:txBody>
          <a:bodyPr wrap="square" lIns="45720" tIns="22860" rIns="45720" bIns="22860" anchor="ctr">
            <a:spAutoFit/>
          </a:bodyPr>
          <a:lstStyle/>
          <a:p>
            <a:pPr>
              <a:lnSpc>
                <a:spcPct val="150000"/>
              </a:lnSpc>
            </a:pPr>
            <a:r>
              <a:rPr lang="zh-CN" altLang="en-US" sz="1100" dirty="0" smtClean="0">
                <a:solidFill>
                  <a:srgbClr val="202A36"/>
                </a:solidFill>
                <a:latin typeface="微软雅黑" panose="020B0503020204020204" pitchFamily="34" charset="-122"/>
                <a:ea typeface="微软雅黑" panose="020B0503020204020204" pitchFamily="34" charset="-122"/>
              </a:rPr>
              <a:t>经过</a:t>
            </a:r>
            <a:r>
              <a:rPr lang="zh-CN" altLang="en-US" sz="1100" dirty="0">
                <a:solidFill>
                  <a:srgbClr val="202A36"/>
                </a:solidFill>
                <a:latin typeface="微软雅黑" panose="020B0503020204020204" pitchFamily="34" charset="-122"/>
                <a:ea typeface="微软雅黑" panose="020B0503020204020204" pitchFamily="34" charset="-122"/>
              </a:rPr>
              <a:t>近五年的发展，</a:t>
            </a:r>
            <a:r>
              <a:rPr lang="en-US" altLang="zh-CN" sz="1100" dirty="0">
                <a:solidFill>
                  <a:srgbClr val="202A36"/>
                </a:solidFill>
                <a:latin typeface="微软雅黑" panose="020B0503020204020204" pitchFamily="34" charset="-122"/>
                <a:ea typeface="微软雅黑" panose="020B0503020204020204" pitchFamily="34" charset="-122"/>
              </a:rPr>
              <a:t>XX</a:t>
            </a:r>
            <a:r>
              <a:rPr lang="zh-CN" altLang="en-US" sz="1100" dirty="0">
                <a:solidFill>
                  <a:srgbClr val="202A36"/>
                </a:solidFill>
                <a:latin typeface="微软雅黑" panose="020B0503020204020204" pitchFamily="34" charset="-122"/>
                <a:ea typeface="微软雅黑" panose="020B0503020204020204" pitchFamily="34" charset="-122"/>
              </a:rPr>
              <a:t>机器人公司已培养出一批业务娴熟、技术精湛的技术骨干和响应迅速、经验丰富的集成精英。机器人产业已经迎来了战略性的发展契机，将成为新兴产业发展的主导产业，同时为其他支柱产业的转型提供强大支撑。</a:t>
            </a:r>
          </a:p>
        </p:txBody>
      </p:sp>
    </p:spTree>
    <p:extLst>
      <p:ext uri="{BB962C8B-B14F-4D97-AF65-F5344CB8AC3E}">
        <p14:creationId xmlns:p14="http://schemas.microsoft.com/office/powerpoint/2010/main" val="1385753793"/>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250" fill="hold"/>
                                        <p:tgtEl>
                                          <p:spTgt spid="12"/>
                                        </p:tgtEl>
                                        <p:attrNameLst>
                                          <p:attrName>ppt_x</p:attrName>
                                        </p:attrNameLst>
                                      </p:cBhvr>
                                      <p:tavLst>
                                        <p:tav tm="0">
                                          <p:val>
                                            <p:strVal val="#ppt_x"/>
                                          </p:val>
                                        </p:tav>
                                        <p:tav tm="100000">
                                          <p:val>
                                            <p:strVal val="#ppt_x"/>
                                          </p:val>
                                        </p:tav>
                                      </p:tavLst>
                                    </p:anim>
                                    <p:anim calcmode="lin" valueType="num">
                                      <p:cBhvr additive="base">
                                        <p:cTn id="12" dur="250" fill="hold"/>
                                        <p:tgtEl>
                                          <p:spTgt spid="12"/>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4"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250" fill="hold"/>
                                        <p:tgtEl>
                                          <p:spTgt spid="11"/>
                                        </p:tgtEl>
                                        <p:attrNameLst>
                                          <p:attrName>ppt_x</p:attrName>
                                        </p:attrNameLst>
                                      </p:cBhvr>
                                      <p:tavLst>
                                        <p:tav tm="0">
                                          <p:val>
                                            <p:strVal val="#ppt_x"/>
                                          </p:val>
                                        </p:tav>
                                        <p:tav tm="100000">
                                          <p:val>
                                            <p:strVal val="#ppt_x"/>
                                          </p:val>
                                        </p:tav>
                                      </p:tavLst>
                                    </p:anim>
                                    <p:anim calcmode="lin" valueType="num">
                                      <p:cBhvr additive="base">
                                        <p:cTn id="17" dur="250" fill="hold"/>
                                        <p:tgtEl>
                                          <p:spTgt spid="1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250" fill="hold"/>
                                        <p:tgtEl>
                                          <p:spTgt spid="13"/>
                                        </p:tgtEl>
                                        <p:attrNameLst>
                                          <p:attrName>ppt_x</p:attrName>
                                        </p:attrNameLst>
                                      </p:cBhvr>
                                      <p:tavLst>
                                        <p:tav tm="0">
                                          <p:val>
                                            <p:strVal val="#ppt_x"/>
                                          </p:val>
                                        </p:tav>
                                        <p:tav tm="100000">
                                          <p:val>
                                            <p:strVal val="#ppt_x"/>
                                          </p:val>
                                        </p:tav>
                                      </p:tavLst>
                                    </p:anim>
                                    <p:anim calcmode="lin" valueType="num">
                                      <p:cBhvr additive="base">
                                        <p:cTn id="22" dur="250" fill="hold"/>
                                        <p:tgtEl>
                                          <p:spTgt spid="13"/>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250" fill="hold"/>
                                        <p:tgtEl>
                                          <p:spTgt spid="17"/>
                                        </p:tgtEl>
                                        <p:attrNameLst>
                                          <p:attrName>ppt_x</p:attrName>
                                        </p:attrNameLst>
                                      </p:cBhvr>
                                      <p:tavLst>
                                        <p:tav tm="0">
                                          <p:val>
                                            <p:strVal val="#ppt_x"/>
                                          </p:val>
                                        </p:tav>
                                        <p:tav tm="100000">
                                          <p:val>
                                            <p:strVal val="#ppt_x"/>
                                          </p:val>
                                        </p:tav>
                                      </p:tavLst>
                                    </p:anim>
                                    <p:anim calcmode="lin" valueType="num">
                                      <p:cBhvr additive="base">
                                        <p:cTn id="27" dur="250" fill="hold"/>
                                        <p:tgtEl>
                                          <p:spTgt spid="17"/>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250" fill="hold"/>
                                        <p:tgtEl>
                                          <p:spTgt spid="14"/>
                                        </p:tgtEl>
                                        <p:attrNameLst>
                                          <p:attrName>ppt_x</p:attrName>
                                        </p:attrNameLst>
                                      </p:cBhvr>
                                      <p:tavLst>
                                        <p:tav tm="0">
                                          <p:val>
                                            <p:strVal val="#ppt_x"/>
                                          </p:val>
                                        </p:tav>
                                        <p:tav tm="100000">
                                          <p:val>
                                            <p:strVal val="#ppt_x"/>
                                          </p:val>
                                        </p:tav>
                                      </p:tavLst>
                                    </p:anim>
                                    <p:anim calcmode="lin" valueType="num">
                                      <p:cBhvr additive="base">
                                        <p:cTn id="32" dur="250" fill="hold"/>
                                        <p:tgtEl>
                                          <p:spTgt spid="14"/>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250" fill="hold"/>
                                        <p:tgtEl>
                                          <p:spTgt spid="15"/>
                                        </p:tgtEl>
                                        <p:attrNameLst>
                                          <p:attrName>ppt_x</p:attrName>
                                        </p:attrNameLst>
                                      </p:cBhvr>
                                      <p:tavLst>
                                        <p:tav tm="0">
                                          <p:val>
                                            <p:strVal val="#ppt_x"/>
                                          </p:val>
                                        </p:tav>
                                        <p:tav tm="100000">
                                          <p:val>
                                            <p:strVal val="#ppt_x"/>
                                          </p:val>
                                        </p:tav>
                                      </p:tavLst>
                                    </p:anim>
                                    <p:anim calcmode="lin" valueType="num">
                                      <p:cBhvr additive="base">
                                        <p:cTn id="37" dur="250" fill="hold"/>
                                        <p:tgtEl>
                                          <p:spTgt spid="15"/>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250" fill="hold"/>
                                        <p:tgtEl>
                                          <p:spTgt spid="16"/>
                                        </p:tgtEl>
                                        <p:attrNameLst>
                                          <p:attrName>ppt_x</p:attrName>
                                        </p:attrNameLst>
                                      </p:cBhvr>
                                      <p:tavLst>
                                        <p:tav tm="0">
                                          <p:val>
                                            <p:strVal val="#ppt_x"/>
                                          </p:val>
                                        </p:tav>
                                        <p:tav tm="100000">
                                          <p:val>
                                            <p:strVal val="#ppt_x"/>
                                          </p:val>
                                        </p:tav>
                                      </p:tavLst>
                                    </p:anim>
                                    <p:anim calcmode="lin" valueType="num">
                                      <p:cBhvr additive="base">
                                        <p:cTn id="42" dur="250" fill="hold"/>
                                        <p:tgtEl>
                                          <p:spTgt spid="16"/>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250" fill="hold"/>
                                        <p:tgtEl>
                                          <p:spTgt spid="18"/>
                                        </p:tgtEl>
                                        <p:attrNameLst>
                                          <p:attrName>ppt_x</p:attrName>
                                        </p:attrNameLst>
                                      </p:cBhvr>
                                      <p:tavLst>
                                        <p:tav tm="0">
                                          <p:val>
                                            <p:strVal val="#ppt_x"/>
                                          </p:val>
                                        </p:tav>
                                        <p:tav tm="100000">
                                          <p:val>
                                            <p:strVal val="#ppt_x"/>
                                          </p:val>
                                        </p:tav>
                                      </p:tavLst>
                                    </p:anim>
                                    <p:anim calcmode="lin" valueType="num">
                                      <p:cBhvr additive="base">
                                        <p:cTn id="47" dur="2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animBg="1"/>
      <p:bldP spid="13" grpId="0" animBg="1"/>
      <p:bldP spid="14" grpId="0" animBg="1"/>
      <p:bldP spid="15" grpId="0" animBg="1"/>
      <p:bldP spid="16" grpId="0" animBg="1"/>
      <p:bldP spid="17" grpId="0" animBg="1"/>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969725" y="2393163"/>
            <a:ext cx="2821578" cy="458423"/>
            <a:chOff x="5969725" y="1801451"/>
            <a:chExt cx="2821578" cy="458423"/>
          </a:xfrm>
        </p:grpSpPr>
        <p:sp>
          <p:nvSpPr>
            <p:cNvPr id="11" name="矩形 10"/>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969725" y="2990099"/>
            <a:ext cx="2821578" cy="459854"/>
            <a:chOff x="5969725" y="2398387"/>
            <a:chExt cx="2821578" cy="459854"/>
          </a:xfrm>
        </p:grpSpPr>
        <p:sp>
          <p:nvSpPr>
            <p:cNvPr id="14" name="矩形 1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5969725" y="3563726"/>
            <a:ext cx="2821578" cy="466057"/>
            <a:chOff x="5969725" y="2972014"/>
            <a:chExt cx="2821578" cy="466057"/>
          </a:xfrm>
        </p:grpSpPr>
        <p:sp>
          <p:nvSpPr>
            <p:cNvPr id="17" name="矩形 16"/>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第四章</a:t>
            </a:r>
          </a:p>
        </p:txBody>
      </p:sp>
      <p:sp>
        <p:nvSpPr>
          <p:cNvPr id="31" name="椭圆 30"/>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155957" y="2429163"/>
            <a:ext cx="1107996" cy="1556074"/>
            <a:chOff x="6155957" y="1837451"/>
            <a:chExt cx="1107996" cy="1556074"/>
          </a:xfrm>
        </p:grpSpPr>
        <p:sp>
          <p:nvSpPr>
            <p:cNvPr id="34" name="矩形 33"/>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研究目标</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研究成果</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6" name="矩形 35"/>
            <p:cNvSpPr/>
            <p:nvPr/>
          </p:nvSpPr>
          <p:spPr>
            <a:xfrm>
              <a:off x="6155957" y="3024193"/>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应用前景</a:t>
              </a:r>
            </a:p>
          </p:txBody>
        </p:sp>
      </p:grpSp>
      <p:sp>
        <p:nvSpPr>
          <p:cNvPr id="37" name="文本框 36"/>
          <p:cNvSpPr txBox="1"/>
          <p:nvPr/>
        </p:nvSpPr>
        <p:spPr>
          <a:xfrm>
            <a:off x="868507" y="4725797"/>
            <a:ext cx="449353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Freeform 7"/>
          <p:cNvSpPr>
            <a:spLocks noEditPoints="1"/>
          </p:cNvSpPr>
          <p:nvPr/>
        </p:nvSpPr>
        <p:spPr bwMode="auto">
          <a:xfrm>
            <a:off x="2393567" y="2381187"/>
            <a:ext cx="1371414" cy="1154089"/>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6523624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dissolve">
                                      <p:cBhvr>
                                        <p:cTn id="31" dur="500"/>
                                        <p:tgtEl>
                                          <p:spTgt spid="37"/>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0"/>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1"/>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2"/>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3"/>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4"/>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5"/>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6"/>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7"/>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8"/>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p:bldP spid="31" grpId="0" animBg="1"/>
      <p:bldP spid="37" grpId="0"/>
      <p:bldP spid="3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271768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研究目标</a:t>
            </a:r>
            <a:endParaRPr lang="zh-CN" altLang="en-US" sz="2933" b="1" dirty="0">
              <a:solidFill>
                <a:srgbClr val="202A36"/>
              </a:solidFill>
              <a:latin typeface="Arial" panose="020B0604020202020204" pitchFamily="34" charset="0"/>
              <a:cs typeface="Arial" panose="020B0604020202020204" pitchFamily="34" charset="0"/>
            </a:endParaRPr>
          </a:p>
        </p:txBody>
      </p:sp>
      <p:grpSp>
        <p:nvGrpSpPr>
          <p:cNvPr id="30" name="组合 29"/>
          <p:cNvGrpSpPr/>
          <p:nvPr/>
        </p:nvGrpSpPr>
        <p:grpSpPr>
          <a:xfrm>
            <a:off x="3675296" y="2182489"/>
            <a:ext cx="1868593" cy="1866715"/>
            <a:chOff x="5305425" y="2638424"/>
            <a:chExt cx="1579563" cy="1577975"/>
          </a:xfrm>
          <a:solidFill>
            <a:srgbClr val="202A36"/>
          </a:solidFill>
        </p:grpSpPr>
        <p:sp>
          <p:nvSpPr>
            <p:cNvPr id="31"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4817145" y="3322537"/>
            <a:ext cx="2345601" cy="2341845"/>
            <a:chOff x="5102225" y="2441575"/>
            <a:chExt cx="1982788" cy="1979613"/>
          </a:xfrm>
          <a:solidFill>
            <a:srgbClr val="202A36"/>
          </a:solidFill>
        </p:grpSpPr>
        <p:sp>
          <p:nvSpPr>
            <p:cNvPr id="34"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6813275" y="2863802"/>
            <a:ext cx="1538068" cy="1560603"/>
            <a:chOff x="5803900" y="2852738"/>
            <a:chExt cx="1300163" cy="1319212"/>
          </a:xfrm>
          <a:solidFill>
            <a:srgbClr val="202A36"/>
          </a:solidFill>
        </p:grpSpPr>
        <p:sp>
          <p:nvSpPr>
            <p:cNvPr id="37"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9" name="组合 38"/>
          <p:cNvGrpSpPr/>
          <p:nvPr/>
        </p:nvGrpSpPr>
        <p:grpSpPr>
          <a:xfrm>
            <a:off x="8128381" y="3155504"/>
            <a:ext cx="1868593" cy="1866715"/>
            <a:chOff x="5305425" y="2638425"/>
            <a:chExt cx="1579563" cy="1577975"/>
          </a:xfrm>
          <a:solidFill>
            <a:srgbClr val="202A36"/>
          </a:solidFill>
        </p:grpSpPr>
        <p:sp>
          <p:nvSpPr>
            <p:cNvPr id="40"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grpFill/>
            <a:ln w="9525">
              <a:noFill/>
              <a:round/>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2" name="TextBox 51"/>
          <p:cNvSpPr txBox="1"/>
          <p:nvPr/>
        </p:nvSpPr>
        <p:spPr>
          <a:xfrm>
            <a:off x="2373825" y="3223391"/>
            <a:ext cx="1090039"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录入上述图表的描述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43" name="矩形 42"/>
          <p:cNvSpPr/>
          <p:nvPr/>
        </p:nvSpPr>
        <p:spPr>
          <a:xfrm>
            <a:off x="3800992" y="1630026"/>
            <a:ext cx="1598895" cy="430887"/>
          </a:xfrm>
          <a:prstGeom prst="rect">
            <a:avLst/>
          </a:prstGeom>
        </p:spPr>
        <p:txBody>
          <a:bodyPr wrap="square">
            <a:spAutoFit/>
          </a:bodyPr>
          <a:lstStyle/>
          <a:p>
            <a:pPr algn="ctr"/>
            <a:r>
              <a:rPr lang="zh-CN" altLang="en-US" sz="2200" b="1" dirty="0" smtClean="0">
                <a:solidFill>
                  <a:srgbClr val="202A36"/>
                </a:solidFill>
                <a:latin typeface="微软雅黑" pitchFamily="34" charset="-122"/>
                <a:ea typeface="微软雅黑" pitchFamily="34" charset="-122"/>
                <a:cs typeface="华文黑体" pitchFamily="2" charset="-122"/>
              </a:rPr>
              <a:t>添加标题</a:t>
            </a:r>
            <a:endParaRPr lang="en-US" altLang="zh-CN" sz="2200" b="1" dirty="0" smtClean="0">
              <a:solidFill>
                <a:srgbClr val="202A36"/>
              </a:solidFill>
              <a:latin typeface="微软雅黑" pitchFamily="34" charset="-122"/>
              <a:ea typeface="微软雅黑" pitchFamily="34" charset="-122"/>
              <a:cs typeface="华文黑体" pitchFamily="2" charset="-122"/>
            </a:endParaRPr>
          </a:p>
        </p:txBody>
      </p:sp>
      <p:sp>
        <p:nvSpPr>
          <p:cNvPr id="44" name="TextBox 53"/>
          <p:cNvSpPr txBox="1"/>
          <p:nvPr/>
        </p:nvSpPr>
        <p:spPr>
          <a:xfrm>
            <a:off x="2717683" y="4689116"/>
            <a:ext cx="1734754" cy="843693"/>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您的内容打在这里，或者通过复制您的文本</a:t>
            </a:r>
            <a:endParaRPr lang="zh-CN" altLang="en-US" dirty="0">
              <a:solidFill>
                <a:srgbClr val="202A36"/>
              </a:solidFill>
              <a:sym typeface="微软雅黑" pitchFamily="34" charset="-122"/>
            </a:endParaRPr>
          </a:p>
        </p:txBody>
      </p:sp>
      <p:sp>
        <p:nvSpPr>
          <p:cNvPr id="45" name="矩形 44"/>
          <p:cNvSpPr/>
          <p:nvPr/>
        </p:nvSpPr>
        <p:spPr>
          <a:xfrm>
            <a:off x="5174455" y="5766676"/>
            <a:ext cx="1598895" cy="430887"/>
          </a:xfrm>
          <a:prstGeom prst="rect">
            <a:avLst/>
          </a:prstGeom>
        </p:spPr>
        <p:txBody>
          <a:bodyPr wrap="square">
            <a:spAutoFit/>
          </a:bodyPr>
          <a:lstStyle/>
          <a:p>
            <a:pPr algn="ctr"/>
            <a:r>
              <a:rPr lang="zh-CN" altLang="en-US" sz="2200" b="1" dirty="0" smtClean="0">
                <a:solidFill>
                  <a:srgbClr val="202A36"/>
                </a:solidFill>
                <a:latin typeface="微软雅黑" pitchFamily="34" charset="-122"/>
                <a:ea typeface="微软雅黑" pitchFamily="34" charset="-122"/>
                <a:cs typeface="华文黑体" pitchFamily="2" charset="-122"/>
              </a:rPr>
              <a:t>添加标题</a:t>
            </a:r>
            <a:endParaRPr lang="en-US" altLang="zh-CN" sz="2200" b="1" dirty="0" smtClean="0">
              <a:solidFill>
                <a:srgbClr val="202A36"/>
              </a:solidFill>
              <a:latin typeface="微软雅黑" pitchFamily="34" charset="-122"/>
              <a:ea typeface="微软雅黑" pitchFamily="34" charset="-122"/>
              <a:cs typeface="华文黑体" pitchFamily="2" charset="-122"/>
            </a:endParaRPr>
          </a:p>
        </p:txBody>
      </p:sp>
      <p:sp>
        <p:nvSpPr>
          <p:cNvPr id="46" name="TextBox 55"/>
          <p:cNvSpPr txBox="1"/>
          <p:nvPr/>
        </p:nvSpPr>
        <p:spPr>
          <a:xfrm>
            <a:off x="8785825" y="2308862"/>
            <a:ext cx="1752017" cy="846001"/>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rgbClr val="202A36"/>
                </a:solidFill>
              </a:rPr>
              <a:t>您的内容打在这里，或者通过复制您的文本</a:t>
            </a:r>
            <a:endParaRPr lang="zh-CN" altLang="en-US" dirty="0">
              <a:solidFill>
                <a:srgbClr val="202A36"/>
              </a:solidFill>
              <a:sym typeface="微软雅黑" pitchFamily="34" charset="-122"/>
            </a:endParaRPr>
          </a:p>
        </p:txBody>
      </p:sp>
      <p:sp>
        <p:nvSpPr>
          <p:cNvPr id="47" name="矩形 46"/>
          <p:cNvSpPr/>
          <p:nvPr/>
        </p:nvSpPr>
        <p:spPr>
          <a:xfrm>
            <a:off x="6730622" y="2290162"/>
            <a:ext cx="1598895" cy="430887"/>
          </a:xfrm>
          <a:prstGeom prst="rect">
            <a:avLst/>
          </a:prstGeom>
        </p:spPr>
        <p:txBody>
          <a:bodyPr wrap="square">
            <a:spAutoFit/>
          </a:bodyPr>
          <a:lstStyle/>
          <a:p>
            <a:pPr algn="ctr"/>
            <a:r>
              <a:rPr lang="zh-CN" altLang="en-US" sz="2200" b="1" dirty="0" smtClean="0">
                <a:solidFill>
                  <a:srgbClr val="202A36"/>
                </a:solidFill>
                <a:latin typeface="微软雅黑" pitchFamily="34" charset="-122"/>
                <a:ea typeface="微软雅黑" pitchFamily="34" charset="-122"/>
                <a:cs typeface="华文黑体" pitchFamily="2" charset="-122"/>
              </a:rPr>
              <a:t>添加标题</a:t>
            </a:r>
            <a:endParaRPr lang="en-US" altLang="zh-CN" sz="2200" b="1" dirty="0" smtClean="0">
              <a:solidFill>
                <a:srgbClr val="202A36"/>
              </a:solidFill>
              <a:latin typeface="微软雅黑" pitchFamily="34" charset="-122"/>
              <a:ea typeface="微软雅黑" pitchFamily="34" charset="-122"/>
              <a:cs typeface="华文黑体" pitchFamily="2" charset="-122"/>
            </a:endParaRPr>
          </a:p>
        </p:txBody>
      </p:sp>
      <p:sp>
        <p:nvSpPr>
          <p:cNvPr id="48" name="TextBox 57"/>
          <p:cNvSpPr txBox="1"/>
          <p:nvPr/>
        </p:nvSpPr>
        <p:spPr>
          <a:xfrm>
            <a:off x="9997580" y="4506776"/>
            <a:ext cx="1427050"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在此</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录入上述图表的描述说明</a:t>
            </a:r>
          </a:p>
        </p:txBody>
      </p:sp>
      <p:sp>
        <p:nvSpPr>
          <p:cNvPr id="49" name="矩形 48"/>
          <p:cNvSpPr/>
          <p:nvPr/>
        </p:nvSpPr>
        <p:spPr>
          <a:xfrm>
            <a:off x="8232477" y="5134276"/>
            <a:ext cx="1598895" cy="430887"/>
          </a:xfrm>
          <a:prstGeom prst="rect">
            <a:avLst/>
          </a:prstGeom>
        </p:spPr>
        <p:txBody>
          <a:bodyPr wrap="square">
            <a:spAutoFit/>
          </a:bodyPr>
          <a:lstStyle/>
          <a:p>
            <a:pPr algn="ctr"/>
            <a:r>
              <a:rPr lang="zh-CN" altLang="en-US" sz="2200" b="1" dirty="0" smtClean="0">
                <a:solidFill>
                  <a:srgbClr val="202A36"/>
                </a:solidFill>
                <a:latin typeface="微软雅黑" pitchFamily="34" charset="-122"/>
                <a:ea typeface="微软雅黑" pitchFamily="34" charset="-122"/>
                <a:cs typeface="华文黑体" pitchFamily="2" charset="-122"/>
              </a:rPr>
              <a:t>添加标题</a:t>
            </a:r>
            <a:endParaRPr lang="en-US" altLang="zh-CN" sz="2200" b="1" dirty="0" smtClean="0">
              <a:solidFill>
                <a:srgbClr val="202A36"/>
              </a:solidFill>
              <a:latin typeface="微软雅黑" pitchFamily="34" charset="-122"/>
              <a:ea typeface="微软雅黑" pitchFamily="34" charset="-122"/>
              <a:cs typeface="华文黑体" pitchFamily="2" charset="-122"/>
            </a:endParaRPr>
          </a:p>
        </p:txBody>
      </p:sp>
      <p:cxnSp>
        <p:nvCxnSpPr>
          <p:cNvPr id="50" name="肘形连接符 49"/>
          <p:cNvCxnSpPr/>
          <p:nvPr/>
        </p:nvCxnSpPr>
        <p:spPr>
          <a:xfrm rot="10800000" flipV="1">
            <a:off x="2483723" y="3336159"/>
            <a:ext cx="1333311" cy="798977"/>
          </a:xfrm>
          <a:prstGeom prst="bentConnector3">
            <a:avLst>
              <a:gd name="adj1" fmla="val 25936"/>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1" name="肘形连接符 50"/>
          <p:cNvCxnSpPr/>
          <p:nvPr/>
        </p:nvCxnSpPr>
        <p:spPr>
          <a:xfrm rot="10800000">
            <a:off x="2861394" y="4649201"/>
            <a:ext cx="2281997" cy="501116"/>
          </a:xfrm>
          <a:prstGeom prst="bentConnector3">
            <a:avLst>
              <a:gd name="adj1" fmla="val 29965"/>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2" name="肘形连接符 51"/>
          <p:cNvCxnSpPr/>
          <p:nvPr/>
        </p:nvCxnSpPr>
        <p:spPr>
          <a:xfrm rot="10800000" flipV="1">
            <a:off x="9325915" y="4444076"/>
            <a:ext cx="1855432" cy="527873"/>
          </a:xfrm>
          <a:prstGeom prst="bentConnector3">
            <a:avLst>
              <a:gd name="adj1" fmla="val 65563"/>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cxnSp>
        <p:nvCxnSpPr>
          <p:cNvPr id="53" name="肘形连接符 52"/>
          <p:cNvCxnSpPr/>
          <p:nvPr/>
        </p:nvCxnSpPr>
        <p:spPr>
          <a:xfrm rot="10800000" flipV="1">
            <a:off x="8129550" y="2284830"/>
            <a:ext cx="2146669" cy="815751"/>
          </a:xfrm>
          <a:prstGeom prst="bentConnector3">
            <a:avLst>
              <a:gd name="adj1" fmla="val 74661"/>
            </a:avLst>
          </a:prstGeom>
          <a:ln>
            <a:solidFill>
              <a:srgbClr val="202A36"/>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7812878"/>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0-#ppt_h/2"/>
                                          </p:val>
                                        </p:tav>
                                        <p:tav tm="100000">
                                          <p:val>
                                            <p:strVal val="#ppt_y"/>
                                          </p:val>
                                        </p:tav>
                                      </p:tavLst>
                                    </p:anim>
                                  </p:childTnLst>
                                </p:cTn>
                              </p:par>
                              <p:par>
                                <p:cTn id="13" presetID="8" presetClass="emph" presetSubtype="0" repeatCount="indefinite" fill="hold" nodeType="withEffect">
                                  <p:stCondLst>
                                    <p:cond delay="0"/>
                                  </p:stCondLst>
                                  <p:childTnLst>
                                    <p:animRot by="-86400000">
                                      <p:cBhvr>
                                        <p:cTn id="14" dur="8000" fill="hold"/>
                                        <p:tgtEl>
                                          <p:spTgt spid="30"/>
                                        </p:tgtEl>
                                        <p:attrNameLst>
                                          <p:attrName>r</p:attrName>
                                        </p:attrNameLst>
                                      </p:cBhvr>
                                    </p:animRot>
                                  </p:childTnLst>
                                </p:cTn>
                              </p:par>
                              <p:par>
                                <p:cTn id="15" presetID="22" presetClass="entr" presetSubtype="2" fill="hold" nodeType="withEffect">
                                  <p:stCondLst>
                                    <p:cond delay="500"/>
                                  </p:stCondLst>
                                  <p:childTnLst>
                                    <p:set>
                                      <p:cBhvr>
                                        <p:cTn id="16" dur="1" fill="hold">
                                          <p:stCondLst>
                                            <p:cond delay="0"/>
                                          </p:stCondLst>
                                        </p:cTn>
                                        <p:tgtEl>
                                          <p:spTgt spid="50"/>
                                        </p:tgtEl>
                                        <p:attrNameLst>
                                          <p:attrName>style.visibility</p:attrName>
                                        </p:attrNameLst>
                                      </p:cBhvr>
                                      <p:to>
                                        <p:strVal val="visible"/>
                                      </p:to>
                                    </p:set>
                                    <p:animEffect transition="in" filter="wipe(right)">
                                      <p:cBhvr>
                                        <p:cTn id="17" dur="500"/>
                                        <p:tgtEl>
                                          <p:spTgt spid="50"/>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Effect transition="in" filter="fade">
                                      <p:cBhvr>
                                        <p:cTn id="22" dur="500"/>
                                        <p:tgtEl>
                                          <p:spTgt spid="42"/>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2" presetClass="entr" presetSubtype="1" decel="100000" fill="hold" nodeType="withEffect">
                                  <p:stCondLst>
                                    <p:cond delay="50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fill="hold"/>
                                        <p:tgtEl>
                                          <p:spTgt spid="33"/>
                                        </p:tgtEl>
                                        <p:attrNameLst>
                                          <p:attrName>ppt_x</p:attrName>
                                        </p:attrNameLst>
                                      </p:cBhvr>
                                      <p:tavLst>
                                        <p:tav tm="0">
                                          <p:val>
                                            <p:strVal val="#ppt_x"/>
                                          </p:val>
                                        </p:tav>
                                        <p:tav tm="100000">
                                          <p:val>
                                            <p:strVal val="#ppt_x"/>
                                          </p:val>
                                        </p:tav>
                                      </p:tavLst>
                                    </p:anim>
                                    <p:anim calcmode="lin" valueType="num">
                                      <p:cBhvr additive="base">
                                        <p:cTn id="29" dur="500" fill="hold"/>
                                        <p:tgtEl>
                                          <p:spTgt spid="33"/>
                                        </p:tgtEl>
                                        <p:attrNameLst>
                                          <p:attrName>ppt_y</p:attrName>
                                        </p:attrNameLst>
                                      </p:cBhvr>
                                      <p:tavLst>
                                        <p:tav tm="0">
                                          <p:val>
                                            <p:strVal val="0-#ppt_h/2"/>
                                          </p:val>
                                        </p:tav>
                                        <p:tav tm="100000">
                                          <p:val>
                                            <p:strVal val="#ppt_y"/>
                                          </p:val>
                                        </p:tav>
                                      </p:tavLst>
                                    </p:anim>
                                  </p:childTnLst>
                                </p:cTn>
                              </p:par>
                              <p:par>
                                <p:cTn id="30" presetID="8" presetClass="emph" presetSubtype="0" repeatCount="indefinite" fill="hold" nodeType="withEffect">
                                  <p:stCondLst>
                                    <p:cond delay="500"/>
                                  </p:stCondLst>
                                  <p:childTnLst>
                                    <p:animRot by="76680000">
                                      <p:cBhvr>
                                        <p:cTn id="31" dur="7500" fill="hold"/>
                                        <p:tgtEl>
                                          <p:spTgt spid="33"/>
                                        </p:tgtEl>
                                        <p:attrNameLst>
                                          <p:attrName>r</p:attrName>
                                        </p:attrNameLst>
                                      </p:cBhvr>
                                    </p:animRot>
                                  </p:childTnLst>
                                </p:cTn>
                              </p:par>
                              <p:par>
                                <p:cTn id="32" presetID="22" presetClass="entr" presetSubtype="2" fill="hold" nodeType="withEffect">
                                  <p:stCondLst>
                                    <p:cond delay="1000"/>
                                  </p:stCondLst>
                                  <p:childTnLst>
                                    <p:set>
                                      <p:cBhvr>
                                        <p:cTn id="33" dur="1" fill="hold">
                                          <p:stCondLst>
                                            <p:cond delay="0"/>
                                          </p:stCondLst>
                                        </p:cTn>
                                        <p:tgtEl>
                                          <p:spTgt spid="51"/>
                                        </p:tgtEl>
                                        <p:attrNameLst>
                                          <p:attrName>style.visibility</p:attrName>
                                        </p:attrNameLst>
                                      </p:cBhvr>
                                      <p:to>
                                        <p:strVal val="visible"/>
                                      </p:to>
                                    </p:set>
                                    <p:animEffect transition="in" filter="wipe(right)">
                                      <p:cBhvr>
                                        <p:cTn id="34" dur="500"/>
                                        <p:tgtEl>
                                          <p:spTgt spid="51"/>
                                        </p:tgtEl>
                                      </p:cBhvr>
                                    </p:animEffect>
                                  </p:childTnLst>
                                </p:cTn>
                              </p:par>
                              <p:par>
                                <p:cTn id="35" presetID="53" presetClass="entr" presetSubtype="16" fill="hold" grpId="0" nodeType="withEffect">
                                  <p:stCondLst>
                                    <p:cond delay="100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500"/>
                                        <p:tgtEl>
                                          <p:spTgt spid="45"/>
                                        </p:tgtEl>
                                      </p:cBhvr>
                                    </p:animEffect>
                                  </p:childTnLst>
                                </p:cTn>
                              </p:par>
                              <p:par>
                                <p:cTn id="43" presetID="2" presetClass="entr" presetSubtype="1" decel="100000" fill="hold" nodeType="withEffect">
                                  <p:stCondLst>
                                    <p:cond delay="100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ppt_x"/>
                                          </p:val>
                                        </p:tav>
                                        <p:tav tm="100000">
                                          <p:val>
                                            <p:strVal val="#ppt_x"/>
                                          </p:val>
                                        </p:tav>
                                      </p:tavLst>
                                    </p:anim>
                                    <p:anim calcmode="lin" valueType="num">
                                      <p:cBhvr additive="base">
                                        <p:cTn id="46" dur="500" fill="hold"/>
                                        <p:tgtEl>
                                          <p:spTgt spid="36"/>
                                        </p:tgtEl>
                                        <p:attrNameLst>
                                          <p:attrName>ppt_y</p:attrName>
                                        </p:attrNameLst>
                                      </p:cBhvr>
                                      <p:tavLst>
                                        <p:tav tm="0">
                                          <p:val>
                                            <p:strVal val="0-#ppt_h/2"/>
                                          </p:val>
                                        </p:tav>
                                        <p:tav tm="100000">
                                          <p:val>
                                            <p:strVal val="#ppt_y"/>
                                          </p:val>
                                        </p:tav>
                                      </p:tavLst>
                                    </p:anim>
                                  </p:childTnLst>
                                </p:cTn>
                              </p:par>
                              <p:par>
                                <p:cTn id="47" presetID="8" presetClass="emph" presetSubtype="0" repeatCount="indefinite" fill="hold" nodeType="withEffect">
                                  <p:stCondLst>
                                    <p:cond delay="1000"/>
                                  </p:stCondLst>
                                  <p:childTnLst>
                                    <p:animRot by="-108000000">
                                      <p:cBhvr>
                                        <p:cTn id="48" dur="7000" fill="hold"/>
                                        <p:tgtEl>
                                          <p:spTgt spid="36"/>
                                        </p:tgtEl>
                                        <p:attrNameLst>
                                          <p:attrName>r</p:attrName>
                                        </p:attrNameLst>
                                      </p:cBhvr>
                                    </p:animRot>
                                  </p:childTnLst>
                                </p:cTn>
                              </p:par>
                              <p:par>
                                <p:cTn id="49" presetID="22" presetClass="entr" presetSubtype="8" fill="hold" nodeType="withEffect">
                                  <p:stCondLst>
                                    <p:cond delay="1500"/>
                                  </p:stCondLst>
                                  <p:childTnLst>
                                    <p:set>
                                      <p:cBhvr>
                                        <p:cTn id="50" dur="1" fill="hold">
                                          <p:stCondLst>
                                            <p:cond delay="0"/>
                                          </p:stCondLst>
                                        </p:cTn>
                                        <p:tgtEl>
                                          <p:spTgt spid="53"/>
                                        </p:tgtEl>
                                        <p:attrNameLst>
                                          <p:attrName>style.visibility</p:attrName>
                                        </p:attrNameLst>
                                      </p:cBhvr>
                                      <p:to>
                                        <p:strVal val="visible"/>
                                      </p:to>
                                    </p:set>
                                    <p:animEffect transition="in" filter="wipe(left)">
                                      <p:cBhvr>
                                        <p:cTn id="51" dur="500"/>
                                        <p:tgtEl>
                                          <p:spTgt spid="53"/>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46"/>
                                        </p:tgtEl>
                                        <p:attrNameLst>
                                          <p:attrName>style.visibility</p:attrName>
                                        </p:attrNameLst>
                                      </p:cBhvr>
                                      <p:to>
                                        <p:strVal val="visible"/>
                                      </p:to>
                                    </p:set>
                                    <p:anim calcmode="lin" valueType="num">
                                      <p:cBhvr>
                                        <p:cTn id="54" dur="500" fill="hold"/>
                                        <p:tgtEl>
                                          <p:spTgt spid="46"/>
                                        </p:tgtEl>
                                        <p:attrNameLst>
                                          <p:attrName>ppt_w</p:attrName>
                                        </p:attrNameLst>
                                      </p:cBhvr>
                                      <p:tavLst>
                                        <p:tav tm="0">
                                          <p:val>
                                            <p:fltVal val="0"/>
                                          </p:val>
                                        </p:tav>
                                        <p:tav tm="100000">
                                          <p:val>
                                            <p:strVal val="#ppt_w"/>
                                          </p:val>
                                        </p:tav>
                                      </p:tavLst>
                                    </p:anim>
                                    <p:anim calcmode="lin" valueType="num">
                                      <p:cBhvr>
                                        <p:cTn id="55" dur="500" fill="hold"/>
                                        <p:tgtEl>
                                          <p:spTgt spid="46"/>
                                        </p:tgtEl>
                                        <p:attrNameLst>
                                          <p:attrName>ppt_h</p:attrName>
                                        </p:attrNameLst>
                                      </p:cBhvr>
                                      <p:tavLst>
                                        <p:tav tm="0">
                                          <p:val>
                                            <p:fltVal val="0"/>
                                          </p:val>
                                        </p:tav>
                                        <p:tav tm="100000">
                                          <p:val>
                                            <p:strVal val="#ppt_h"/>
                                          </p:val>
                                        </p:tav>
                                      </p:tavLst>
                                    </p:anim>
                                    <p:animEffect transition="in" filter="fade">
                                      <p:cBhvr>
                                        <p:cTn id="56" dur="500"/>
                                        <p:tgtEl>
                                          <p:spTgt spid="46"/>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2" presetClass="entr" presetSubtype="1" decel="100000" fill="hold" nodeType="withEffect">
                                  <p:stCondLst>
                                    <p:cond delay="1500"/>
                                  </p:stCondLst>
                                  <p:childTnLst>
                                    <p:set>
                                      <p:cBhvr>
                                        <p:cTn id="61" dur="1" fill="hold">
                                          <p:stCondLst>
                                            <p:cond delay="0"/>
                                          </p:stCondLst>
                                        </p:cTn>
                                        <p:tgtEl>
                                          <p:spTgt spid="39"/>
                                        </p:tgtEl>
                                        <p:attrNameLst>
                                          <p:attrName>style.visibility</p:attrName>
                                        </p:attrNameLst>
                                      </p:cBhvr>
                                      <p:to>
                                        <p:strVal val="visible"/>
                                      </p:to>
                                    </p:set>
                                    <p:anim calcmode="lin" valueType="num">
                                      <p:cBhvr additive="base">
                                        <p:cTn id="62" dur="500" fill="hold"/>
                                        <p:tgtEl>
                                          <p:spTgt spid="39"/>
                                        </p:tgtEl>
                                        <p:attrNameLst>
                                          <p:attrName>ppt_x</p:attrName>
                                        </p:attrNameLst>
                                      </p:cBhvr>
                                      <p:tavLst>
                                        <p:tav tm="0">
                                          <p:val>
                                            <p:strVal val="#ppt_x"/>
                                          </p:val>
                                        </p:tav>
                                        <p:tav tm="100000">
                                          <p:val>
                                            <p:strVal val="#ppt_x"/>
                                          </p:val>
                                        </p:tav>
                                      </p:tavLst>
                                    </p:anim>
                                    <p:anim calcmode="lin" valueType="num">
                                      <p:cBhvr additive="base">
                                        <p:cTn id="63" dur="500" fill="hold"/>
                                        <p:tgtEl>
                                          <p:spTgt spid="39"/>
                                        </p:tgtEl>
                                        <p:attrNameLst>
                                          <p:attrName>ppt_y</p:attrName>
                                        </p:attrNameLst>
                                      </p:cBhvr>
                                      <p:tavLst>
                                        <p:tav tm="0">
                                          <p:val>
                                            <p:strVal val="0-#ppt_h/2"/>
                                          </p:val>
                                        </p:tav>
                                        <p:tav tm="100000">
                                          <p:val>
                                            <p:strVal val="#ppt_y"/>
                                          </p:val>
                                        </p:tav>
                                      </p:tavLst>
                                    </p:anim>
                                  </p:childTnLst>
                                </p:cTn>
                              </p:par>
                              <p:par>
                                <p:cTn id="64" presetID="8" presetClass="emph" presetSubtype="0" repeatCount="indefinite" fill="hold" nodeType="withEffect">
                                  <p:stCondLst>
                                    <p:cond delay="1500"/>
                                  </p:stCondLst>
                                  <p:childTnLst>
                                    <p:animRot by="86400000">
                                      <p:cBhvr>
                                        <p:cTn id="65" dur="6500" fill="hold"/>
                                        <p:tgtEl>
                                          <p:spTgt spid="39"/>
                                        </p:tgtEl>
                                        <p:attrNameLst>
                                          <p:attrName>r</p:attrName>
                                        </p:attrNameLst>
                                      </p:cBhvr>
                                    </p:animRot>
                                  </p:childTnLst>
                                </p:cTn>
                              </p:par>
                              <p:par>
                                <p:cTn id="66" presetID="22" presetClass="entr" presetSubtype="8" fill="hold" nodeType="withEffect">
                                  <p:stCondLst>
                                    <p:cond delay="2000"/>
                                  </p:stCondLst>
                                  <p:childTnLst>
                                    <p:set>
                                      <p:cBhvr>
                                        <p:cTn id="67" dur="1" fill="hold">
                                          <p:stCondLst>
                                            <p:cond delay="0"/>
                                          </p:stCondLst>
                                        </p:cTn>
                                        <p:tgtEl>
                                          <p:spTgt spid="52"/>
                                        </p:tgtEl>
                                        <p:attrNameLst>
                                          <p:attrName>style.visibility</p:attrName>
                                        </p:attrNameLst>
                                      </p:cBhvr>
                                      <p:to>
                                        <p:strVal val="visible"/>
                                      </p:to>
                                    </p:set>
                                    <p:animEffect transition="in" filter="wipe(left)">
                                      <p:cBhvr>
                                        <p:cTn id="68" dur="500"/>
                                        <p:tgtEl>
                                          <p:spTgt spid="52"/>
                                        </p:tgtEl>
                                      </p:cBhvr>
                                    </p:animEffect>
                                  </p:childTnLst>
                                </p:cTn>
                              </p:par>
                              <p:par>
                                <p:cTn id="69" presetID="53" presetClass="entr" presetSubtype="16" fill="hold" grpId="0" nodeType="withEffect">
                                  <p:stCondLst>
                                    <p:cond delay="2000"/>
                                  </p:stCondLst>
                                  <p:childTnLst>
                                    <p:set>
                                      <p:cBhvr>
                                        <p:cTn id="70" dur="1" fill="hold">
                                          <p:stCondLst>
                                            <p:cond delay="0"/>
                                          </p:stCondLst>
                                        </p:cTn>
                                        <p:tgtEl>
                                          <p:spTgt spid="48"/>
                                        </p:tgtEl>
                                        <p:attrNameLst>
                                          <p:attrName>style.visibility</p:attrName>
                                        </p:attrNameLst>
                                      </p:cBhvr>
                                      <p:to>
                                        <p:strVal val="visible"/>
                                      </p:to>
                                    </p:set>
                                    <p:anim calcmode="lin" valueType="num">
                                      <p:cBhvr>
                                        <p:cTn id="71" dur="500" fill="hold"/>
                                        <p:tgtEl>
                                          <p:spTgt spid="48"/>
                                        </p:tgtEl>
                                        <p:attrNameLst>
                                          <p:attrName>ppt_w</p:attrName>
                                        </p:attrNameLst>
                                      </p:cBhvr>
                                      <p:tavLst>
                                        <p:tav tm="0">
                                          <p:val>
                                            <p:fltVal val="0"/>
                                          </p:val>
                                        </p:tav>
                                        <p:tav tm="100000">
                                          <p:val>
                                            <p:strVal val="#ppt_w"/>
                                          </p:val>
                                        </p:tav>
                                      </p:tavLst>
                                    </p:anim>
                                    <p:anim calcmode="lin" valueType="num">
                                      <p:cBhvr>
                                        <p:cTn id="72" dur="500" fill="hold"/>
                                        <p:tgtEl>
                                          <p:spTgt spid="48"/>
                                        </p:tgtEl>
                                        <p:attrNameLst>
                                          <p:attrName>ppt_h</p:attrName>
                                        </p:attrNameLst>
                                      </p:cBhvr>
                                      <p:tavLst>
                                        <p:tav tm="0">
                                          <p:val>
                                            <p:fltVal val="0"/>
                                          </p:val>
                                        </p:tav>
                                        <p:tav tm="100000">
                                          <p:val>
                                            <p:strVal val="#ppt_h"/>
                                          </p:val>
                                        </p:tav>
                                      </p:tavLst>
                                    </p:anim>
                                    <p:animEffect transition="in" filter="fade">
                                      <p:cBhvr>
                                        <p:cTn id="73" dur="500"/>
                                        <p:tgtEl>
                                          <p:spTgt spid="48"/>
                                        </p:tgtEl>
                                      </p:cBhvr>
                                    </p:animEffect>
                                  </p:childTnLst>
                                </p:cTn>
                              </p:par>
                              <p:par>
                                <p:cTn id="74" presetID="10" presetClass="entr" presetSubtype="0" fill="hold" grpId="0" nodeType="withEffect">
                                  <p:stCondLst>
                                    <p:cond delay="1500"/>
                                  </p:stCondLst>
                                  <p:childTnLst>
                                    <p:set>
                                      <p:cBhvr>
                                        <p:cTn id="75" dur="1" fill="hold">
                                          <p:stCondLst>
                                            <p:cond delay="0"/>
                                          </p:stCondLst>
                                        </p:cTn>
                                        <p:tgtEl>
                                          <p:spTgt spid="49"/>
                                        </p:tgtEl>
                                        <p:attrNameLst>
                                          <p:attrName>style.visibility</p:attrName>
                                        </p:attrNameLst>
                                      </p:cBhvr>
                                      <p:to>
                                        <p:strVal val="visible"/>
                                      </p:to>
                                    </p:set>
                                    <p:animEffect transition="in" filter="fade">
                                      <p:cBhvr>
                                        <p:cTn id="7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2" grpId="0"/>
      <p:bldP spid="43" grpId="0"/>
      <p:bldP spid="44" grpId="0"/>
      <p:bldP spid="45" grpId="0"/>
      <p:bldP spid="46" grpId="0"/>
      <p:bldP spid="47" grpId="0"/>
      <p:bldP spid="48"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六边形 38"/>
          <p:cNvSpPr/>
          <p:nvPr/>
        </p:nvSpPr>
        <p:spPr>
          <a:xfrm rot="5400000">
            <a:off x="9560705" y="2423033"/>
            <a:ext cx="1589193" cy="1369994"/>
          </a:xfrm>
          <a:prstGeom prst="hexagon">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3"/>
          <p:cNvSpPr>
            <a:spLocks noChangeArrowheads="1"/>
          </p:cNvSpPr>
          <p:nvPr/>
        </p:nvSpPr>
        <p:spPr bwMode="auto">
          <a:xfrm>
            <a:off x="271768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研究目标</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3" name="Freeform 7"/>
          <p:cNvSpPr/>
          <p:nvPr/>
        </p:nvSpPr>
        <p:spPr>
          <a:xfrm>
            <a:off x="2717683" y="3149362"/>
            <a:ext cx="6038850" cy="1225494"/>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ln w="28575" cmpd="sng">
            <a:solidFill>
              <a:srgbClr val="202A36"/>
            </a:solidFill>
            <a:prstDash val="dash"/>
          </a:ln>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mj-ea"/>
              <a:ea typeface="+mj-ea"/>
            </a:endParaRPr>
          </a:p>
        </p:txBody>
      </p:sp>
      <p:grpSp>
        <p:nvGrpSpPr>
          <p:cNvPr id="4" name="组合 3"/>
          <p:cNvGrpSpPr/>
          <p:nvPr/>
        </p:nvGrpSpPr>
        <p:grpSpPr>
          <a:xfrm>
            <a:off x="8772119" y="3568748"/>
            <a:ext cx="849821" cy="635481"/>
            <a:chOff x="6054436" y="2405136"/>
            <a:chExt cx="849821" cy="635481"/>
          </a:xfrm>
          <a:effectLst>
            <a:outerShdw blurRad="50800" dist="38100" dir="5400000" algn="t" rotWithShape="0">
              <a:prstClr val="black">
                <a:alpha val="40000"/>
              </a:prstClr>
            </a:outerShdw>
          </a:effectLst>
        </p:grpSpPr>
        <p:sp>
          <p:nvSpPr>
            <p:cNvPr id="5"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6"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7"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dirty="0">
                <a:latin typeface="+mj-ea"/>
                <a:ea typeface="+mj-ea"/>
              </a:endParaRPr>
            </a:p>
          </p:txBody>
        </p:sp>
        <p:sp>
          <p:nvSpPr>
            <p:cNvPr id="8"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202A36">
                <a:alpha val="73000"/>
              </a:srgbClr>
            </a:solidFill>
            <a:ln>
              <a:noFill/>
            </a:ln>
          </p:spPr>
          <p:txBody>
            <a:bodyPr/>
            <a:lstStyle/>
            <a:p>
              <a:endParaRPr lang="en-US" dirty="0">
                <a:latin typeface="+mj-ea"/>
                <a:ea typeface="+mj-ea"/>
              </a:endParaRPr>
            </a:p>
          </p:txBody>
        </p:sp>
        <p:sp>
          <p:nvSpPr>
            <p:cNvPr id="9"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solidFill>
              <a:srgbClr val="202A36">
                <a:alpha val="73000"/>
              </a:srgbClr>
            </a:solidFill>
            <a:ln>
              <a:noFill/>
            </a:ln>
          </p:spPr>
          <p:txBody>
            <a:bodyPr/>
            <a:lstStyle/>
            <a:p>
              <a:endParaRPr lang="en-US" dirty="0">
                <a:latin typeface="+mj-ea"/>
                <a:ea typeface="+mj-ea"/>
              </a:endParaRPr>
            </a:p>
          </p:txBody>
        </p:sp>
        <p:sp>
          <p:nvSpPr>
            <p:cNvPr id="10"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FCB00F"/>
            </a:solidFill>
            <a:ln>
              <a:noFill/>
            </a:ln>
          </p:spPr>
          <p:txBody>
            <a:bodyPr/>
            <a:lstStyle/>
            <a:p>
              <a:endParaRPr lang="en-US" dirty="0">
                <a:latin typeface="+mj-ea"/>
                <a:ea typeface="+mj-ea"/>
              </a:endParaRPr>
            </a:p>
          </p:txBody>
        </p:sp>
        <p:sp>
          <p:nvSpPr>
            <p:cNvPr id="11" name="Oval 113"/>
            <p:cNvSpPr>
              <a:spLocks noChangeArrowheads="1"/>
            </p:cNvSpPr>
            <p:nvPr/>
          </p:nvSpPr>
          <p:spPr bwMode="auto">
            <a:xfrm rot="2700000">
              <a:off x="6568043" y="2481147"/>
              <a:ext cx="117123" cy="114085"/>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2" name="Oval 116"/>
            <p:cNvSpPr>
              <a:spLocks noChangeArrowheads="1"/>
            </p:cNvSpPr>
            <p:nvPr/>
          </p:nvSpPr>
          <p:spPr bwMode="auto">
            <a:xfrm rot="2700000">
              <a:off x="6500229" y="2593093"/>
              <a:ext cx="70303" cy="72640"/>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3" name="Oval 119"/>
            <p:cNvSpPr>
              <a:spLocks noChangeArrowheads="1"/>
            </p:cNvSpPr>
            <p:nvPr/>
          </p:nvSpPr>
          <p:spPr bwMode="auto">
            <a:xfrm rot="2700000">
              <a:off x="6447912" y="2674106"/>
              <a:ext cx="43239" cy="42313"/>
            </a:xfrm>
            <a:prstGeom prst="ellipse">
              <a:avLst/>
            </a:prstGeom>
            <a:solidFill>
              <a:schemeClr val="bg1">
                <a:alpha val="77000"/>
              </a:schemeClr>
            </a:solidFill>
            <a:ln>
              <a:noFill/>
            </a:ln>
          </p:spPr>
          <p:txBody>
            <a:bodyPr/>
            <a:lstStyle/>
            <a:p>
              <a:pPr eaLnBrk="1" hangingPunct="1"/>
              <a:endParaRPr lang="en-US" dirty="0">
                <a:latin typeface="+mj-ea"/>
                <a:ea typeface="+mj-ea"/>
              </a:endParaRPr>
            </a:p>
          </p:txBody>
        </p:sp>
        <p:sp>
          <p:nvSpPr>
            <p:cNvPr id="14" name="Rectangle 27"/>
            <p:cNvSpPr/>
            <p:nvPr/>
          </p:nvSpPr>
          <p:spPr>
            <a:xfrm rot="2700000">
              <a:off x="6301683" y="2797997"/>
              <a:ext cx="71523" cy="43830"/>
            </a:xfrm>
            <a:prstGeom prst="rect">
              <a:avLst/>
            </a:prstGeom>
            <a:solidFill>
              <a:srgbClr val="EB6949">
                <a:alpha val="73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dirty="0">
                <a:latin typeface="+mj-ea"/>
                <a:ea typeface="+mj-ea"/>
              </a:endParaRPr>
            </a:p>
          </p:txBody>
        </p:sp>
      </p:grpSp>
      <p:sp>
        <p:nvSpPr>
          <p:cNvPr id="27" name="TextBox 26"/>
          <p:cNvSpPr txBox="1"/>
          <p:nvPr/>
        </p:nvSpPr>
        <p:spPr>
          <a:xfrm>
            <a:off x="2948267" y="3828627"/>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28" name="TextBox 27"/>
          <p:cNvSpPr txBox="1"/>
          <p:nvPr/>
        </p:nvSpPr>
        <p:spPr>
          <a:xfrm>
            <a:off x="4978108" y="1832846"/>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29" name="TextBox 28"/>
          <p:cNvSpPr txBox="1"/>
          <p:nvPr/>
        </p:nvSpPr>
        <p:spPr>
          <a:xfrm>
            <a:off x="6835201" y="4810584"/>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30" name="TextBox 29"/>
          <p:cNvSpPr txBox="1"/>
          <p:nvPr/>
        </p:nvSpPr>
        <p:spPr>
          <a:xfrm>
            <a:off x="9590704" y="4041209"/>
            <a:ext cx="1915874" cy="789465"/>
          </a:xfrm>
          <a:prstGeom prst="rect">
            <a:avLst/>
          </a:prstGeom>
          <a:noFill/>
        </p:spPr>
        <p:txBody>
          <a:bodyPr wrap="square" lIns="68598" tIns="34299" rIns="68598" bIns="34299"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202A36"/>
                </a:solidFill>
                <a:effectLst/>
                <a:uLnTx/>
                <a:uFillTx/>
                <a:latin typeface="+mj-ea"/>
                <a:ea typeface="+mj-ea"/>
              </a:rPr>
              <a:t>您的内容打在这里，或者通过复制您的文本后，在此框中选择</a:t>
            </a:r>
            <a:r>
              <a:rPr kumimoji="0" lang="zh-CN" altLang="en-US" sz="1200" b="0" i="0" u="none" strike="noStrike" kern="0" cap="none" spc="0" normalizeH="0" baseline="0" noProof="0" dirty="0" smtClean="0">
                <a:ln>
                  <a:noFill/>
                </a:ln>
                <a:solidFill>
                  <a:srgbClr val="202A36"/>
                </a:solidFill>
                <a:effectLst/>
                <a:uLnTx/>
                <a:uFillTx/>
                <a:latin typeface="+mj-ea"/>
                <a:ea typeface="+mj-ea"/>
              </a:rPr>
              <a:t>粘贴</a:t>
            </a:r>
            <a:endParaRPr kumimoji="0" lang="zh-CN" altLang="en-US" sz="1200" b="0" i="0" u="none" strike="noStrike" kern="0" cap="none" spc="0" normalizeH="0" baseline="0" noProof="0" dirty="0">
              <a:ln>
                <a:noFill/>
              </a:ln>
              <a:solidFill>
                <a:srgbClr val="202A36"/>
              </a:solidFill>
              <a:effectLst/>
              <a:uLnTx/>
              <a:uFillTx/>
              <a:latin typeface="+mj-ea"/>
              <a:ea typeface="+mj-ea"/>
            </a:endParaRPr>
          </a:p>
        </p:txBody>
      </p:sp>
      <p:sp>
        <p:nvSpPr>
          <p:cNvPr id="38" name="矩形 37"/>
          <p:cNvSpPr/>
          <p:nvPr/>
        </p:nvSpPr>
        <p:spPr>
          <a:xfrm>
            <a:off x="9826611" y="2902673"/>
            <a:ext cx="1089477" cy="401659"/>
          </a:xfrm>
          <a:prstGeom prst="rect">
            <a:avLst/>
          </a:prstGeom>
        </p:spPr>
        <p:txBody>
          <a:bodyPr wrap="square" lIns="68589" tIns="34295" rIns="68589" bIns="34295">
            <a:spAutoFit/>
          </a:bodyPr>
          <a:lstStyle/>
          <a:p>
            <a:pPr>
              <a:lnSpc>
                <a:spcPct val="120000"/>
              </a:lnSpc>
            </a:pPr>
            <a:r>
              <a:rPr lang="zh-CN" altLang="en-US" b="1" dirty="0" smtClean="0">
                <a:solidFill>
                  <a:srgbClr val="FCB00F"/>
                </a:solidFill>
                <a:latin typeface="微软雅黑" panose="020B0503020204020204" pitchFamily="34" charset="-122"/>
                <a:ea typeface="微软雅黑" panose="020B0503020204020204" pitchFamily="34" charset="-122"/>
              </a:rPr>
              <a:t>完成目标</a:t>
            </a:r>
            <a:endParaRPr lang="zh-CN" altLang="en-US" b="1" dirty="0">
              <a:solidFill>
                <a:srgbClr val="FCB00F"/>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a:off x="3406476" y="2713634"/>
            <a:ext cx="1002678" cy="1005578"/>
            <a:chOff x="4747940" y="685998"/>
            <a:chExt cx="2418310" cy="2425303"/>
          </a:xfrm>
          <a:solidFill>
            <a:srgbClr val="202A36"/>
          </a:solidFill>
        </p:grpSpPr>
        <p:sp>
          <p:nvSpPr>
            <p:cNvPr id="41"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3" name="组合 42"/>
          <p:cNvGrpSpPr/>
          <p:nvPr/>
        </p:nvGrpSpPr>
        <p:grpSpPr>
          <a:xfrm>
            <a:off x="5321026" y="2832524"/>
            <a:ext cx="1002678" cy="1005578"/>
            <a:chOff x="4747940" y="685998"/>
            <a:chExt cx="2418310" cy="2425303"/>
          </a:xfrm>
          <a:solidFill>
            <a:srgbClr val="202A36"/>
          </a:solidFill>
        </p:grpSpPr>
        <p:sp>
          <p:nvSpPr>
            <p:cNvPr id="44"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7163333" y="3659251"/>
            <a:ext cx="1002678" cy="1005578"/>
            <a:chOff x="4747940" y="685998"/>
            <a:chExt cx="2418310" cy="2425303"/>
          </a:xfrm>
          <a:solidFill>
            <a:srgbClr val="202A36"/>
          </a:solidFill>
        </p:grpSpPr>
        <p:sp>
          <p:nvSpPr>
            <p:cNvPr id="47" name="Oval 5"/>
            <p:cNvSpPr>
              <a:spLocks noChangeArrowheads="1"/>
            </p:cNvSpPr>
            <p:nvPr/>
          </p:nvSpPr>
          <p:spPr bwMode="auto">
            <a:xfrm>
              <a:off x="4837113" y="774700"/>
              <a:ext cx="2238375" cy="22463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4747940" y="685998"/>
              <a:ext cx="2418310" cy="2425303"/>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8" name="Group 30"/>
          <p:cNvGrpSpPr/>
          <p:nvPr/>
        </p:nvGrpSpPr>
        <p:grpSpPr>
          <a:xfrm>
            <a:off x="7529025" y="3988500"/>
            <a:ext cx="317357" cy="278329"/>
            <a:chOff x="3175" y="-1587"/>
            <a:chExt cx="490538" cy="430212"/>
          </a:xfrm>
          <a:solidFill>
            <a:srgbClr val="FCB00F"/>
          </a:solidFill>
        </p:grpSpPr>
        <p:sp>
          <p:nvSpPr>
            <p:cNvPr id="19"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endParaRPr>
            </a:p>
          </p:txBody>
        </p:sp>
        <p:sp>
          <p:nvSpPr>
            <p:cNvPr id="20"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id-ID">
                <a:latin typeface="+mj-ea"/>
                <a:ea typeface="+mj-ea"/>
              </a:endParaRPr>
            </a:p>
          </p:txBody>
        </p:sp>
      </p:grpSp>
      <p:sp>
        <p:nvSpPr>
          <p:cNvPr id="21" name="Freeform 50"/>
          <p:cNvSpPr>
            <a:spLocks noEditPoints="1"/>
          </p:cNvSpPr>
          <p:nvPr/>
        </p:nvSpPr>
        <p:spPr bwMode="auto">
          <a:xfrm>
            <a:off x="3799929" y="3051206"/>
            <a:ext cx="261823" cy="329775"/>
          </a:xfrm>
          <a:custGeom>
            <a:avLst/>
            <a:gdLst/>
            <a:ahLst/>
            <a:cxnLst>
              <a:cxn ang="0">
                <a:pos x="187" y="135"/>
              </a:cxn>
              <a:cxn ang="0">
                <a:pos x="44" y="135"/>
              </a:cxn>
              <a:cxn ang="0">
                <a:pos x="44" y="156"/>
              </a:cxn>
              <a:cxn ang="0">
                <a:pos x="187" y="156"/>
              </a:cxn>
              <a:cxn ang="0">
                <a:pos x="187" y="135"/>
              </a:cxn>
              <a:cxn ang="0">
                <a:pos x="187" y="95"/>
              </a:cxn>
              <a:cxn ang="0">
                <a:pos x="44" y="95"/>
              </a:cxn>
              <a:cxn ang="0">
                <a:pos x="44" y="115"/>
              </a:cxn>
              <a:cxn ang="0">
                <a:pos x="187" y="115"/>
              </a:cxn>
              <a:cxn ang="0">
                <a:pos x="187" y="95"/>
              </a:cxn>
              <a:cxn ang="0">
                <a:pos x="187" y="54"/>
              </a:cxn>
              <a:cxn ang="0">
                <a:pos x="44" y="54"/>
              </a:cxn>
              <a:cxn ang="0">
                <a:pos x="44" y="75"/>
              </a:cxn>
              <a:cxn ang="0">
                <a:pos x="187" y="75"/>
              </a:cxn>
              <a:cxn ang="0">
                <a:pos x="187" y="54"/>
              </a:cxn>
              <a:cxn ang="0">
                <a:pos x="44" y="196"/>
              </a:cxn>
              <a:cxn ang="0">
                <a:pos x="116" y="196"/>
              </a:cxn>
              <a:cxn ang="0">
                <a:pos x="116" y="176"/>
              </a:cxn>
              <a:cxn ang="0">
                <a:pos x="44" y="176"/>
              </a:cxn>
              <a:cxn ang="0">
                <a:pos x="44" y="196"/>
              </a:cxn>
              <a:cxn ang="0">
                <a:pos x="233" y="29"/>
              </a:cxn>
              <a:cxn ang="0">
                <a:pos x="233" y="0"/>
              </a:cxn>
              <a:cxn ang="0">
                <a:pos x="0" y="0"/>
              </a:cxn>
              <a:cxn ang="0">
                <a:pos x="0" y="301"/>
              </a:cxn>
              <a:cxn ang="0">
                <a:pos x="29" y="301"/>
              </a:cxn>
              <a:cxn ang="0">
                <a:pos x="29" y="330"/>
              </a:cxn>
              <a:cxn ang="0">
                <a:pos x="262" y="330"/>
              </a:cxn>
              <a:cxn ang="0">
                <a:pos x="262" y="29"/>
              </a:cxn>
              <a:cxn ang="0">
                <a:pos x="233" y="29"/>
              </a:cxn>
              <a:cxn ang="0">
                <a:pos x="15" y="286"/>
              </a:cxn>
              <a:cxn ang="0">
                <a:pos x="15" y="16"/>
              </a:cxn>
              <a:cxn ang="0">
                <a:pos x="216" y="16"/>
              </a:cxn>
              <a:cxn ang="0">
                <a:pos x="216" y="216"/>
              </a:cxn>
              <a:cxn ang="0">
                <a:pos x="148" y="216"/>
              </a:cxn>
              <a:cxn ang="0">
                <a:pos x="148" y="286"/>
              </a:cxn>
              <a:cxn ang="0">
                <a:pos x="15" y="286"/>
              </a:cxn>
              <a:cxn ang="0">
                <a:pos x="245" y="315"/>
              </a:cxn>
              <a:cxn ang="0">
                <a:pos x="44" y="315"/>
              </a:cxn>
              <a:cxn ang="0">
                <a:pos x="44" y="301"/>
              </a:cxn>
              <a:cxn ang="0">
                <a:pos x="155" y="301"/>
              </a:cxn>
              <a:cxn ang="0">
                <a:pos x="233" y="225"/>
              </a:cxn>
              <a:cxn ang="0">
                <a:pos x="233" y="45"/>
              </a:cxn>
              <a:cxn ang="0">
                <a:pos x="245" y="45"/>
              </a:cxn>
              <a:cxn ang="0">
                <a:pos x="245" y="315"/>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solidFill>
            <a:srgbClr val="FCB00F"/>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latin typeface="+mj-ea"/>
              <a:ea typeface="+mj-ea"/>
            </a:endParaRPr>
          </a:p>
        </p:txBody>
      </p:sp>
      <p:sp>
        <p:nvSpPr>
          <p:cNvPr id="22" name="Freeform 48"/>
          <p:cNvSpPr>
            <a:spLocks noEditPoints="1"/>
          </p:cNvSpPr>
          <p:nvPr/>
        </p:nvSpPr>
        <p:spPr bwMode="auto">
          <a:xfrm>
            <a:off x="5693920" y="3174348"/>
            <a:ext cx="242125" cy="354280"/>
          </a:xfrm>
          <a:custGeom>
            <a:avLst/>
            <a:gdLst/>
            <a:ahLst/>
            <a:cxnLst>
              <a:cxn ang="0">
                <a:pos x="76" y="31"/>
              </a:cxn>
              <a:cxn ang="0">
                <a:pos x="80" y="27"/>
              </a:cxn>
              <a:cxn ang="0">
                <a:pos x="76" y="23"/>
              </a:cxn>
              <a:cxn ang="0">
                <a:pos x="23" y="76"/>
              </a:cxn>
              <a:cxn ang="0">
                <a:pos x="27" y="80"/>
              </a:cxn>
              <a:cxn ang="0">
                <a:pos x="31" y="76"/>
              </a:cxn>
              <a:cxn ang="0">
                <a:pos x="76" y="31"/>
              </a:cxn>
              <a:cxn ang="0">
                <a:pos x="44" y="192"/>
              </a:cxn>
              <a:cxn ang="0">
                <a:pos x="45" y="203"/>
              </a:cxn>
              <a:cxn ang="0">
                <a:pos x="56" y="209"/>
              </a:cxn>
              <a:cxn ang="0">
                <a:pos x="57" y="216"/>
              </a:cxn>
              <a:cxn ang="0">
                <a:pos x="76" y="221"/>
              </a:cxn>
              <a:cxn ang="0">
                <a:pos x="95" y="216"/>
              </a:cxn>
              <a:cxn ang="0">
                <a:pos x="96" y="209"/>
              </a:cxn>
              <a:cxn ang="0">
                <a:pos x="106" y="203"/>
              </a:cxn>
              <a:cxn ang="0">
                <a:pos x="108" y="192"/>
              </a:cxn>
              <a:cxn ang="0">
                <a:pos x="76" y="197"/>
              </a:cxn>
              <a:cxn ang="0">
                <a:pos x="44" y="192"/>
              </a:cxn>
              <a:cxn ang="0">
                <a:pos x="41" y="170"/>
              </a:cxn>
              <a:cxn ang="0">
                <a:pos x="42" y="182"/>
              </a:cxn>
              <a:cxn ang="0">
                <a:pos x="76" y="188"/>
              </a:cxn>
              <a:cxn ang="0">
                <a:pos x="109" y="182"/>
              </a:cxn>
              <a:cxn ang="0">
                <a:pos x="111" y="170"/>
              </a:cxn>
              <a:cxn ang="0">
                <a:pos x="76" y="177"/>
              </a:cxn>
              <a:cxn ang="0">
                <a:pos x="41" y="170"/>
              </a:cxn>
              <a:cxn ang="0">
                <a:pos x="76" y="0"/>
              </a:cxn>
              <a:cxn ang="0">
                <a:pos x="0" y="76"/>
              </a:cxn>
              <a:cxn ang="0">
                <a:pos x="36" y="141"/>
              </a:cxn>
              <a:cxn ang="0">
                <a:pos x="39" y="160"/>
              </a:cxn>
              <a:cxn ang="0">
                <a:pos x="76" y="168"/>
              </a:cxn>
              <a:cxn ang="0">
                <a:pos x="113" y="160"/>
              </a:cxn>
              <a:cxn ang="0">
                <a:pos x="115" y="141"/>
              </a:cxn>
              <a:cxn ang="0">
                <a:pos x="152" y="76"/>
              </a:cxn>
              <a:cxn ang="0">
                <a:pos x="76" y="0"/>
              </a:cxn>
              <a:cxn ang="0">
                <a:pos x="104" y="132"/>
              </a:cxn>
              <a:cxn ang="0">
                <a:pos x="102" y="150"/>
              </a:cxn>
              <a:cxn ang="0">
                <a:pos x="76" y="154"/>
              </a:cxn>
              <a:cxn ang="0">
                <a:pos x="50" y="150"/>
              </a:cxn>
              <a:cxn ang="0">
                <a:pos x="48" y="132"/>
              </a:cxn>
              <a:cxn ang="0">
                <a:pos x="13" y="76"/>
              </a:cxn>
              <a:cxn ang="0">
                <a:pos x="76" y="14"/>
              </a:cxn>
              <a:cxn ang="0">
                <a:pos x="139" y="76"/>
              </a:cxn>
              <a:cxn ang="0">
                <a:pos x="104" y="132"/>
              </a:cxn>
              <a:cxn ang="0">
                <a:pos x="93" y="104"/>
              </a:cxn>
              <a:cxn ang="0">
                <a:pos x="76" y="74"/>
              </a:cxn>
              <a:cxn ang="0">
                <a:pos x="59" y="104"/>
              </a:cxn>
              <a:cxn ang="0">
                <a:pos x="52" y="89"/>
              </a:cxn>
              <a:cxn ang="0">
                <a:pos x="41" y="94"/>
              </a:cxn>
              <a:cxn ang="0">
                <a:pos x="58" y="131"/>
              </a:cxn>
              <a:cxn ang="0">
                <a:pos x="76" y="98"/>
              </a:cxn>
              <a:cxn ang="0">
                <a:pos x="94" y="131"/>
              </a:cxn>
              <a:cxn ang="0">
                <a:pos x="111" y="94"/>
              </a:cxn>
              <a:cxn ang="0">
                <a:pos x="100" y="89"/>
              </a:cxn>
              <a:cxn ang="0">
                <a:pos x="93" y="104"/>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solidFill>
            <a:srgbClr val="FCB00F"/>
          </a:solidFill>
          <a:ln w="9525">
            <a:noFill/>
            <a:round/>
            <a:headEnd/>
            <a:tailEnd/>
          </a:ln>
        </p:spPr>
        <p:txBody>
          <a:bodyPr vert="horz" wrap="square" lIns="91440" tIns="45720" rIns="91440" bIns="45720" numCol="1" anchor="t" anchorCtr="0" compatLnSpc="1">
            <a:prstTxWarp prst="textNoShape">
              <a:avLst/>
            </a:prstTxWarp>
          </a:bodyPr>
          <a:lstStyle/>
          <a:p>
            <a:endParaRPr lang="ko-KR" altLang="en-US">
              <a:latin typeface="+mj-ea"/>
              <a:ea typeface="+mj-ea"/>
            </a:endParaRPr>
          </a:p>
        </p:txBody>
      </p:sp>
    </p:spTree>
    <p:extLst>
      <p:ext uri="{BB962C8B-B14F-4D97-AF65-F5344CB8AC3E}">
        <p14:creationId xmlns:p14="http://schemas.microsoft.com/office/powerpoint/2010/main" val="556685673"/>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1000"/>
                                        <p:tgtEl>
                                          <p:spTgt spid="40"/>
                                        </p:tgtEl>
                                      </p:cBhvr>
                                    </p:animEffect>
                                    <p:anim calcmode="lin" valueType="num">
                                      <p:cBhvr>
                                        <p:cTn id="12" dur="1000" fill="hold"/>
                                        <p:tgtEl>
                                          <p:spTgt spid="40"/>
                                        </p:tgtEl>
                                        <p:attrNameLst>
                                          <p:attrName>ppt_x</p:attrName>
                                        </p:attrNameLst>
                                      </p:cBhvr>
                                      <p:tavLst>
                                        <p:tav tm="0">
                                          <p:val>
                                            <p:strVal val="#ppt_x"/>
                                          </p:val>
                                        </p:tav>
                                        <p:tav tm="100000">
                                          <p:val>
                                            <p:strVal val="#ppt_x"/>
                                          </p:val>
                                        </p:tav>
                                      </p:tavLst>
                                    </p:anim>
                                    <p:anim calcmode="lin" valueType="num">
                                      <p:cBhvr>
                                        <p:cTn id="13" dur="1000" fill="hold"/>
                                        <p:tgtEl>
                                          <p:spTgt spid="4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1000"/>
                                        <p:tgtEl>
                                          <p:spTgt spid="43"/>
                                        </p:tgtEl>
                                      </p:cBhvr>
                                    </p:animEffect>
                                    <p:anim calcmode="lin" valueType="num">
                                      <p:cBhvr>
                                        <p:cTn id="18" dur="1000" fill="hold"/>
                                        <p:tgtEl>
                                          <p:spTgt spid="43"/>
                                        </p:tgtEl>
                                        <p:attrNameLst>
                                          <p:attrName>ppt_x</p:attrName>
                                        </p:attrNameLst>
                                      </p:cBhvr>
                                      <p:tavLst>
                                        <p:tav tm="0">
                                          <p:val>
                                            <p:strVal val="#ppt_x"/>
                                          </p:val>
                                        </p:tav>
                                        <p:tav tm="100000">
                                          <p:val>
                                            <p:strVal val="#ppt_x"/>
                                          </p:val>
                                        </p:tav>
                                      </p:tavLst>
                                    </p:anim>
                                    <p:anim calcmode="lin" valueType="num">
                                      <p:cBhvr>
                                        <p:cTn id="19" dur="10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1000"/>
                                        <p:tgtEl>
                                          <p:spTgt spid="46"/>
                                        </p:tgtEl>
                                      </p:cBhvr>
                                    </p:animEffect>
                                    <p:anim calcmode="lin" valueType="num">
                                      <p:cBhvr>
                                        <p:cTn id="24" dur="1000" fill="hold"/>
                                        <p:tgtEl>
                                          <p:spTgt spid="46"/>
                                        </p:tgtEl>
                                        <p:attrNameLst>
                                          <p:attrName>ppt_x</p:attrName>
                                        </p:attrNameLst>
                                      </p:cBhvr>
                                      <p:tavLst>
                                        <p:tav tm="0">
                                          <p:val>
                                            <p:strVal val="#ppt_x"/>
                                          </p:val>
                                        </p:tav>
                                        <p:tav tm="100000">
                                          <p:val>
                                            <p:strVal val="#ppt_x"/>
                                          </p:val>
                                        </p:tav>
                                      </p:tavLst>
                                    </p:anim>
                                    <p:anim calcmode="lin" valueType="num">
                                      <p:cBhvr>
                                        <p:cTn id="25" dur="10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3.125E-6 3.33333E-6 " pathEditMode="relative" rAng="0" ptsTypes="AAAA">
                                      <p:cBhvr>
                                        <p:cTn id="36" dur="2000" fill="hold"/>
                                        <p:tgtEl>
                                          <p:spTgt spid="4"/>
                                        </p:tgtEl>
                                        <p:attrNameLst>
                                          <p:attrName>ppt_x</p:attrName>
                                          <p:attrName>ppt_y</p:attrName>
                                        </p:attrNameLst>
                                      </p:cBhvr>
                                      <p:rCtr x="35560" y="6944"/>
                                    </p:animMotion>
                                  </p:childTnLst>
                                </p:cTn>
                              </p:par>
                              <p:par>
                                <p:cTn id="37" presetID="22" presetClass="entr" presetSubtype="8" fill="hold" grpId="0" nodeType="with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2000"/>
                                        <p:tgtEl>
                                          <p:spTgt spid="3"/>
                                        </p:tgtEl>
                                      </p:cBhvr>
                                    </p:animEffect>
                                  </p:childTnLst>
                                </p:cTn>
                              </p:par>
                            </p:childTnLst>
                          </p:cTn>
                        </p:par>
                        <p:par>
                          <p:cTn id="40" fill="hold">
                            <p:stCondLst>
                              <p:cond delay="55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6000"/>
                            </p:stCondLst>
                            <p:childTnLst>
                              <p:par>
                                <p:cTn id="45" presetID="42"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childTnLst>
                          </p:cTn>
                        </p:par>
                        <p:par>
                          <p:cTn id="60" fill="hold">
                            <p:stCondLst>
                              <p:cond delay="7000"/>
                            </p:stCondLst>
                            <p:childTnLst>
                              <p:par>
                                <p:cTn id="61" presetID="14" presetClass="entr" presetSubtype="1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randombar(horizontal)">
                                      <p:cBhvr>
                                        <p:cTn id="63" dur="500"/>
                                        <p:tgtEl>
                                          <p:spTgt spid="2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randombar(horizontal)">
                                      <p:cBhvr>
                                        <p:cTn id="66" dur="500"/>
                                        <p:tgtEl>
                                          <p:spTgt spid="28"/>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randombar(horizontal)">
                                      <p:cBhvr>
                                        <p:cTn id="69" dur="500"/>
                                        <p:tgtEl>
                                          <p:spTgt spid="29"/>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randombar(horizontal)">
                                      <p:cBhvr>
                                        <p:cTn id="72"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2" grpId="0"/>
      <p:bldP spid="3" grpId="0" animBg="1"/>
      <p:bldP spid="27" grpId="0"/>
      <p:bldP spid="28" grpId="0"/>
      <p:bldP spid="29" grpId="0"/>
      <p:bldP spid="30" grpId="0"/>
      <p:bldP spid="38" grpId="0"/>
      <p:bldP spid="21"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974982"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7" name="矩形 26"/>
          <p:cNvSpPr/>
          <p:nvPr/>
        </p:nvSpPr>
        <p:spPr>
          <a:xfrm>
            <a:off x="2974982"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dirty="0">
                <a:latin typeface="微软雅黑" pitchFamily="34" charset="-122"/>
                <a:ea typeface="微软雅黑" pitchFamily="34" charset="-122"/>
                <a:cs typeface="华文黑体" pitchFamily="2" charset="-122"/>
              </a:rPr>
              <a:t>点击添加标题</a:t>
            </a:r>
          </a:p>
          <a:p>
            <a:pPr algn="ctr"/>
            <a:r>
              <a:rPr lang="zh-CN" altLang="en-US" sz="1600" dirty="0">
                <a:latin typeface="微软雅黑" pitchFamily="34" charset="-122"/>
                <a:ea typeface="微软雅黑" pitchFamily="34" charset="-122"/>
                <a:cs typeface="华文黑体" pitchFamily="2" charset="-122"/>
              </a:rPr>
              <a:t>点击添加</a:t>
            </a:r>
            <a:r>
              <a:rPr lang="zh-CN" altLang="en-US" sz="1600" dirty="0" smtClean="0">
                <a:latin typeface="微软雅黑" pitchFamily="34" charset="-122"/>
                <a:ea typeface="微软雅黑" pitchFamily="34" charset="-122"/>
                <a:cs typeface="华文黑体" pitchFamily="2" charset="-122"/>
              </a:rPr>
              <a:t>标题</a:t>
            </a:r>
            <a:endParaRPr lang="zh-CN" altLang="en-US" sz="1600" dirty="0">
              <a:latin typeface="微软雅黑" pitchFamily="34" charset="-122"/>
              <a:ea typeface="微软雅黑" pitchFamily="34" charset="-122"/>
              <a:cs typeface="华文黑体" pitchFamily="2" charset="-122"/>
            </a:endParaRPr>
          </a:p>
        </p:txBody>
      </p:sp>
      <p:sp>
        <p:nvSpPr>
          <p:cNvPr id="28" name="矩形 27"/>
          <p:cNvSpPr/>
          <p:nvPr/>
        </p:nvSpPr>
        <p:spPr>
          <a:xfrm>
            <a:off x="4657145"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29" name="矩形 28"/>
          <p:cNvSpPr/>
          <p:nvPr/>
        </p:nvSpPr>
        <p:spPr>
          <a:xfrm>
            <a:off x="4657145"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0" name="矩形 29"/>
          <p:cNvSpPr/>
          <p:nvPr/>
        </p:nvSpPr>
        <p:spPr>
          <a:xfrm>
            <a:off x="6339309"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1" name="矩形 30"/>
          <p:cNvSpPr/>
          <p:nvPr/>
        </p:nvSpPr>
        <p:spPr>
          <a:xfrm>
            <a:off x="6339309"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2" name="矩形 31"/>
          <p:cNvSpPr/>
          <p:nvPr/>
        </p:nvSpPr>
        <p:spPr>
          <a:xfrm>
            <a:off x="8021473"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3" name="矩形 32"/>
          <p:cNvSpPr/>
          <p:nvPr/>
        </p:nvSpPr>
        <p:spPr>
          <a:xfrm>
            <a:off x="8021473"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sp>
        <p:nvSpPr>
          <p:cNvPr id="34" name="矩形 33"/>
          <p:cNvSpPr/>
          <p:nvPr/>
        </p:nvSpPr>
        <p:spPr>
          <a:xfrm>
            <a:off x="9703636" y="2165130"/>
            <a:ext cx="1488640" cy="148391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p>
        </p:txBody>
      </p:sp>
      <p:sp>
        <p:nvSpPr>
          <p:cNvPr id="35" name="矩形 34"/>
          <p:cNvSpPr/>
          <p:nvPr/>
        </p:nvSpPr>
        <p:spPr>
          <a:xfrm>
            <a:off x="9703636" y="3649045"/>
            <a:ext cx="1488640" cy="890349"/>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1600">
                <a:latin typeface="微软雅黑" pitchFamily="34" charset="-122"/>
                <a:ea typeface="微软雅黑" pitchFamily="34" charset="-122"/>
                <a:cs typeface="华文黑体" pitchFamily="2" charset="-122"/>
              </a:rPr>
              <a:t>点击添加标题</a:t>
            </a:r>
          </a:p>
          <a:p>
            <a:pPr algn="ctr"/>
            <a:r>
              <a:rPr lang="zh-CN" altLang="en-US" sz="1600">
                <a:latin typeface="微软雅黑" pitchFamily="34" charset="-122"/>
                <a:ea typeface="微软雅黑" pitchFamily="34" charset="-122"/>
                <a:cs typeface="华文黑体" pitchFamily="2" charset="-122"/>
              </a:rPr>
              <a:t>点击添加</a:t>
            </a:r>
            <a:r>
              <a:rPr lang="zh-CN" altLang="en-US" sz="1600" smtClean="0">
                <a:latin typeface="微软雅黑" pitchFamily="34" charset="-122"/>
                <a:ea typeface="微软雅黑" pitchFamily="34" charset="-122"/>
                <a:cs typeface="华文黑体" pitchFamily="2" charset="-122"/>
              </a:rPr>
              <a:t>标题</a:t>
            </a:r>
            <a:endParaRPr lang="zh-CN" altLang="en-US" sz="1600">
              <a:latin typeface="微软雅黑" pitchFamily="34" charset="-122"/>
              <a:ea typeface="微软雅黑" pitchFamily="34" charset="-122"/>
              <a:cs typeface="华文黑体" pitchFamily="2" charset="-122"/>
            </a:endParaRPr>
          </a:p>
        </p:txBody>
      </p:sp>
      <p:grpSp>
        <p:nvGrpSpPr>
          <p:cNvPr id="36" name="组合 35"/>
          <p:cNvGrpSpPr/>
          <p:nvPr/>
        </p:nvGrpSpPr>
        <p:grpSpPr>
          <a:xfrm>
            <a:off x="3451565" y="2343199"/>
            <a:ext cx="535474" cy="686136"/>
            <a:chOff x="3095876" y="2479873"/>
            <a:chExt cx="366231" cy="470769"/>
          </a:xfrm>
          <a:solidFill>
            <a:srgbClr val="FCB00F"/>
          </a:solidFill>
        </p:grpSpPr>
        <p:sp>
          <p:nvSpPr>
            <p:cNvPr id="3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39" name="Rectangle 110"/>
            <p:cNvSpPr>
              <a:spLocks noChangeArrowheads="1"/>
            </p:cNvSpPr>
            <p:nvPr/>
          </p:nvSpPr>
          <p:spPr bwMode="auto">
            <a:xfrm flipH="1">
              <a:off x="3095876" y="274156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0" name="Rectangle 111"/>
            <p:cNvSpPr>
              <a:spLocks noChangeArrowheads="1"/>
            </p:cNvSpPr>
            <p:nvPr/>
          </p:nvSpPr>
          <p:spPr bwMode="auto">
            <a:xfrm flipH="1">
              <a:off x="3095876" y="281979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41" name="Freeform 64"/>
          <p:cNvSpPr>
            <a:spLocks noEditPoints="1"/>
          </p:cNvSpPr>
          <p:nvPr/>
        </p:nvSpPr>
        <p:spPr bwMode="auto">
          <a:xfrm flipH="1">
            <a:off x="5032891" y="2381677"/>
            <a:ext cx="737149" cy="6091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CB00F"/>
          </a:solidFill>
          <a:ln>
            <a:noFill/>
          </a:ln>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42" name="组合 41"/>
          <p:cNvGrpSpPr/>
          <p:nvPr/>
        </p:nvGrpSpPr>
        <p:grpSpPr>
          <a:xfrm>
            <a:off x="6853543" y="2352461"/>
            <a:ext cx="460172" cy="667613"/>
            <a:chOff x="5690315" y="3674507"/>
            <a:chExt cx="314729" cy="458061"/>
          </a:xfrm>
          <a:solidFill>
            <a:srgbClr val="FCB00F"/>
          </a:solidFill>
        </p:grpSpPr>
        <p:sp>
          <p:nvSpPr>
            <p:cNvPr id="4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sp>
        <p:nvSpPr>
          <p:cNvPr id="45" name="Freeform 9"/>
          <p:cNvSpPr>
            <a:spLocks/>
          </p:cNvSpPr>
          <p:nvPr/>
        </p:nvSpPr>
        <p:spPr bwMode="auto">
          <a:xfrm flipH="1">
            <a:off x="8383296" y="2447416"/>
            <a:ext cx="764993" cy="47770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CB00F"/>
          </a:solidFill>
          <a:ln>
            <a:noFill/>
          </a:ln>
          <a:extLst/>
        </p:spPr>
        <p:txBody>
          <a:bodyPr vert="horz" wrap="square" lIns="75520" tIns="37760" rIns="75520" bIns="377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nvGrpSpPr>
          <p:cNvPr id="46" name="组合 45"/>
          <p:cNvGrpSpPr/>
          <p:nvPr/>
        </p:nvGrpSpPr>
        <p:grpSpPr>
          <a:xfrm>
            <a:off x="10121881" y="2380947"/>
            <a:ext cx="652151" cy="610641"/>
            <a:chOff x="1784487" y="2486066"/>
            <a:chExt cx="446032" cy="418971"/>
          </a:xfrm>
          <a:solidFill>
            <a:srgbClr val="FCB00F"/>
          </a:solidFill>
        </p:grpSpPr>
        <p:sp>
          <p:nvSpPr>
            <p:cNvPr id="4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4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sp>
          <p:nvSpPr>
            <p:cNvPr id="5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ysClr val="windowText" lastClr="000000"/>
                </a:solidFill>
                <a:latin typeface="Calibri"/>
                <a:ea typeface="宋体"/>
              </a:endParaRPr>
            </a:p>
          </p:txBody>
        </p:sp>
      </p:grpSp>
      <p:grpSp>
        <p:nvGrpSpPr>
          <p:cNvPr id="53" name="组合 52"/>
          <p:cNvGrpSpPr/>
          <p:nvPr/>
        </p:nvGrpSpPr>
        <p:grpSpPr>
          <a:xfrm>
            <a:off x="3629984" y="3233548"/>
            <a:ext cx="6907291" cy="178070"/>
            <a:chOff x="1918742" y="3212976"/>
            <a:chExt cx="8352927" cy="216024"/>
          </a:xfrm>
          <a:solidFill>
            <a:srgbClr val="FCB00F"/>
          </a:solidFill>
        </p:grpSpPr>
        <p:sp>
          <p:nvSpPr>
            <p:cNvPr id="54" name="椭圆 53"/>
            <p:cNvSpPr/>
            <p:nvPr/>
          </p:nvSpPr>
          <p:spPr>
            <a:xfrm>
              <a:off x="1918742"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3913428"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987194"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021420"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10055645"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959948" y="3298129"/>
              <a:ext cx="8136905"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等腰三角形 59"/>
          <p:cNvSpPr/>
          <p:nvPr/>
        </p:nvSpPr>
        <p:spPr>
          <a:xfrm flipV="1">
            <a:off x="3615692"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1" name="等腰三角形 60"/>
          <p:cNvSpPr/>
          <p:nvPr/>
        </p:nvSpPr>
        <p:spPr>
          <a:xfrm flipV="1">
            <a:off x="5297856"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2" name="等腰三角形 61"/>
          <p:cNvSpPr/>
          <p:nvPr/>
        </p:nvSpPr>
        <p:spPr>
          <a:xfrm flipV="1">
            <a:off x="6980020"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3" name="等腰三角形 62"/>
          <p:cNvSpPr/>
          <p:nvPr/>
        </p:nvSpPr>
        <p:spPr>
          <a:xfrm flipV="1">
            <a:off x="8662183"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4" name="等腰三角形 63"/>
          <p:cNvSpPr/>
          <p:nvPr/>
        </p:nvSpPr>
        <p:spPr>
          <a:xfrm flipV="1">
            <a:off x="10344347" y="4539393"/>
            <a:ext cx="207219" cy="178070"/>
          </a:xfrm>
          <a:prstGeom prst="triangle">
            <a:avLst/>
          </a:prstGeom>
          <a:solidFill>
            <a:srgbClr val="5ECCF3">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endParaRPr lang="zh-CN" altLang="en-US">
              <a:solidFill>
                <a:srgbClr val="202A36"/>
              </a:solidFill>
            </a:endParaRPr>
          </a:p>
        </p:txBody>
      </p:sp>
      <p:sp>
        <p:nvSpPr>
          <p:cNvPr id="65" name="TextBox 64"/>
          <p:cNvSpPr txBox="1"/>
          <p:nvPr/>
        </p:nvSpPr>
        <p:spPr>
          <a:xfrm>
            <a:off x="3181379" y="4828517"/>
            <a:ext cx="1075846" cy="353256"/>
          </a:xfrm>
          <a:prstGeom prst="rect">
            <a:avLst/>
          </a:prstGeom>
          <a:noFill/>
        </p:spPr>
        <p:txBody>
          <a:bodyPr wrap="none" lIns="75520" tIns="37760" rIns="75520" bIns="37760" rtlCol="0">
            <a:spAutoFit/>
          </a:bodyPr>
          <a:lstStyle/>
          <a:p>
            <a:pPr algn="ctr"/>
            <a:r>
              <a:rPr lang="zh-CN" altLang="en-US" b="1" dirty="0" smtClean="0">
                <a:solidFill>
                  <a:srgbClr val="202A36"/>
                </a:solidFill>
                <a:latin typeface="微软雅黑" pitchFamily="34" charset="-122"/>
                <a:ea typeface="微软雅黑" pitchFamily="34" charset="-122"/>
              </a:rPr>
              <a:t>添加文字</a:t>
            </a:r>
            <a:endParaRPr lang="zh-CN" altLang="en-US" b="1" dirty="0">
              <a:solidFill>
                <a:srgbClr val="202A36"/>
              </a:solidFill>
              <a:latin typeface="微软雅黑" pitchFamily="34" charset="-122"/>
              <a:ea typeface="微软雅黑" pitchFamily="34" charset="-122"/>
            </a:endParaRPr>
          </a:p>
        </p:txBody>
      </p:sp>
      <p:sp>
        <p:nvSpPr>
          <p:cNvPr id="66" name="TextBox 65"/>
          <p:cNvSpPr txBox="1"/>
          <p:nvPr/>
        </p:nvSpPr>
        <p:spPr>
          <a:xfrm>
            <a:off x="4863543"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itchFamily="34" charset="-122"/>
                <a:ea typeface="微软雅黑" pitchFamily="34" charset="-122"/>
              </a:rPr>
              <a:t>添加文字</a:t>
            </a:r>
          </a:p>
        </p:txBody>
      </p:sp>
      <p:sp>
        <p:nvSpPr>
          <p:cNvPr id="67" name="TextBox 66"/>
          <p:cNvSpPr txBox="1"/>
          <p:nvPr/>
        </p:nvSpPr>
        <p:spPr>
          <a:xfrm>
            <a:off x="6545707"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itchFamily="34" charset="-122"/>
                <a:ea typeface="微软雅黑" pitchFamily="34" charset="-122"/>
              </a:rPr>
              <a:t>添加文字</a:t>
            </a:r>
          </a:p>
        </p:txBody>
      </p:sp>
      <p:sp>
        <p:nvSpPr>
          <p:cNvPr id="68" name="TextBox 67"/>
          <p:cNvSpPr txBox="1"/>
          <p:nvPr/>
        </p:nvSpPr>
        <p:spPr>
          <a:xfrm>
            <a:off x="8227871"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itchFamily="34" charset="-122"/>
                <a:ea typeface="微软雅黑" pitchFamily="34" charset="-122"/>
              </a:rPr>
              <a:t>添加文字</a:t>
            </a:r>
          </a:p>
        </p:txBody>
      </p:sp>
      <p:sp>
        <p:nvSpPr>
          <p:cNvPr id="69" name="TextBox 68"/>
          <p:cNvSpPr txBox="1"/>
          <p:nvPr/>
        </p:nvSpPr>
        <p:spPr>
          <a:xfrm>
            <a:off x="9910034" y="4828517"/>
            <a:ext cx="1075846" cy="353256"/>
          </a:xfrm>
          <a:prstGeom prst="rect">
            <a:avLst/>
          </a:prstGeom>
          <a:noFill/>
        </p:spPr>
        <p:txBody>
          <a:bodyPr wrap="none" lIns="75520" tIns="37760" rIns="75520" bIns="37760" rtlCol="0">
            <a:spAutoFit/>
          </a:bodyPr>
          <a:lstStyle/>
          <a:p>
            <a:pPr algn="ctr"/>
            <a:r>
              <a:rPr lang="zh-CN" altLang="en-US" b="1">
                <a:solidFill>
                  <a:srgbClr val="202A36"/>
                </a:solidFill>
                <a:latin typeface="微软雅黑" pitchFamily="34" charset="-122"/>
                <a:ea typeface="微软雅黑" pitchFamily="34" charset="-122"/>
              </a:rPr>
              <a:t>添加文字</a:t>
            </a:r>
          </a:p>
        </p:txBody>
      </p:sp>
      <p:sp>
        <p:nvSpPr>
          <p:cNvPr id="70" name="矩形 69"/>
          <p:cNvSpPr/>
          <p:nvPr/>
        </p:nvSpPr>
        <p:spPr>
          <a:xfrm>
            <a:off x="2974982" y="5251673"/>
            <a:ext cx="8217295" cy="485687"/>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75520" tIns="37760" rIns="75520" bIns="37760" rtlCol="0" anchor="ctr"/>
          <a:lstStyle/>
          <a:p>
            <a:pPr algn="ctr"/>
            <a:r>
              <a:rPr lang="zh-CN" altLang="en-US" sz="2300" dirty="0">
                <a:solidFill>
                  <a:srgbClr val="202A36"/>
                </a:solidFill>
                <a:latin typeface="微软雅黑" pitchFamily="34" charset="-122"/>
                <a:ea typeface="微软雅黑" pitchFamily="34" charset="-122"/>
              </a:rPr>
              <a:t>研究成果</a:t>
            </a:r>
          </a:p>
        </p:txBody>
      </p:sp>
      <p:sp>
        <p:nvSpPr>
          <p:cNvPr id="71" name="矩形 3"/>
          <p:cNvSpPr>
            <a:spLocks noChangeArrowheads="1"/>
          </p:cNvSpPr>
          <p:nvPr/>
        </p:nvSpPr>
        <p:spPr bwMode="auto">
          <a:xfrm>
            <a:off x="2733999"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研究成果</a:t>
            </a:r>
            <a:endParaRPr lang="zh-CN" altLang="en-US" sz="2933" b="1" dirty="0">
              <a:solidFill>
                <a:srgbClr val="202A3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50995224"/>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500" fill="hold"/>
                                        <p:tgtEl>
                                          <p:spTgt spid="27"/>
                                        </p:tgtEl>
                                        <p:attrNameLst>
                                          <p:attrName>ppt_x</p:attrName>
                                        </p:attrNameLst>
                                      </p:cBhvr>
                                      <p:tavLst>
                                        <p:tav tm="0">
                                          <p:val>
                                            <p:strVal val="#ppt_x"/>
                                          </p:val>
                                        </p:tav>
                                        <p:tav tm="100000">
                                          <p:val>
                                            <p:strVal val="#ppt_x"/>
                                          </p:val>
                                        </p:tav>
                                      </p:tavLst>
                                    </p:anim>
                                    <p:anim calcmode="lin" valueType="num">
                                      <p:cBhvr additive="base">
                                        <p:cTn id="16" dur="50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5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10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ppt_x"/>
                                          </p:val>
                                        </p:tav>
                                        <p:tav tm="100000">
                                          <p:val>
                                            <p:strVal val="#ppt_x"/>
                                          </p:val>
                                        </p:tav>
                                      </p:tavLst>
                                    </p:anim>
                                    <p:anim calcmode="lin" valueType="num">
                                      <p:cBhvr additive="base">
                                        <p:cTn id="28" dur="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00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ppt_x"/>
                                          </p:val>
                                        </p:tav>
                                        <p:tav tm="100000">
                                          <p:val>
                                            <p:strVal val="#ppt_x"/>
                                          </p:val>
                                        </p:tav>
                                      </p:tavLst>
                                    </p:anim>
                                    <p:anim calcmode="lin" valueType="num">
                                      <p:cBhvr additive="base">
                                        <p:cTn id="32" dur="500" fill="hold"/>
                                        <p:tgtEl>
                                          <p:spTgt spid="31"/>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150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1" fill="hold" grpId="0" nodeType="withEffect">
                                  <p:stCondLst>
                                    <p:cond delay="150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2000"/>
                                  </p:stCondLst>
                                  <p:childTnLst>
                                    <p:set>
                                      <p:cBhvr>
                                        <p:cTn id="42" dur="1" fill="hold">
                                          <p:stCondLst>
                                            <p:cond delay="0"/>
                                          </p:stCondLst>
                                        </p:cTn>
                                        <p:tgtEl>
                                          <p:spTgt spid="34"/>
                                        </p:tgtEl>
                                        <p:attrNameLst>
                                          <p:attrName>style.visibility</p:attrName>
                                        </p:attrNameLst>
                                      </p:cBhvr>
                                      <p:to>
                                        <p:strVal val="visible"/>
                                      </p:to>
                                    </p:set>
                                    <p:anim calcmode="lin" valueType="num">
                                      <p:cBhvr additive="base">
                                        <p:cTn id="43" dur="500" fill="hold"/>
                                        <p:tgtEl>
                                          <p:spTgt spid="34"/>
                                        </p:tgtEl>
                                        <p:attrNameLst>
                                          <p:attrName>ppt_x</p:attrName>
                                        </p:attrNameLst>
                                      </p:cBhvr>
                                      <p:tavLst>
                                        <p:tav tm="0">
                                          <p:val>
                                            <p:strVal val="#ppt_x"/>
                                          </p:val>
                                        </p:tav>
                                        <p:tav tm="100000">
                                          <p:val>
                                            <p:strVal val="#ppt_x"/>
                                          </p:val>
                                        </p:tav>
                                      </p:tavLst>
                                    </p:anim>
                                    <p:anim calcmode="lin" valueType="num">
                                      <p:cBhvr additive="base">
                                        <p:cTn id="44" dur="500" fill="hold"/>
                                        <p:tgtEl>
                                          <p:spTgt spid="34"/>
                                        </p:tgtEl>
                                        <p:attrNameLst>
                                          <p:attrName>ppt_y</p:attrName>
                                        </p:attrNameLst>
                                      </p:cBhvr>
                                      <p:tavLst>
                                        <p:tav tm="0">
                                          <p:val>
                                            <p:strVal val="1+#ppt_h/2"/>
                                          </p:val>
                                        </p:tav>
                                        <p:tav tm="100000">
                                          <p:val>
                                            <p:strVal val="#ppt_y"/>
                                          </p:val>
                                        </p:tav>
                                      </p:tavLst>
                                    </p:anim>
                                  </p:childTnLst>
                                </p:cTn>
                              </p:par>
                              <p:par>
                                <p:cTn id="45" presetID="2" presetClass="entr" presetSubtype="1" fill="hold" grpId="0" nodeType="withEffect">
                                  <p:stCondLst>
                                    <p:cond delay="2000"/>
                                  </p:stCondLst>
                                  <p:childTnLst>
                                    <p:set>
                                      <p:cBhvr>
                                        <p:cTn id="46" dur="1" fill="hold">
                                          <p:stCondLst>
                                            <p:cond delay="0"/>
                                          </p:stCondLst>
                                        </p:cTn>
                                        <p:tgtEl>
                                          <p:spTgt spid="35"/>
                                        </p:tgtEl>
                                        <p:attrNameLst>
                                          <p:attrName>style.visibility</p:attrName>
                                        </p:attrNameLst>
                                      </p:cBhvr>
                                      <p:to>
                                        <p:strVal val="visible"/>
                                      </p:to>
                                    </p:set>
                                    <p:anim calcmode="lin" valueType="num">
                                      <p:cBhvr additive="base">
                                        <p:cTn id="47" dur="500" fill="hold"/>
                                        <p:tgtEl>
                                          <p:spTgt spid="35"/>
                                        </p:tgtEl>
                                        <p:attrNameLst>
                                          <p:attrName>ppt_x</p:attrName>
                                        </p:attrNameLst>
                                      </p:cBhvr>
                                      <p:tavLst>
                                        <p:tav tm="0">
                                          <p:val>
                                            <p:strVal val="#ppt_x"/>
                                          </p:val>
                                        </p:tav>
                                        <p:tav tm="100000">
                                          <p:val>
                                            <p:strVal val="#ppt_x"/>
                                          </p:val>
                                        </p:tav>
                                      </p:tavLst>
                                    </p:anim>
                                    <p:anim calcmode="lin" valueType="num">
                                      <p:cBhvr additive="base">
                                        <p:cTn id="48" dur="500" fill="hold"/>
                                        <p:tgtEl>
                                          <p:spTgt spid="35"/>
                                        </p:tgtEl>
                                        <p:attrNameLst>
                                          <p:attrName>ppt_y</p:attrName>
                                        </p:attrNameLst>
                                      </p:cBhvr>
                                      <p:tavLst>
                                        <p:tav tm="0">
                                          <p:val>
                                            <p:strVal val="0-#ppt_h/2"/>
                                          </p:val>
                                        </p:tav>
                                        <p:tav tm="100000">
                                          <p:val>
                                            <p:strVal val="#ppt_y"/>
                                          </p:val>
                                        </p:tav>
                                      </p:tavLst>
                                    </p:anim>
                                  </p:childTnLst>
                                </p:cTn>
                              </p:par>
                              <p:par>
                                <p:cTn id="49" presetID="42" presetClass="entr" presetSubtype="0" fill="hold" nodeType="withEffect">
                                  <p:stCondLst>
                                    <p:cond delay="250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50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250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250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0"/>
                                  </p:stCondLst>
                                  <p:childTnLst>
                                    <p:set>
                                      <p:cBhvr>
                                        <p:cTn id="70" dur="1" fill="hold">
                                          <p:stCondLst>
                                            <p:cond delay="0"/>
                                          </p:stCondLst>
                                        </p:cTn>
                                        <p:tgtEl>
                                          <p:spTgt spid="46"/>
                                        </p:tgtEl>
                                        <p:attrNameLst>
                                          <p:attrName>style.visibility</p:attrName>
                                        </p:attrNameLst>
                                      </p:cBhvr>
                                      <p:to>
                                        <p:strVal val="visible"/>
                                      </p:to>
                                    </p:set>
                                    <p:animEffect transition="in" filter="fade">
                                      <p:cBhvr>
                                        <p:cTn id="71" dur="1000"/>
                                        <p:tgtEl>
                                          <p:spTgt spid="46"/>
                                        </p:tgtEl>
                                      </p:cBhvr>
                                    </p:animEffect>
                                    <p:anim calcmode="lin" valueType="num">
                                      <p:cBhvr>
                                        <p:cTn id="72" dur="1000" fill="hold"/>
                                        <p:tgtEl>
                                          <p:spTgt spid="46"/>
                                        </p:tgtEl>
                                        <p:attrNameLst>
                                          <p:attrName>ppt_x</p:attrName>
                                        </p:attrNameLst>
                                      </p:cBhvr>
                                      <p:tavLst>
                                        <p:tav tm="0">
                                          <p:val>
                                            <p:strVal val="#ppt_x"/>
                                          </p:val>
                                        </p:tav>
                                        <p:tav tm="100000">
                                          <p:val>
                                            <p:strVal val="#ppt_x"/>
                                          </p:val>
                                        </p:tav>
                                      </p:tavLst>
                                    </p:anim>
                                    <p:anim calcmode="lin" valueType="num">
                                      <p:cBhvr>
                                        <p:cTn id="73" dur="1000" fill="hold"/>
                                        <p:tgtEl>
                                          <p:spTgt spid="46"/>
                                        </p:tgtEl>
                                        <p:attrNameLst>
                                          <p:attrName>ppt_y</p:attrName>
                                        </p:attrNameLst>
                                      </p:cBhvr>
                                      <p:tavLst>
                                        <p:tav tm="0">
                                          <p:val>
                                            <p:strVal val="#ppt_y+.1"/>
                                          </p:val>
                                        </p:tav>
                                        <p:tav tm="100000">
                                          <p:val>
                                            <p:strVal val="#ppt_y"/>
                                          </p:val>
                                        </p:tav>
                                      </p:tavLst>
                                    </p:anim>
                                  </p:childTnLst>
                                </p:cTn>
                              </p:par>
                              <p:par>
                                <p:cTn id="74" presetID="22" presetClass="entr" presetSubtype="8" fill="hold" nodeType="withEffect">
                                  <p:stCondLst>
                                    <p:cond delay="3000"/>
                                  </p:stCondLst>
                                  <p:childTnLst>
                                    <p:set>
                                      <p:cBhvr>
                                        <p:cTn id="75" dur="1" fill="hold">
                                          <p:stCondLst>
                                            <p:cond delay="0"/>
                                          </p:stCondLst>
                                        </p:cTn>
                                        <p:tgtEl>
                                          <p:spTgt spid="53"/>
                                        </p:tgtEl>
                                        <p:attrNameLst>
                                          <p:attrName>style.visibility</p:attrName>
                                        </p:attrNameLst>
                                      </p:cBhvr>
                                      <p:to>
                                        <p:strVal val="visible"/>
                                      </p:to>
                                    </p:set>
                                    <p:animEffect transition="in" filter="wipe(left)">
                                      <p:cBhvr>
                                        <p:cTn id="76" dur="500"/>
                                        <p:tgtEl>
                                          <p:spTgt spid="53"/>
                                        </p:tgtEl>
                                      </p:cBhvr>
                                    </p:animEffect>
                                  </p:childTnLst>
                                </p:cTn>
                              </p:par>
                              <p:par>
                                <p:cTn id="77" presetID="10" presetClass="entr" presetSubtype="0" fill="hold" grpId="0" nodeType="withEffect">
                                  <p:stCondLst>
                                    <p:cond delay="2500"/>
                                  </p:stCondLst>
                                  <p:childTnLst>
                                    <p:set>
                                      <p:cBhvr>
                                        <p:cTn id="78" dur="1" fill="hold">
                                          <p:stCondLst>
                                            <p:cond delay="0"/>
                                          </p:stCondLst>
                                        </p:cTn>
                                        <p:tgtEl>
                                          <p:spTgt spid="60"/>
                                        </p:tgtEl>
                                        <p:attrNameLst>
                                          <p:attrName>style.visibility</p:attrName>
                                        </p:attrNameLst>
                                      </p:cBhvr>
                                      <p:to>
                                        <p:strVal val="visible"/>
                                      </p:to>
                                    </p:set>
                                    <p:animEffect transition="in" filter="fade">
                                      <p:cBhvr>
                                        <p:cTn id="79" dur="500"/>
                                        <p:tgtEl>
                                          <p:spTgt spid="60"/>
                                        </p:tgtEl>
                                      </p:cBhvr>
                                    </p:animEffect>
                                  </p:childTnLst>
                                </p:cTn>
                              </p:par>
                              <p:par>
                                <p:cTn id="80" presetID="42" presetClass="entr" presetSubtype="0" fill="hold" grpId="0" nodeType="withEffect">
                                  <p:stCondLst>
                                    <p:cond delay="250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500"/>
                                        <p:tgtEl>
                                          <p:spTgt spid="65"/>
                                        </p:tgtEl>
                                      </p:cBhvr>
                                    </p:animEffect>
                                    <p:anim calcmode="lin" valueType="num">
                                      <p:cBhvr>
                                        <p:cTn id="83" dur="500" fill="hold"/>
                                        <p:tgtEl>
                                          <p:spTgt spid="65"/>
                                        </p:tgtEl>
                                        <p:attrNameLst>
                                          <p:attrName>ppt_x</p:attrName>
                                        </p:attrNameLst>
                                      </p:cBhvr>
                                      <p:tavLst>
                                        <p:tav tm="0">
                                          <p:val>
                                            <p:strVal val="#ppt_x"/>
                                          </p:val>
                                        </p:tav>
                                        <p:tav tm="100000">
                                          <p:val>
                                            <p:strVal val="#ppt_x"/>
                                          </p:val>
                                        </p:tav>
                                      </p:tavLst>
                                    </p:anim>
                                    <p:anim calcmode="lin" valueType="num">
                                      <p:cBhvr>
                                        <p:cTn id="84" dur="500" fill="hold"/>
                                        <p:tgtEl>
                                          <p:spTgt spid="65"/>
                                        </p:tgtEl>
                                        <p:attrNameLst>
                                          <p:attrName>ppt_y</p:attrName>
                                        </p:attrNameLst>
                                      </p:cBhvr>
                                      <p:tavLst>
                                        <p:tav tm="0">
                                          <p:val>
                                            <p:strVal val="#ppt_y+.1"/>
                                          </p:val>
                                        </p:tav>
                                        <p:tav tm="100000">
                                          <p:val>
                                            <p:strVal val="#ppt_y"/>
                                          </p:val>
                                        </p:tav>
                                      </p:tavLst>
                                    </p:anim>
                                  </p:childTnLst>
                                </p:cTn>
                              </p:par>
                              <p:par>
                                <p:cTn id="85" presetID="10" presetClass="entr" presetSubtype="0" fill="hold" grpId="0" nodeType="withEffect">
                                  <p:stCondLst>
                                    <p:cond delay="300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500"/>
                                        <p:tgtEl>
                                          <p:spTgt spid="61"/>
                                        </p:tgtEl>
                                      </p:cBhvr>
                                    </p:animEffect>
                                  </p:childTnLst>
                                </p:cTn>
                              </p:par>
                              <p:par>
                                <p:cTn id="88" presetID="10" presetClass="entr" presetSubtype="0" fill="hold" grpId="0" nodeType="withEffect">
                                  <p:stCondLst>
                                    <p:cond delay="350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500"/>
                                        <p:tgtEl>
                                          <p:spTgt spid="62"/>
                                        </p:tgtEl>
                                      </p:cBhvr>
                                    </p:animEffect>
                                  </p:childTnLst>
                                </p:cTn>
                              </p:par>
                              <p:par>
                                <p:cTn id="91" presetID="10" presetClass="entr" presetSubtype="0" fill="hold" grpId="0" nodeType="withEffect">
                                  <p:stCondLst>
                                    <p:cond delay="4000"/>
                                  </p:stCondLst>
                                  <p:childTnLst>
                                    <p:set>
                                      <p:cBhvr>
                                        <p:cTn id="92" dur="1" fill="hold">
                                          <p:stCondLst>
                                            <p:cond delay="0"/>
                                          </p:stCondLst>
                                        </p:cTn>
                                        <p:tgtEl>
                                          <p:spTgt spid="63"/>
                                        </p:tgtEl>
                                        <p:attrNameLst>
                                          <p:attrName>style.visibility</p:attrName>
                                        </p:attrNameLst>
                                      </p:cBhvr>
                                      <p:to>
                                        <p:strVal val="visible"/>
                                      </p:to>
                                    </p:set>
                                    <p:animEffect transition="in" filter="fade">
                                      <p:cBhvr>
                                        <p:cTn id="93" dur="500"/>
                                        <p:tgtEl>
                                          <p:spTgt spid="63"/>
                                        </p:tgtEl>
                                      </p:cBhvr>
                                    </p:animEffect>
                                  </p:childTnLst>
                                </p:cTn>
                              </p:par>
                              <p:par>
                                <p:cTn id="94" presetID="10" presetClass="entr" presetSubtype="0" fill="hold" grpId="0" nodeType="withEffect">
                                  <p:stCondLst>
                                    <p:cond delay="4500"/>
                                  </p:stCondLst>
                                  <p:childTnLst>
                                    <p:set>
                                      <p:cBhvr>
                                        <p:cTn id="95" dur="1" fill="hold">
                                          <p:stCondLst>
                                            <p:cond delay="0"/>
                                          </p:stCondLst>
                                        </p:cTn>
                                        <p:tgtEl>
                                          <p:spTgt spid="64"/>
                                        </p:tgtEl>
                                        <p:attrNameLst>
                                          <p:attrName>style.visibility</p:attrName>
                                        </p:attrNameLst>
                                      </p:cBhvr>
                                      <p:to>
                                        <p:strVal val="visible"/>
                                      </p:to>
                                    </p:set>
                                    <p:animEffect transition="in" filter="fade">
                                      <p:cBhvr>
                                        <p:cTn id="96" dur="500"/>
                                        <p:tgtEl>
                                          <p:spTgt spid="64"/>
                                        </p:tgtEl>
                                      </p:cBhvr>
                                    </p:animEffect>
                                  </p:childTnLst>
                                </p:cTn>
                              </p:par>
                              <p:par>
                                <p:cTn id="97" presetID="42" presetClass="entr" presetSubtype="0" fill="hold" grpId="0" nodeType="withEffect">
                                  <p:stCondLst>
                                    <p:cond delay="3000"/>
                                  </p:stCondLst>
                                  <p:childTnLst>
                                    <p:set>
                                      <p:cBhvr>
                                        <p:cTn id="98" dur="1" fill="hold">
                                          <p:stCondLst>
                                            <p:cond delay="0"/>
                                          </p:stCondLst>
                                        </p:cTn>
                                        <p:tgtEl>
                                          <p:spTgt spid="66"/>
                                        </p:tgtEl>
                                        <p:attrNameLst>
                                          <p:attrName>style.visibility</p:attrName>
                                        </p:attrNameLst>
                                      </p:cBhvr>
                                      <p:to>
                                        <p:strVal val="visible"/>
                                      </p:to>
                                    </p:set>
                                    <p:animEffect transition="in" filter="fade">
                                      <p:cBhvr>
                                        <p:cTn id="99" dur="500"/>
                                        <p:tgtEl>
                                          <p:spTgt spid="66"/>
                                        </p:tgtEl>
                                      </p:cBhvr>
                                    </p:animEffect>
                                    <p:anim calcmode="lin" valueType="num">
                                      <p:cBhvr>
                                        <p:cTn id="100" dur="500" fill="hold"/>
                                        <p:tgtEl>
                                          <p:spTgt spid="66"/>
                                        </p:tgtEl>
                                        <p:attrNameLst>
                                          <p:attrName>ppt_x</p:attrName>
                                        </p:attrNameLst>
                                      </p:cBhvr>
                                      <p:tavLst>
                                        <p:tav tm="0">
                                          <p:val>
                                            <p:strVal val="#ppt_x"/>
                                          </p:val>
                                        </p:tav>
                                        <p:tav tm="100000">
                                          <p:val>
                                            <p:strVal val="#ppt_x"/>
                                          </p:val>
                                        </p:tav>
                                      </p:tavLst>
                                    </p:anim>
                                    <p:anim calcmode="lin" valueType="num">
                                      <p:cBhvr>
                                        <p:cTn id="101" dur="500" fill="hold"/>
                                        <p:tgtEl>
                                          <p:spTgt spid="66"/>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3500"/>
                                  </p:stCondLst>
                                  <p:childTnLst>
                                    <p:set>
                                      <p:cBhvr>
                                        <p:cTn id="103" dur="1" fill="hold">
                                          <p:stCondLst>
                                            <p:cond delay="0"/>
                                          </p:stCondLst>
                                        </p:cTn>
                                        <p:tgtEl>
                                          <p:spTgt spid="67"/>
                                        </p:tgtEl>
                                        <p:attrNameLst>
                                          <p:attrName>style.visibility</p:attrName>
                                        </p:attrNameLst>
                                      </p:cBhvr>
                                      <p:to>
                                        <p:strVal val="visible"/>
                                      </p:to>
                                    </p:set>
                                    <p:animEffect transition="in" filter="fade">
                                      <p:cBhvr>
                                        <p:cTn id="104" dur="500"/>
                                        <p:tgtEl>
                                          <p:spTgt spid="67"/>
                                        </p:tgtEl>
                                      </p:cBhvr>
                                    </p:animEffect>
                                    <p:anim calcmode="lin" valueType="num">
                                      <p:cBhvr>
                                        <p:cTn id="105" dur="500" fill="hold"/>
                                        <p:tgtEl>
                                          <p:spTgt spid="67"/>
                                        </p:tgtEl>
                                        <p:attrNameLst>
                                          <p:attrName>ppt_x</p:attrName>
                                        </p:attrNameLst>
                                      </p:cBhvr>
                                      <p:tavLst>
                                        <p:tav tm="0">
                                          <p:val>
                                            <p:strVal val="#ppt_x"/>
                                          </p:val>
                                        </p:tav>
                                        <p:tav tm="100000">
                                          <p:val>
                                            <p:strVal val="#ppt_x"/>
                                          </p:val>
                                        </p:tav>
                                      </p:tavLst>
                                    </p:anim>
                                    <p:anim calcmode="lin" valueType="num">
                                      <p:cBhvr>
                                        <p:cTn id="106" dur="500" fill="hold"/>
                                        <p:tgtEl>
                                          <p:spTgt spid="67"/>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4000"/>
                                  </p:stCondLst>
                                  <p:childTnLst>
                                    <p:set>
                                      <p:cBhvr>
                                        <p:cTn id="108" dur="1" fill="hold">
                                          <p:stCondLst>
                                            <p:cond delay="0"/>
                                          </p:stCondLst>
                                        </p:cTn>
                                        <p:tgtEl>
                                          <p:spTgt spid="68"/>
                                        </p:tgtEl>
                                        <p:attrNameLst>
                                          <p:attrName>style.visibility</p:attrName>
                                        </p:attrNameLst>
                                      </p:cBhvr>
                                      <p:to>
                                        <p:strVal val="visible"/>
                                      </p:to>
                                    </p:set>
                                    <p:animEffect transition="in" filter="fade">
                                      <p:cBhvr>
                                        <p:cTn id="109" dur="500"/>
                                        <p:tgtEl>
                                          <p:spTgt spid="68"/>
                                        </p:tgtEl>
                                      </p:cBhvr>
                                    </p:animEffect>
                                    <p:anim calcmode="lin" valueType="num">
                                      <p:cBhvr>
                                        <p:cTn id="110" dur="500" fill="hold"/>
                                        <p:tgtEl>
                                          <p:spTgt spid="68"/>
                                        </p:tgtEl>
                                        <p:attrNameLst>
                                          <p:attrName>ppt_x</p:attrName>
                                        </p:attrNameLst>
                                      </p:cBhvr>
                                      <p:tavLst>
                                        <p:tav tm="0">
                                          <p:val>
                                            <p:strVal val="#ppt_x"/>
                                          </p:val>
                                        </p:tav>
                                        <p:tav tm="100000">
                                          <p:val>
                                            <p:strVal val="#ppt_x"/>
                                          </p:val>
                                        </p:tav>
                                      </p:tavLst>
                                    </p:anim>
                                    <p:anim calcmode="lin" valueType="num">
                                      <p:cBhvr>
                                        <p:cTn id="111" dur="500" fill="hold"/>
                                        <p:tgtEl>
                                          <p:spTgt spid="68"/>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450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500"/>
                                        <p:tgtEl>
                                          <p:spTgt spid="69"/>
                                        </p:tgtEl>
                                      </p:cBhvr>
                                    </p:animEffect>
                                    <p:anim calcmode="lin" valueType="num">
                                      <p:cBhvr>
                                        <p:cTn id="115" dur="500" fill="hold"/>
                                        <p:tgtEl>
                                          <p:spTgt spid="69"/>
                                        </p:tgtEl>
                                        <p:attrNameLst>
                                          <p:attrName>ppt_x</p:attrName>
                                        </p:attrNameLst>
                                      </p:cBhvr>
                                      <p:tavLst>
                                        <p:tav tm="0">
                                          <p:val>
                                            <p:strVal val="#ppt_x"/>
                                          </p:val>
                                        </p:tav>
                                        <p:tav tm="100000">
                                          <p:val>
                                            <p:strVal val="#ppt_x"/>
                                          </p:val>
                                        </p:tav>
                                      </p:tavLst>
                                    </p:anim>
                                    <p:anim calcmode="lin" valueType="num">
                                      <p:cBhvr>
                                        <p:cTn id="116" dur="500" fill="hold"/>
                                        <p:tgtEl>
                                          <p:spTgt spid="69"/>
                                        </p:tgtEl>
                                        <p:attrNameLst>
                                          <p:attrName>ppt_y</p:attrName>
                                        </p:attrNameLst>
                                      </p:cBhvr>
                                      <p:tavLst>
                                        <p:tav tm="0">
                                          <p:val>
                                            <p:strVal val="#ppt_y+.1"/>
                                          </p:val>
                                        </p:tav>
                                        <p:tav tm="100000">
                                          <p:val>
                                            <p:strVal val="#ppt_y"/>
                                          </p:val>
                                        </p:tav>
                                      </p:tavLst>
                                    </p:anim>
                                  </p:childTnLst>
                                </p:cTn>
                              </p:par>
                            </p:childTnLst>
                          </p:cTn>
                        </p:par>
                        <p:par>
                          <p:cTn id="117" fill="hold">
                            <p:stCondLst>
                              <p:cond delay="5500"/>
                            </p:stCondLst>
                            <p:childTnLst>
                              <p:par>
                                <p:cTn id="118" presetID="42" presetClass="entr" presetSubtype="0" fill="hold" grpId="0" nodeType="afterEffect">
                                  <p:stCondLst>
                                    <p:cond delay="0"/>
                                  </p:stCondLst>
                                  <p:childTnLst>
                                    <p:set>
                                      <p:cBhvr>
                                        <p:cTn id="119" dur="1" fill="hold">
                                          <p:stCondLst>
                                            <p:cond delay="0"/>
                                          </p:stCondLst>
                                        </p:cTn>
                                        <p:tgtEl>
                                          <p:spTgt spid="70"/>
                                        </p:tgtEl>
                                        <p:attrNameLst>
                                          <p:attrName>style.visibility</p:attrName>
                                        </p:attrNameLst>
                                      </p:cBhvr>
                                      <p:to>
                                        <p:strVal val="visible"/>
                                      </p:to>
                                    </p:set>
                                    <p:animEffect transition="in" filter="fade">
                                      <p:cBhvr>
                                        <p:cTn id="120" dur="1000"/>
                                        <p:tgtEl>
                                          <p:spTgt spid="70"/>
                                        </p:tgtEl>
                                      </p:cBhvr>
                                    </p:animEffect>
                                    <p:anim calcmode="lin" valueType="num">
                                      <p:cBhvr>
                                        <p:cTn id="121" dur="1000" fill="hold"/>
                                        <p:tgtEl>
                                          <p:spTgt spid="70"/>
                                        </p:tgtEl>
                                        <p:attrNameLst>
                                          <p:attrName>ppt_x</p:attrName>
                                        </p:attrNameLst>
                                      </p:cBhvr>
                                      <p:tavLst>
                                        <p:tav tm="0">
                                          <p:val>
                                            <p:strVal val="#ppt_x"/>
                                          </p:val>
                                        </p:tav>
                                        <p:tav tm="100000">
                                          <p:val>
                                            <p:strVal val="#ppt_x"/>
                                          </p:val>
                                        </p:tav>
                                      </p:tavLst>
                                    </p:anim>
                                    <p:anim calcmode="lin" valueType="num">
                                      <p:cBhvr>
                                        <p:cTn id="12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41" grpId="0" animBg="1"/>
      <p:bldP spid="45" grpId="0" animBg="1"/>
      <p:bldP spid="60" grpId="0" animBg="1"/>
      <p:bldP spid="61" grpId="0" animBg="1"/>
      <p:bldP spid="62" grpId="0" animBg="1"/>
      <p:bldP spid="63" grpId="0" animBg="1"/>
      <p:bldP spid="64" grpId="0" animBg="1"/>
      <p:bldP spid="65" grpId="0"/>
      <p:bldP spid="66" grpId="0"/>
      <p:bldP spid="67" grpId="0"/>
      <p:bldP spid="68" grpId="0"/>
      <p:bldP spid="69" grpId="0"/>
      <p:bldP spid="70" grpId="0" animBg="1"/>
      <p:bldP spid="7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3333685" y="3963522"/>
            <a:ext cx="2195017" cy="1893932"/>
            <a:chOff x="3474720" y="4038600"/>
            <a:chExt cx="2331720" cy="1752600"/>
          </a:xfrm>
        </p:grpSpPr>
        <p:sp>
          <p:nvSpPr>
            <p:cNvPr id="103" name="矩形 102"/>
            <p:cNvSpPr/>
            <p:nvPr/>
          </p:nvSpPr>
          <p:spPr>
            <a:xfrm>
              <a:off x="3474720" y="4038600"/>
              <a:ext cx="2331720" cy="1752600"/>
            </a:xfrm>
            <a:prstGeom prst="rect">
              <a:avLst/>
            </a:prstGeom>
            <a:solidFill>
              <a:srgbClr val="202A36"/>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8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0" name="文本框 99"/>
            <p:cNvSpPr txBox="1"/>
            <p:nvPr/>
          </p:nvSpPr>
          <p:spPr>
            <a:xfrm>
              <a:off x="3596580" y="4758223"/>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1" name="文本框 100"/>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2" name="文本框 101"/>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04" name="直接连接符 103"/>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06" name="组合 105"/>
          <p:cNvGrpSpPr/>
          <p:nvPr/>
        </p:nvGrpSpPr>
        <p:grpSpPr>
          <a:xfrm>
            <a:off x="5784617" y="3963522"/>
            <a:ext cx="2195017" cy="1893932"/>
            <a:chOff x="3474720" y="4038600"/>
            <a:chExt cx="2331720" cy="1752600"/>
          </a:xfrm>
        </p:grpSpPr>
        <p:sp>
          <p:nvSpPr>
            <p:cNvPr id="110" name="矩形 109"/>
            <p:cNvSpPr/>
            <p:nvPr/>
          </p:nvSpPr>
          <p:spPr>
            <a:xfrm>
              <a:off x="3474720" y="4038600"/>
              <a:ext cx="2331720" cy="1752600"/>
            </a:xfrm>
            <a:prstGeom prst="rect">
              <a:avLst/>
            </a:prstGeom>
            <a:solidFill>
              <a:srgbClr val="FCB00F"/>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89">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7" name="文本框 106"/>
            <p:cNvSpPr txBox="1"/>
            <p:nvPr/>
          </p:nvSpPr>
          <p:spPr>
            <a:xfrm>
              <a:off x="3596580" y="4758224"/>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8" name="文本框 107"/>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sp>
          <p:nvSpPr>
            <p:cNvPr id="109" name="文本框 108"/>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rgbClr val="202A36"/>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rgbClr val="202A36"/>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11" name="直接连接符 110"/>
            <p:cNvCxnSpPr/>
            <p:nvPr/>
          </p:nvCxnSpPr>
          <p:spPr>
            <a:xfrm>
              <a:off x="3596580" y="4643482"/>
              <a:ext cx="2088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3596580" y="5189592"/>
              <a:ext cx="2088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a:off x="8192866" y="3963522"/>
            <a:ext cx="2195017" cy="1893932"/>
            <a:chOff x="3474720" y="4038600"/>
            <a:chExt cx="2331720" cy="1752600"/>
          </a:xfrm>
        </p:grpSpPr>
        <p:sp>
          <p:nvSpPr>
            <p:cNvPr id="117" name="矩形 116"/>
            <p:cNvSpPr/>
            <p:nvPr/>
          </p:nvSpPr>
          <p:spPr>
            <a:xfrm>
              <a:off x="3474720" y="4038600"/>
              <a:ext cx="2331720" cy="1752600"/>
            </a:xfrm>
            <a:prstGeom prst="rect">
              <a:avLst/>
            </a:prstGeom>
            <a:solidFill>
              <a:srgbClr val="202A36"/>
            </a:solidFill>
            <a:ln w="127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89">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4" name="文本框 113"/>
            <p:cNvSpPr txBox="1"/>
            <p:nvPr/>
          </p:nvSpPr>
          <p:spPr>
            <a:xfrm>
              <a:off x="3596580" y="475822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5" name="文本框 114"/>
            <p:cNvSpPr txBox="1"/>
            <p:nvPr/>
          </p:nvSpPr>
          <p:spPr>
            <a:xfrm>
              <a:off x="3596580" y="5299085"/>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6" name="文本框 115"/>
            <p:cNvSpPr txBox="1"/>
            <p:nvPr/>
          </p:nvSpPr>
          <p:spPr>
            <a:xfrm>
              <a:off x="3596580" y="4217364"/>
              <a:ext cx="2088001" cy="313290"/>
            </a:xfrm>
            <a:prstGeom prst="rect">
              <a:avLst/>
            </a:prstGeom>
            <a:noFill/>
          </p:spPr>
          <p:txBody>
            <a:bodyPr wrap="square" rtlCol="0">
              <a:spAutoFit/>
            </a:bodyPr>
            <a:lstStyle/>
            <a:p>
              <a:pPr algn="ct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118" name="直接连接符 117"/>
            <p:cNvCxnSpPr/>
            <p:nvPr/>
          </p:nvCxnSpPr>
          <p:spPr>
            <a:xfrm>
              <a:off x="3596580" y="464348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596580" y="5189592"/>
              <a:ext cx="208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nvGrpSpPr>
          <p:cNvPr id="120" name="组合 119"/>
          <p:cNvGrpSpPr/>
          <p:nvPr/>
        </p:nvGrpSpPr>
        <p:grpSpPr>
          <a:xfrm>
            <a:off x="3333685" y="1889114"/>
            <a:ext cx="2195017" cy="2075091"/>
            <a:chOff x="3569970" y="1908810"/>
            <a:chExt cx="2331720" cy="1920240"/>
          </a:xfrm>
          <a:solidFill>
            <a:srgbClr val="5ECCF3">
              <a:alpha val="20000"/>
            </a:srgbClr>
          </a:solidFill>
        </p:grpSpPr>
        <p:sp>
          <p:nvSpPr>
            <p:cNvPr id="121" name="矩形 120"/>
            <p:cNvSpPr/>
            <p:nvPr/>
          </p:nvSpPr>
          <p:spPr>
            <a:xfrm>
              <a:off x="3569970" y="1908810"/>
              <a:ext cx="2331720" cy="192024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2" name="Freeform 151"/>
            <p:cNvSpPr>
              <a:spLocks noEditPoints="1"/>
            </p:cNvSpPr>
            <p:nvPr/>
          </p:nvSpPr>
          <p:spPr bwMode="auto">
            <a:xfrm>
              <a:off x="4226741" y="2245834"/>
              <a:ext cx="984095" cy="863594"/>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202A36"/>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3" name="文本框 122"/>
            <p:cNvSpPr txBox="1"/>
            <p:nvPr/>
          </p:nvSpPr>
          <p:spPr>
            <a:xfrm>
              <a:off x="3691830" y="3351637"/>
              <a:ext cx="2088001" cy="380104"/>
            </a:xfrm>
            <a:prstGeom prst="rect">
              <a:avLst/>
            </a:prstGeom>
            <a:solidFill>
              <a:srgbClr val="202A36"/>
            </a:solidFill>
          </p:spPr>
          <p:txBody>
            <a:bodyPr wrap="square" rtlCol="0">
              <a:spAutoFit/>
            </a:bodyPr>
            <a:lstStyle/>
            <a:p>
              <a:pPr algn="ctr"/>
              <a:r>
                <a:rPr lang="en-US" altLang="zh-CN" sz="187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7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4" name="组合 123"/>
          <p:cNvGrpSpPr/>
          <p:nvPr/>
        </p:nvGrpSpPr>
        <p:grpSpPr>
          <a:xfrm>
            <a:off x="5799858" y="1889115"/>
            <a:ext cx="2195017" cy="2075091"/>
            <a:chOff x="6252210" y="1908810"/>
            <a:chExt cx="2331720" cy="1920240"/>
          </a:xfrm>
          <a:solidFill>
            <a:srgbClr val="5ECCF3">
              <a:alpha val="20000"/>
            </a:srgbClr>
          </a:solidFill>
        </p:grpSpPr>
        <p:sp>
          <p:nvSpPr>
            <p:cNvPr id="125" name="矩形 124"/>
            <p:cNvSpPr/>
            <p:nvPr/>
          </p:nvSpPr>
          <p:spPr>
            <a:xfrm>
              <a:off x="6252210" y="1908810"/>
              <a:ext cx="2331720" cy="192024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6" name="文本框 125"/>
            <p:cNvSpPr txBox="1"/>
            <p:nvPr/>
          </p:nvSpPr>
          <p:spPr>
            <a:xfrm>
              <a:off x="6358830" y="3351636"/>
              <a:ext cx="2088001" cy="351325"/>
            </a:xfrm>
            <a:prstGeom prst="rect">
              <a:avLst/>
            </a:prstGeom>
            <a:grp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en-US" altLang="zh-CN" sz="1867"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7"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27" name="组合 126"/>
          <p:cNvGrpSpPr/>
          <p:nvPr/>
        </p:nvGrpSpPr>
        <p:grpSpPr>
          <a:xfrm>
            <a:off x="8200488" y="1889115"/>
            <a:ext cx="2195017" cy="2075091"/>
            <a:chOff x="9025890" y="1908810"/>
            <a:chExt cx="2331720" cy="1920240"/>
          </a:xfrm>
          <a:solidFill>
            <a:srgbClr val="5ECCF3">
              <a:alpha val="20000"/>
            </a:srgbClr>
          </a:solidFill>
        </p:grpSpPr>
        <p:sp>
          <p:nvSpPr>
            <p:cNvPr id="128" name="矩形 127"/>
            <p:cNvSpPr/>
            <p:nvPr/>
          </p:nvSpPr>
          <p:spPr>
            <a:xfrm>
              <a:off x="9025890" y="1908810"/>
              <a:ext cx="2331720" cy="192024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29" name="Freeform 145"/>
            <p:cNvSpPr>
              <a:spLocks noEditPoints="1"/>
            </p:cNvSpPr>
            <p:nvPr/>
          </p:nvSpPr>
          <p:spPr bwMode="auto">
            <a:xfrm>
              <a:off x="9712449" y="2282643"/>
              <a:ext cx="958600" cy="826785"/>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202A36"/>
            </a:solidFill>
            <a:ln>
              <a:noFill/>
            </a:ln>
            <a:extLst/>
          </p:spPr>
          <p:txBody>
            <a:bodyPr vert="horz" wrap="square" lIns="121920" tIns="60960" rIns="121920" bIns="60960" numCol="1" anchor="t" anchorCtr="0" compatLnSpc="1">
              <a:prstTxWarp prst="textNoShape">
                <a:avLst/>
              </a:prstTxWarp>
            </a:bodyPr>
            <a:lstStyle/>
            <a:p>
              <a:endParaRPr lang="zh-CN" altLang="en-US" sz="2489">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0" name="文本框 129"/>
            <p:cNvSpPr txBox="1"/>
            <p:nvPr/>
          </p:nvSpPr>
          <p:spPr>
            <a:xfrm>
              <a:off x="9140130" y="3351636"/>
              <a:ext cx="2088001" cy="379656"/>
            </a:xfrm>
            <a:prstGeom prst="rect">
              <a:avLst/>
            </a:prstGeom>
            <a:solidFill>
              <a:srgbClr val="202A36"/>
            </a:solid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en-US" altLang="zh-CN" sz="1867"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TEXT HERE</a:t>
              </a:r>
              <a:endParaRPr lang="zh-CN" altLang="en-US" sz="1867"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31" name="Freeform 123"/>
          <p:cNvSpPr>
            <a:spLocks noEditPoints="1"/>
          </p:cNvSpPr>
          <p:nvPr/>
        </p:nvSpPr>
        <p:spPr bwMode="auto">
          <a:xfrm>
            <a:off x="6494164" y="2472219"/>
            <a:ext cx="806400" cy="570138"/>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FCB00F"/>
          </a:solidFill>
          <a:ln>
            <a:noFill/>
          </a:ln>
          <a:extLst/>
        </p:spPr>
        <p:txBody>
          <a:bodyPr vert="horz" wrap="square" lIns="91431" tIns="45716" rIns="91431" bIns="45716" numCol="1" anchor="t" anchorCtr="0" compatLnSpc="1">
            <a:prstTxWarp prst="textNoShape">
              <a:avLst/>
            </a:prstTxWarp>
          </a:bodyPr>
          <a:lstStyle/>
          <a:p>
            <a:endParaRPr lang="zh-CN" altLang="en-US" sz="2489"/>
          </a:p>
        </p:txBody>
      </p:sp>
      <p:sp>
        <p:nvSpPr>
          <p:cNvPr id="132" name="矩形 3"/>
          <p:cNvSpPr>
            <a:spLocks noChangeArrowheads="1"/>
          </p:cNvSpPr>
          <p:nvPr/>
        </p:nvSpPr>
        <p:spPr bwMode="auto">
          <a:xfrm>
            <a:off x="273972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应用前景</a:t>
            </a:r>
          </a:p>
        </p:txBody>
      </p:sp>
    </p:spTree>
    <p:extLst>
      <p:ext uri="{BB962C8B-B14F-4D97-AF65-F5344CB8AC3E}">
        <p14:creationId xmlns:p14="http://schemas.microsoft.com/office/powerpoint/2010/main" val="2987377384"/>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2"/>
                                        </p:tgtEl>
                                        <p:attrNameLst>
                                          <p:attrName>style.visibility</p:attrName>
                                        </p:attrNameLst>
                                      </p:cBhvr>
                                      <p:to>
                                        <p:strVal val="visible"/>
                                      </p:to>
                                    </p:set>
                                    <p:animEffect transition="in" filter="wipe(left)">
                                      <p:cBhvr>
                                        <p:cTn id="7" dur="500"/>
                                        <p:tgtEl>
                                          <p:spTgt spid="132"/>
                                        </p:tgtEl>
                                      </p:cBhvr>
                                    </p:animEffect>
                                  </p:childTnLst>
                                </p:cTn>
                              </p:par>
                            </p:childTnLst>
                          </p:cTn>
                        </p:par>
                        <p:par>
                          <p:cTn id="8" fill="hold">
                            <p:stCondLst>
                              <p:cond delay="500"/>
                            </p:stCondLst>
                            <p:childTnLst>
                              <p:par>
                                <p:cTn id="9" presetID="16" presetClass="entr" presetSubtype="21" fill="hold" nodeType="afterEffect">
                                  <p:stCondLst>
                                    <p:cond delay="250"/>
                                  </p:stCondLst>
                                  <p:childTnLst>
                                    <p:set>
                                      <p:cBhvr>
                                        <p:cTn id="10" dur="1" fill="hold">
                                          <p:stCondLst>
                                            <p:cond delay="0"/>
                                          </p:stCondLst>
                                        </p:cTn>
                                        <p:tgtEl>
                                          <p:spTgt spid="127"/>
                                        </p:tgtEl>
                                        <p:attrNameLst>
                                          <p:attrName>style.visibility</p:attrName>
                                        </p:attrNameLst>
                                      </p:cBhvr>
                                      <p:to>
                                        <p:strVal val="visible"/>
                                      </p:to>
                                    </p:set>
                                    <p:animEffect transition="in" filter="barn(inVertical)">
                                      <p:cBhvr>
                                        <p:cTn id="11" dur="500"/>
                                        <p:tgtEl>
                                          <p:spTgt spid="127"/>
                                        </p:tgtEl>
                                      </p:cBhvr>
                                    </p:animEffect>
                                  </p:childTnLst>
                                </p:cTn>
                              </p:par>
                              <p:par>
                                <p:cTn id="12" presetID="16" presetClass="entr" presetSubtype="21" fill="hold" nodeType="withEffect">
                                  <p:stCondLst>
                                    <p:cond delay="250"/>
                                  </p:stCondLst>
                                  <p:childTnLst>
                                    <p:set>
                                      <p:cBhvr>
                                        <p:cTn id="13" dur="1" fill="hold">
                                          <p:stCondLst>
                                            <p:cond delay="0"/>
                                          </p:stCondLst>
                                        </p:cTn>
                                        <p:tgtEl>
                                          <p:spTgt spid="113"/>
                                        </p:tgtEl>
                                        <p:attrNameLst>
                                          <p:attrName>style.visibility</p:attrName>
                                        </p:attrNameLst>
                                      </p:cBhvr>
                                      <p:to>
                                        <p:strVal val="visible"/>
                                      </p:to>
                                    </p:set>
                                    <p:animEffect transition="in" filter="barn(inVertical)">
                                      <p:cBhvr>
                                        <p:cTn id="14" dur="500"/>
                                        <p:tgtEl>
                                          <p:spTgt spid="113"/>
                                        </p:tgtEl>
                                      </p:cBhvr>
                                    </p:animEffect>
                                  </p:childTnLst>
                                </p:cTn>
                              </p:par>
                              <p:par>
                                <p:cTn id="15" presetID="16" presetClass="entr" presetSubtype="21" fill="hold" nodeType="withEffect">
                                  <p:stCondLst>
                                    <p:cond delay="1250"/>
                                  </p:stCondLst>
                                  <p:childTnLst>
                                    <p:set>
                                      <p:cBhvr>
                                        <p:cTn id="16" dur="1" fill="hold">
                                          <p:stCondLst>
                                            <p:cond delay="0"/>
                                          </p:stCondLst>
                                        </p:cTn>
                                        <p:tgtEl>
                                          <p:spTgt spid="124"/>
                                        </p:tgtEl>
                                        <p:attrNameLst>
                                          <p:attrName>style.visibility</p:attrName>
                                        </p:attrNameLst>
                                      </p:cBhvr>
                                      <p:to>
                                        <p:strVal val="visible"/>
                                      </p:to>
                                    </p:set>
                                    <p:animEffect transition="in" filter="barn(inVertical)">
                                      <p:cBhvr>
                                        <p:cTn id="17" dur="500"/>
                                        <p:tgtEl>
                                          <p:spTgt spid="124"/>
                                        </p:tgtEl>
                                      </p:cBhvr>
                                    </p:animEffect>
                                  </p:childTnLst>
                                </p:cTn>
                              </p:par>
                              <p:par>
                                <p:cTn id="18" presetID="16" presetClass="entr" presetSubtype="21" fill="hold" grpId="0" nodeType="withEffect">
                                  <p:stCondLst>
                                    <p:cond delay="1500"/>
                                  </p:stCondLst>
                                  <p:childTnLst>
                                    <p:set>
                                      <p:cBhvr>
                                        <p:cTn id="19" dur="1" fill="hold">
                                          <p:stCondLst>
                                            <p:cond delay="0"/>
                                          </p:stCondLst>
                                        </p:cTn>
                                        <p:tgtEl>
                                          <p:spTgt spid="131"/>
                                        </p:tgtEl>
                                        <p:attrNameLst>
                                          <p:attrName>style.visibility</p:attrName>
                                        </p:attrNameLst>
                                      </p:cBhvr>
                                      <p:to>
                                        <p:strVal val="visible"/>
                                      </p:to>
                                    </p:set>
                                    <p:animEffect transition="in" filter="barn(inVertical)">
                                      <p:cBhvr>
                                        <p:cTn id="20" dur="250"/>
                                        <p:tgtEl>
                                          <p:spTgt spid="131"/>
                                        </p:tgtEl>
                                      </p:cBhvr>
                                    </p:animEffect>
                                  </p:childTnLst>
                                </p:cTn>
                              </p:par>
                              <p:par>
                                <p:cTn id="21" presetID="16" presetClass="entr" presetSubtype="21" fill="hold" nodeType="withEffect">
                                  <p:stCondLst>
                                    <p:cond delay="1250"/>
                                  </p:stCondLst>
                                  <p:childTnLst>
                                    <p:set>
                                      <p:cBhvr>
                                        <p:cTn id="22" dur="1" fill="hold">
                                          <p:stCondLst>
                                            <p:cond delay="0"/>
                                          </p:stCondLst>
                                        </p:cTn>
                                        <p:tgtEl>
                                          <p:spTgt spid="106"/>
                                        </p:tgtEl>
                                        <p:attrNameLst>
                                          <p:attrName>style.visibility</p:attrName>
                                        </p:attrNameLst>
                                      </p:cBhvr>
                                      <p:to>
                                        <p:strVal val="visible"/>
                                      </p:to>
                                    </p:set>
                                    <p:animEffect transition="in" filter="barn(inVertical)">
                                      <p:cBhvr>
                                        <p:cTn id="23" dur="500"/>
                                        <p:tgtEl>
                                          <p:spTgt spid="106"/>
                                        </p:tgtEl>
                                      </p:cBhvr>
                                    </p:animEffect>
                                  </p:childTnLst>
                                </p:cTn>
                              </p:par>
                              <p:par>
                                <p:cTn id="24" presetID="16" presetClass="entr" presetSubtype="21" fill="hold" nodeType="withEffect">
                                  <p:stCondLst>
                                    <p:cond delay="2250"/>
                                  </p:stCondLst>
                                  <p:childTnLst>
                                    <p:set>
                                      <p:cBhvr>
                                        <p:cTn id="25" dur="1" fill="hold">
                                          <p:stCondLst>
                                            <p:cond delay="0"/>
                                          </p:stCondLst>
                                        </p:cTn>
                                        <p:tgtEl>
                                          <p:spTgt spid="120"/>
                                        </p:tgtEl>
                                        <p:attrNameLst>
                                          <p:attrName>style.visibility</p:attrName>
                                        </p:attrNameLst>
                                      </p:cBhvr>
                                      <p:to>
                                        <p:strVal val="visible"/>
                                      </p:to>
                                    </p:set>
                                    <p:animEffect transition="in" filter="barn(inVertical)">
                                      <p:cBhvr>
                                        <p:cTn id="26" dur="500"/>
                                        <p:tgtEl>
                                          <p:spTgt spid="120"/>
                                        </p:tgtEl>
                                      </p:cBhvr>
                                    </p:animEffect>
                                  </p:childTnLst>
                                </p:cTn>
                              </p:par>
                              <p:par>
                                <p:cTn id="27" presetID="16" presetClass="entr" presetSubtype="21" fill="hold" nodeType="withEffect">
                                  <p:stCondLst>
                                    <p:cond delay="2250"/>
                                  </p:stCondLst>
                                  <p:childTnLst>
                                    <p:set>
                                      <p:cBhvr>
                                        <p:cTn id="28" dur="1" fill="hold">
                                          <p:stCondLst>
                                            <p:cond delay="0"/>
                                          </p:stCondLst>
                                        </p:cTn>
                                        <p:tgtEl>
                                          <p:spTgt spid="99"/>
                                        </p:tgtEl>
                                        <p:attrNameLst>
                                          <p:attrName>style.visibility</p:attrName>
                                        </p:attrNameLst>
                                      </p:cBhvr>
                                      <p:to>
                                        <p:strVal val="visible"/>
                                      </p:to>
                                    </p:set>
                                    <p:animEffect transition="in" filter="barn(inVertical)">
                                      <p:cBhvr>
                                        <p:cTn id="29"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2645561" y="2130621"/>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68603" y="2130621"/>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091644" y="2130621"/>
            <a:ext cx="1134464" cy="1134464"/>
          </a:xfrm>
          <a:prstGeom prst="rect">
            <a:avLst/>
          </a:prstGeom>
          <a:solidFill>
            <a:srgbClr val="FCB8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645561" y="3343843"/>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868603" y="3343843"/>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091644" y="3343843"/>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2645561" y="4557064"/>
            <a:ext cx="1134464" cy="1134464"/>
          </a:xfrm>
          <a:prstGeom prst="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868603" y="4557064"/>
            <a:ext cx="1134464" cy="1134464"/>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091644" y="4557064"/>
            <a:ext cx="1134464" cy="1134464"/>
          </a:xfrm>
          <a:prstGeom prst="rect">
            <a:avLst/>
          </a:prstGeom>
          <a:solidFill>
            <a:srgbClr val="66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645561" y="2130621"/>
            <a:ext cx="1134464" cy="113446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6" name="矩形 35"/>
          <p:cNvSpPr/>
          <p:nvPr/>
        </p:nvSpPr>
        <p:spPr>
          <a:xfrm>
            <a:off x="3868603" y="3343843"/>
            <a:ext cx="1134464" cy="1134464"/>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7" name="矩形 36"/>
          <p:cNvSpPr/>
          <p:nvPr/>
        </p:nvSpPr>
        <p:spPr>
          <a:xfrm>
            <a:off x="5091644" y="2130621"/>
            <a:ext cx="1134464" cy="1134464"/>
          </a:xfrm>
          <a:prstGeom prst="rect">
            <a:avLst/>
          </a:prstGeom>
          <a:blipFill>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8" name="矩形 37"/>
          <p:cNvSpPr/>
          <p:nvPr/>
        </p:nvSpPr>
        <p:spPr>
          <a:xfrm>
            <a:off x="5091644" y="4557064"/>
            <a:ext cx="1134464" cy="1134464"/>
          </a:xfrm>
          <a:prstGeom prst="rect">
            <a:avLst/>
          </a:prstGeom>
          <a:blipFill>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39" name="矩形 38"/>
          <p:cNvSpPr/>
          <p:nvPr/>
        </p:nvSpPr>
        <p:spPr>
          <a:xfrm>
            <a:off x="2645561" y="4557064"/>
            <a:ext cx="1134464" cy="1134464"/>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02A36"/>
              </a:solidFill>
            </a:endParaRPr>
          </a:p>
        </p:txBody>
      </p:sp>
      <p:sp>
        <p:nvSpPr>
          <p:cNvPr id="16" name="线形标注 2(带强调线) 2"/>
          <p:cNvSpPr>
            <a:spLocks/>
          </p:cNvSpPr>
          <p:nvPr/>
        </p:nvSpPr>
        <p:spPr bwMode="auto">
          <a:xfrm>
            <a:off x="7228417" y="2190779"/>
            <a:ext cx="4193563" cy="570947"/>
          </a:xfrm>
          <a:prstGeom prst="accentCallout2">
            <a:avLst>
              <a:gd name="adj1" fmla="val 21366"/>
              <a:gd name="adj2" fmla="val -1991"/>
              <a:gd name="adj3" fmla="val 18745"/>
              <a:gd name="adj4" fmla="val -80296"/>
              <a:gd name="adj5" fmla="val 66369"/>
              <a:gd name="adj6" fmla="val -86411"/>
            </a:avLst>
          </a:prstGeom>
          <a:noFill/>
          <a:ln w="15875" cmpd="sng">
            <a:solidFill>
              <a:srgbClr val="FCB00F"/>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itchFamily="34" charset="-122"/>
                <a:ea typeface="微软雅黑" pitchFamily="34" charset="-122"/>
                <a:sym typeface="微软雅黑" pitchFamily="34" charset="-122"/>
              </a:rPr>
              <a:t>在此录入上述图表</a:t>
            </a:r>
            <a:r>
              <a:rPr lang="zh-CN" altLang="en-US" sz="1400" dirty="0" smtClean="0">
                <a:solidFill>
                  <a:srgbClr val="202A36"/>
                </a:solidFill>
                <a:latin typeface="微软雅黑" pitchFamily="34" charset="-122"/>
                <a:ea typeface="微软雅黑" pitchFamily="34" charset="-122"/>
                <a:sym typeface="微软雅黑" pitchFamily="34" charset="-122"/>
              </a:rPr>
              <a:t>的</a:t>
            </a:r>
            <a:r>
              <a:rPr lang="zh-CN" altLang="en-US" sz="1400" dirty="0">
                <a:solidFill>
                  <a:srgbClr val="202A36"/>
                </a:solidFill>
                <a:latin typeface="微软雅黑" pitchFamily="34" charset="-122"/>
                <a:ea typeface="微软雅黑" pitchFamily="34" charset="-122"/>
                <a:sym typeface="微软雅黑" pitchFamily="34" charset="-122"/>
              </a:rPr>
              <a:t>综合</a:t>
            </a:r>
            <a:r>
              <a:rPr lang="zh-CN" altLang="en-US" sz="1400" dirty="0" smtClean="0">
                <a:solidFill>
                  <a:srgbClr val="202A36"/>
                </a:solidFill>
                <a:latin typeface="微软雅黑" pitchFamily="34" charset="-122"/>
                <a:ea typeface="微软雅黑" pitchFamily="34" charset="-122"/>
                <a:sym typeface="微软雅黑" pitchFamily="34" charset="-122"/>
              </a:rPr>
              <a:t>描述</a:t>
            </a:r>
            <a:r>
              <a:rPr lang="zh-CN" altLang="en-US" sz="1400" dirty="0">
                <a:solidFill>
                  <a:srgbClr val="202A36"/>
                </a:solidFill>
                <a:latin typeface="微软雅黑" pitchFamily="34" charset="-122"/>
                <a:ea typeface="微软雅黑" pitchFamily="34" charset="-122"/>
                <a:sym typeface="微软雅黑" pitchFamily="34" charset="-122"/>
              </a:rPr>
              <a:t>说明，在此录入上述图表</a:t>
            </a:r>
            <a:r>
              <a:rPr lang="zh-CN" altLang="en-US" sz="1400" dirty="0" smtClean="0">
                <a:solidFill>
                  <a:srgbClr val="202A36"/>
                </a:solidFill>
                <a:latin typeface="微软雅黑" pitchFamily="34" charset="-122"/>
                <a:ea typeface="微软雅黑" pitchFamily="34" charset="-122"/>
                <a:sym typeface="微软雅黑" pitchFamily="34" charset="-122"/>
              </a:rPr>
              <a:t>的综合描述</a:t>
            </a:r>
            <a:r>
              <a:rPr lang="zh-CN" altLang="en-US" sz="1400" dirty="0">
                <a:solidFill>
                  <a:srgbClr val="202A36"/>
                </a:solidFill>
                <a:latin typeface="微软雅黑" pitchFamily="34" charset="-122"/>
                <a:ea typeface="微软雅黑" pitchFamily="34" charset="-122"/>
                <a:sym typeface="微软雅黑" pitchFamily="34" charset="-122"/>
              </a:rPr>
              <a:t>说明。</a:t>
            </a:r>
          </a:p>
        </p:txBody>
      </p:sp>
      <p:sp>
        <p:nvSpPr>
          <p:cNvPr id="17" name="线形标注 2(带强调线) 3"/>
          <p:cNvSpPr>
            <a:spLocks/>
          </p:cNvSpPr>
          <p:nvPr/>
        </p:nvSpPr>
        <p:spPr bwMode="auto">
          <a:xfrm>
            <a:off x="7228417" y="2909304"/>
            <a:ext cx="4193561" cy="572813"/>
          </a:xfrm>
          <a:prstGeom prst="accentCallout2">
            <a:avLst>
              <a:gd name="adj1" fmla="val 21366"/>
              <a:gd name="adj2" fmla="val -1991"/>
              <a:gd name="adj3" fmla="val 20681"/>
              <a:gd name="adj4" fmla="val -22926"/>
              <a:gd name="adj5" fmla="val -57167"/>
              <a:gd name="adj6" fmla="val -31815"/>
            </a:avLst>
          </a:prstGeom>
          <a:noFill/>
          <a:ln w="15875" cmpd="sng">
            <a:solidFill>
              <a:srgbClr val="FCB00F"/>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r>
              <a:rPr lang="zh-CN" altLang="en-US" sz="1400" dirty="0">
                <a:solidFill>
                  <a:srgbClr val="202A36"/>
                </a:solidFill>
                <a:latin typeface="微软雅黑" pitchFamily="34" charset="-122"/>
                <a:ea typeface="微软雅黑" pitchFamily="34" charset="-122"/>
                <a:sym typeface="微软雅黑" pitchFamily="34" charset="-122"/>
              </a:rPr>
              <a:t>在此录入上述图表的综合描述说明，在此录入上述图表的综合描述说明</a:t>
            </a:r>
            <a:r>
              <a:rPr lang="zh-CN" altLang="en-US" sz="1400" dirty="0" smtClean="0">
                <a:solidFill>
                  <a:srgbClr val="202A36"/>
                </a:solidFill>
                <a:latin typeface="微软雅黑" pitchFamily="34" charset="-122"/>
                <a:ea typeface="微软雅黑" pitchFamily="34" charset="-122"/>
                <a:sym typeface="微软雅黑" pitchFamily="34" charset="-122"/>
              </a:rPr>
              <a:t>。</a:t>
            </a:r>
            <a:endParaRPr lang="zh-CN" altLang="en-US" sz="1400" dirty="0">
              <a:solidFill>
                <a:srgbClr val="202A36"/>
              </a:solidFill>
              <a:latin typeface="微软雅黑" pitchFamily="34" charset="-122"/>
              <a:ea typeface="微软雅黑" pitchFamily="34" charset="-122"/>
              <a:sym typeface="微软雅黑" pitchFamily="34" charset="-122"/>
            </a:endParaRPr>
          </a:p>
        </p:txBody>
      </p:sp>
      <p:sp>
        <p:nvSpPr>
          <p:cNvPr id="18" name="线形标注 2(带强调线) 4"/>
          <p:cNvSpPr>
            <a:spLocks/>
          </p:cNvSpPr>
          <p:nvPr/>
        </p:nvSpPr>
        <p:spPr bwMode="auto">
          <a:xfrm>
            <a:off x="7228417" y="3619189"/>
            <a:ext cx="4193561" cy="572813"/>
          </a:xfrm>
          <a:prstGeom prst="accentCallout2">
            <a:avLst>
              <a:gd name="adj1" fmla="val 21366"/>
              <a:gd name="adj2" fmla="val -1991"/>
              <a:gd name="adj3" fmla="val 22171"/>
              <a:gd name="adj4" fmla="val -43032"/>
              <a:gd name="adj5" fmla="val 22153"/>
              <a:gd name="adj6" fmla="val -59153"/>
            </a:avLst>
          </a:prstGeom>
          <a:noFill/>
          <a:ln w="15875" cmpd="sng">
            <a:solidFill>
              <a:srgbClr val="FCB00F"/>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9" name="线形标注 2(带强调线) 5"/>
          <p:cNvSpPr>
            <a:spLocks/>
          </p:cNvSpPr>
          <p:nvPr/>
        </p:nvSpPr>
        <p:spPr bwMode="auto">
          <a:xfrm>
            <a:off x="7228417" y="4339441"/>
            <a:ext cx="4193563" cy="570947"/>
          </a:xfrm>
          <a:prstGeom prst="accentCallout2">
            <a:avLst>
              <a:gd name="adj1" fmla="val 48468"/>
              <a:gd name="adj2" fmla="val -1968"/>
              <a:gd name="adj3" fmla="val 47782"/>
              <a:gd name="adj4" fmla="val -82347"/>
              <a:gd name="adj5" fmla="val 82199"/>
              <a:gd name="adj6" fmla="val -85088"/>
            </a:avLst>
          </a:prstGeom>
          <a:noFill/>
          <a:ln w="15875" cmpd="sng">
            <a:solidFill>
              <a:srgbClr val="FCB00F"/>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0" name="线形标注 2(带强调线) 6"/>
          <p:cNvSpPr>
            <a:spLocks/>
          </p:cNvSpPr>
          <p:nvPr/>
        </p:nvSpPr>
        <p:spPr bwMode="auto">
          <a:xfrm>
            <a:off x="7228419" y="5057966"/>
            <a:ext cx="4193561" cy="572813"/>
          </a:xfrm>
          <a:prstGeom prst="accentCallout2">
            <a:avLst>
              <a:gd name="adj1" fmla="val 21366"/>
              <a:gd name="adj2" fmla="val -1991"/>
              <a:gd name="adj3" fmla="val 22616"/>
              <a:gd name="adj4" fmla="val -23181"/>
              <a:gd name="adj5" fmla="val -39750"/>
              <a:gd name="adj6" fmla="val -31556"/>
            </a:avLst>
          </a:prstGeom>
          <a:noFill/>
          <a:ln w="15875" cmpd="sng">
            <a:solidFill>
              <a:srgbClr val="FCB00F"/>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5520" tIns="37760" rIns="75520" bIns="37760" anchor="ctr"/>
          <a:lstStyle/>
          <a:p>
            <a:pPr>
              <a:lnSpc>
                <a:spcPct val="120000"/>
              </a:lnSpc>
              <a:spcBef>
                <a:spcPct val="0"/>
              </a:spcBef>
              <a:buNone/>
            </a:pPr>
            <a:r>
              <a:rPr lang="zh-CN" altLang="en-US" sz="1400" dirty="0">
                <a:solidFill>
                  <a:srgbClr val="202A36"/>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1" name="矩形 3"/>
          <p:cNvSpPr>
            <a:spLocks noChangeArrowheads="1"/>
          </p:cNvSpPr>
          <p:nvPr/>
        </p:nvSpPr>
        <p:spPr bwMode="auto">
          <a:xfrm>
            <a:off x="2705175"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应用前景</a:t>
            </a:r>
          </a:p>
        </p:txBody>
      </p:sp>
    </p:spTree>
    <p:extLst>
      <p:ext uri="{BB962C8B-B14F-4D97-AF65-F5344CB8AC3E}">
        <p14:creationId xmlns:p14="http://schemas.microsoft.com/office/powerpoint/2010/main" val="2081829388"/>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3" presetClass="entr" presetSubtype="528" fill="hold" grpId="0" nodeType="afterEffect">
                                  <p:stCondLst>
                                    <p:cond delay="100"/>
                                  </p:stCondLst>
                                  <p:childTnLst>
                                    <p:set>
                                      <p:cBhvr>
                                        <p:cTn id="10" dur="1" fill="hold">
                                          <p:stCondLst>
                                            <p:cond delay="0"/>
                                          </p:stCondLst>
                                        </p:cTn>
                                        <p:tgtEl>
                                          <p:spTgt spid="26"/>
                                        </p:tgtEl>
                                        <p:attrNameLst>
                                          <p:attrName>style.visibility</p:attrName>
                                        </p:attrNameLst>
                                      </p:cBhvr>
                                      <p:to>
                                        <p:strVal val="visible"/>
                                      </p:to>
                                    </p:set>
                                    <p:anim calcmode="lin" valueType="num">
                                      <p:cBhvr>
                                        <p:cTn id="11" dur="300" fill="hold"/>
                                        <p:tgtEl>
                                          <p:spTgt spid="26"/>
                                        </p:tgtEl>
                                        <p:attrNameLst>
                                          <p:attrName>ppt_w</p:attrName>
                                        </p:attrNameLst>
                                      </p:cBhvr>
                                      <p:tavLst>
                                        <p:tav tm="0">
                                          <p:val>
                                            <p:fltVal val="0"/>
                                          </p:val>
                                        </p:tav>
                                        <p:tav tm="100000">
                                          <p:val>
                                            <p:strVal val="#ppt_w"/>
                                          </p:val>
                                        </p:tav>
                                      </p:tavLst>
                                    </p:anim>
                                    <p:anim calcmode="lin" valueType="num">
                                      <p:cBhvr>
                                        <p:cTn id="12" dur="300" fill="hold"/>
                                        <p:tgtEl>
                                          <p:spTgt spid="26"/>
                                        </p:tgtEl>
                                        <p:attrNameLst>
                                          <p:attrName>ppt_h</p:attrName>
                                        </p:attrNameLst>
                                      </p:cBhvr>
                                      <p:tavLst>
                                        <p:tav tm="0">
                                          <p:val>
                                            <p:fltVal val="0"/>
                                          </p:val>
                                        </p:tav>
                                        <p:tav tm="100000">
                                          <p:val>
                                            <p:strVal val="#ppt_h"/>
                                          </p:val>
                                        </p:tav>
                                      </p:tavLst>
                                    </p:anim>
                                    <p:anim calcmode="lin" valueType="num">
                                      <p:cBhvr>
                                        <p:cTn id="13" dur="300" fill="hold"/>
                                        <p:tgtEl>
                                          <p:spTgt spid="26"/>
                                        </p:tgtEl>
                                        <p:attrNameLst>
                                          <p:attrName>ppt_x</p:attrName>
                                        </p:attrNameLst>
                                      </p:cBhvr>
                                      <p:tavLst>
                                        <p:tav tm="0">
                                          <p:val>
                                            <p:fltVal val="0.5"/>
                                          </p:val>
                                        </p:tav>
                                        <p:tav tm="100000">
                                          <p:val>
                                            <p:strVal val="#ppt_x"/>
                                          </p:val>
                                        </p:tav>
                                      </p:tavLst>
                                    </p:anim>
                                    <p:anim calcmode="lin" valueType="num">
                                      <p:cBhvr>
                                        <p:cTn id="14" dur="300" fill="hold"/>
                                        <p:tgtEl>
                                          <p:spTgt spid="26"/>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400"/>
                                  </p:stCondLst>
                                  <p:childTnLst>
                                    <p:animEffect transition="out" filter="fade">
                                      <p:cBhvr>
                                        <p:cTn id="16" dur="300" tmFilter="0, 0; .2, .5; .8, .5; 1, 0"/>
                                        <p:tgtEl>
                                          <p:spTgt spid="26"/>
                                        </p:tgtEl>
                                      </p:cBhvr>
                                    </p:animEffect>
                                    <p:animScale>
                                      <p:cBhvr>
                                        <p:cTn id="17" dur="150" autoRev="1" fill="hold"/>
                                        <p:tgtEl>
                                          <p:spTgt spid="26"/>
                                        </p:tgtEl>
                                      </p:cBhvr>
                                      <p:by x="105000" y="105000"/>
                                    </p:animScale>
                                  </p:childTnLst>
                                </p:cTn>
                              </p:par>
                              <p:par>
                                <p:cTn id="18" presetID="23" presetClass="entr" presetSubtype="528" fill="hold" grpId="0" nodeType="withEffect">
                                  <p:stCondLst>
                                    <p:cond delay="200"/>
                                  </p:stCondLst>
                                  <p:childTnLst>
                                    <p:set>
                                      <p:cBhvr>
                                        <p:cTn id="19" dur="1" fill="hold">
                                          <p:stCondLst>
                                            <p:cond delay="0"/>
                                          </p:stCondLst>
                                        </p:cTn>
                                        <p:tgtEl>
                                          <p:spTgt spid="27"/>
                                        </p:tgtEl>
                                        <p:attrNameLst>
                                          <p:attrName>style.visibility</p:attrName>
                                        </p:attrNameLst>
                                      </p:cBhvr>
                                      <p:to>
                                        <p:strVal val="visible"/>
                                      </p:to>
                                    </p:set>
                                    <p:anim calcmode="lin" valueType="num">
                                      <p:cBhvr>
                                        <p:cTn id="20" dur="300" fill="hold"/>
                                        <p:tgtEl>
                                          <p:spTgt spid="27"/>
                                        </p:tgtEl>
                                        <p:attrNameLst>
                                          <p:attrName>ppt_w</p:attrName>
                                        </p:attrNameLst>
                                      </p:cBhvr>
                                      <p:tavLst>
                                        <p:tav tm="0">
                                          <p:val>
                                            <p:fltVal val="0"/>
                                          </p:val>
                                        </p:tav>
                                        <p:tav tm="100000">
                                          <p:val>
                                            <p:strVal val="#ppt_w"/>
                                          </p:val>
                                        </p:tav>
                                      </p:tavLst>
                                    </p:anim>
                                    <p:anim calcmode="lin" valueType="num">
                                      <p:cBhvr>
                                        <p:cTn id="21" dur="300" fill="hold"/>
                                        <p:tgtEl>
                                          <p:spTgt spid="27"/>
                                        </p:tgtEl>
                                        <p:attrNameLst>
                                          <p:attrName>ppt_h</p:attrName>
                                        </p:attrNameLst>
                                      </p:cBhvr>
                                      <p:tavLst>
                                        <p:tav tm="0">
                                          <p:val>
                                            <p:fltVal val="0"/>
                                          </p:val>
                                        </p:tav>
                                        <p:tav tm="100000">
                                          <p:val>
                                            <p:strVal val="#ppt_h"/>
                                          </p:val>
                                        </p:tav>
                                      </p:tavLst>
                                    </p:anim>
                                    <p:anim calcmode="lin" valueType="num">
                                      <p:cBhvr>
                                        <p:cTn id="22" dur="300" fill="hold"/>
                                        <p:tgtEl>
                                          <p:spTgt spid="27"/>
                                        </p:tgtEl>
                                        <p:attrNameLst>
                                          <p:attrName>ppt_x</p:attrName>
                                        </p:attrNameLst>
                                      </p:cBhvr>
                                      <p:tavLst>
                                        <p:tav tm="0">
                                          <p:val>
                                            <p:fltVal val="0.5"/>
                                          </p:val>
                                        </p:tav>
                                        <p:tav tm="100000">
                                          <p:val>
                                            <p:strVal val="#ppt_x"/>
                                          </p:val>
                                        </p:tav>
                                      </p:tavLst>
                                    </p:anim>
                                    <p:anim calcmode="lin" valueType="num">
                                      <p:cBhvr>
                                        <p:cTn id="23" dur="300" fill="hold"/>
                                        <p:tgtEl>
                                          <p:spTgt spid="27"/>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500"/>
                                  </p:stCondLst>
                                  <p:childTnLst>
                                    <p:animEffect transition="out" filter="fade">
                                      <p:cBhvr>
                                        <p:cTn id="25" dur="300" tmFilter="0, 0; .2, .5; .8, .5; 1, 0"/>
                                        <p:tgtEl>
                                          <p:spTgt spid="27"/>
                                        </p:tgtEl>
                                      </p:cBhvr>
                                    </p:animEffect>
                                    <p:animScale>
                                      <p:cBhvr>
                                        <p:cTn id="26" dur="150" autoRev="1" fill="hold"/>
                                        <p:tgtEl>
                                          <p:spTgt spid="27"/>
                                        </p:tgtEl>
                                      </p:cBhvr>
                                      <p:by x="105000" y="105000"/>
                                    </p:animScale>
                                  </p:childTnLst>
                                </p:cTn>
                              </p:par>
                              <p:par>
                                <p:cTn id="27" presetID="23" presetClass="entr" presetSubtype="528" fill="hold" grpId="0" nodeType="withEffect">
                                  <p:stCondLst>
                                    <p:cond delay="300"/>
                                  </p:stCondLst>
                                  <p:childTnLst>
                                    <p:set>
                                      <p:cBhvr>
                                        <p:cTn id="28" dur="1" fill="hold">
                                          <p:stCondLst>
                                            <p:cond delay="0"/>
                                          </p:stCondLst>
                                        </p:cTn>
                                        <p:tgtEl>
                                          <p:spTgt spid="28"/>
                                        </p:tgtEl>
                                        <p:attrNameLst>
                                          <p:attrName>style.visibility</p:attrName>
                                        </p:attrNameLst>
                                      </p:cBhvr>
                                      <p:to>
                                        <p:strVal val="visible"/>
                                      </p:to>
                                    </p:set>
                                    <p:anim calcmode="lin" valueType="num">
                                      <p:cBhvr>
                                        <p:cTn id="29" dur="300" fill="hold"/>
                                        <p:tgtEl>
                                          <p:spTgt spid="28"/>
                                        </p:tgtEl>
                                        <p:attrNameLst>
                                          <p:attrName>ppt_w</p:attrName>
                                        </p:attrNameLst>
                                      </p:cBhvr>
                                      <p:tavLst>
                                        <p:tav tm="0">
                                          <p:val>
                                            <p:fltVal val="0"/>
                                          </p:val>
                                        </p:tav>
                                        <p:tav tm="100000">
                                          <p:val>
                                            <p:strVal val="#ppt_w"/>
                                          </p:val>
                                        </p:tav>
                                      </p:tavLst>
                                    </p:anim>
                                    <p:anim calcmode="lin" valueType="num">
                                      <p:cBhvr>
                                        <p:cTn id="30" dur="300" fill="hold"/>
                                        <p:tgtEl>
                                          <p:spTgt spid="28"/>
                                        </p:tgtEl>
                                        <p:attrNameLst>
                                          <p:attrName>ppt_h</p:attrName>
                                        </p:attrNameLst>
                                      </p:cBhvr>
                                      <p:tavLst>
                                        <p:tav tm="0">
                                          <p:val>
                                            <p:fltVal val="0"/>
                                          </p:val>
                                        </p:tav>
                                        <p:tav tm="100000">
                                          <p:val>
                                            <p:strVal val="#ppt_h"/>
                                          </p:val>
                                        </p:tav>
                                      </p:tavLst>
                                    </p:anim>
                                    <p:anim calcmode="lin" valueType="num">
                                      <p:cBhvr>
                                        <p:cTn id="31" dur="300" fill="hold"/>
                                        <p:tgtEl>
                                          <p:spTgt spid="28"/>
                                        </p:tgtEl>
                                        <p:attrNameLst>
                                          <p:attrName>ppt_x</p:attrName>
                                        </p:attrNameLst>
                                      </p:cBhvr>
                                      <p:tavLst>
                                        <p:tav tm="0">
                                          <p:val>
                                            <p:fltVal val="0.5"/>
                                          </p:val>
                                        </p:tav>
                                        <p:tav tm="100000">
                                          <p:val>
                                            <p:strVal val="#ppt_x"/>
                                          </p:val>
                                        </p:tav>
                                      </p:tavLst>
                                    </p:anim>
                                    <p:anim calcmode="lin" valueType="num">
                                      <p:cBhvr>
                                        <p:cTn id="32" dur="300" fill="hold"/>
                                        <p:tgtEl>
                                          <p:spTgt spid="28"/>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600"/>
                                  </p:stCondLst>
                                  <p:childTnLst>
                                    <p:animEffect transition="out" filter="fade">
                                      <p:cBhvr>
                                        <p:cTn id="34" dur="300" tmFilter="0, 0; .2, .5; .8, .5; 1, 0"/>
                                        <p:tgtEl>
                                          <p:spTgt spid="28"/>
                                        </p:tgtEl>
                                      </p:cBhvr>
                                    </p:animEffect>
                                    <p:animScale>
                                      <p:cBhvr>
                                        <p:cTn id="35" dur="150" autoRev="1" fill="hold"/>
                                        <p:tgtEl>
                                          <p:spTgt spid="28"/>
                                        </p:tgtEl>
                                      </p:cBhvr>
                                      <p:by x="105000" y="105000"/>
                                    </p:animScale>
                                  </p:childTnLst>
                                </p:cTn>
                              </p:par>
                              <p:par>
                                <p:cTn id="36" presetID="23" presetClass="entr" presetSubtype="528" fill="hold" grpId="0" nodeType="withEffect">
                                  <p:stCondLst>
                                    <p:cond delay="400"/>
                                  </p:stCondLst>
                                  <p:childTnLst>
                                    <p:set>
                                      <p:cBhvr>
                                        <p:cTn id="37" dur="1" fill="hold">
                                          <p:stCondLst>
                                            <p:cond delay="0"/>
                                          </p:stCondLst>
                                        </p:cTn>
                                        <p:tgtEl>
                                          <p:spTgt spid="29"/>
                                        </p:tgtEl>
                                        <p:attrNameLst>
                                          <p:attrName>style.visibility</p:attrName>
                                        </p:attrNameLst>
                                      </p:cBhvr>
                                      <p:to>
                                        <p:strVal val="visible"/>
                                      </p:to>
                                    </p:set>
                                    <p:anim calcmode="lin" valueType="num">
                                      <p:cBhvr>
                                        <p:cTn id="38" dur="300" fill="hold"/>
                                        <p:tgtEl>
                                          <p:spTgt spid="29"/>
                                        </p:tgtEl>
                                        <p:attrNameLst>
                                          <p:attrName>ppt_w</p:attrName>
                                        </p:attrNameLst>
                                      </p:cBhvr>
                                      <p:tavLst>
                                        <p:tav tm="0">
                                          <p:val>
                                            <p:fltVal val="0"/>
                                          </p:val>
                                        </p:tav>
                                        <p:tav tm="100000">
                                          <p:val>
                                            <p:strVal val="#ppt_w"/>
                                          </p:val>
                                        </p:tav>
                                      </p:tavLst>
                                    </p:anim>
                                    <p:anim calcmode="lin" valueType="num">
                                      <p:cBhvr>
                                        <p:cTn id="39" dur="300" fill="hold"/>
                                        <p:tgtEl>
                                          <p:spTgt spid="29"/>
                                        </p:tgtEl>
                                        <p:attrNameLst>
                                          <p:attrName>ppt_h</p:attrName>
                                        </p:attrNameLst>
                                      </p:cBhvr>
                                      <p:tavLst>
                                        <p:tav tm="0">
                                          <p:val>
                                            <p:fltVal val="0"/>
                                          </p:val>
                                        </p:tav>
                                        <p:tav tm="100000">
                                          <p:val>
                                            <p:strVal val="#ppt_h"/>
                                          </p:val>
                                        </p:tav>
                                      </p:tavLst>
                                    </p:anim>
                                    <p:anim calcmode="lin" valueType="num">
                                      <p:cBhvr>
                                        <p:cTn id="40" dur="300" fill="hold"/>
                                        <p:tgtEl>
                                          <p:spTgt spid="29"/>
                                        </p:tgtEl>
                                        <p:attrNameLst>
                                          <p:attrName>ppt_x</p:attrName>
                                        </p:attrNameLst>
                                      </p:cBhvr>
                                      <p:tavLst>
                                        <p:tav tm="0">
                                          <p:val>
                                            <p:fltVal val="0.5"/>
                                          </p:val>
                                        </p:tav>
                                        <p:tav tm="100000">
                                          <p:val>
                                            <p:strVal val="#ppt_x"/>
                                          </p:val>
                                        </p:tav>
                                      </p:tavLst>
                                    </p:anim>
                                    <p:anim calcmode="lin" valueType="num">
                                      <p:cBhvr>
                                        <p:cTn id="41" dur="300" fill="hold"/>
                                        <p:tgtEl>
                                          <p:spTgt spid="29"/>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700"/>
                                  </p:stCondLst>
                                  <p:childTnLst>
                                    <p:animEffect transition="out" filter="fade">
                                      <p:cBhvr>
                                        <p:cTn id="43" dur="300" tmFilter="0, 0; .2, .5; .8, .5; 1, 0"/>
                                        <p:tgtEl>
                                          <p:spTgt spid="29"/>
                                        </p:tgtEl>
                                      </p:cBhvr>
                                    </p:animEffect>
                                    <p:animScale>
                                      <p:cBhvr>
                                        <p:cTn id="44" dur="150" autoRev="1" fill="hold"/>
                                        <p:tgtEl>
                                          <p:spTgt spid="29"/>
                                        </p:tgtEl>
                                      </p:cBhvr>
                                      <p:by x="105000" y="105000"/>
                                    </p:animScale>
                                  </p:childTnLst>
                                </p:cTn>
                              </p:par>
                              <p:par>
                                <p:cTn id="45" presetID="23" presetClass="entr" presetSubtype="528" fill="hold" grpId="0" nodeType="withEffect">
                                  <p:stCondLst>
                                    <p:cond delay="5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300" fill="hold"/>
                                        <p:tgtEl>
                                          <p:spTgt spid="30"/>
                                        </p:tgtEl>
                                        <p:attrNameLst>
                                          <p:attrName>ppt_w</p:attrName>
                                        </p:attrNameLst>
                                      </p:cBhvr>
                                      <p:tavLst>
                                        <p:tav tm="0">
                                          <p:val>
                                            <p:fltVal val="0"/>
                                          </p:val>
                                        </p:tav>
                                        <p:tav tm="100000">
                                          <p:val>
                                            <p:strVal val="#ppt_w"/>
                                          </p:val>
                                        </p:tav>
                                      </p:tavLst>
                                    </p:anim>
                                    <p:anim calcmode="lin" valueType="num">
                                      <p:cBhvr>
                                        <p:cTn id="48" dur="300" fill="hold"/>
                                        <p:tgtEl>
                                          <p:spTgt spid="30"/>
                                        </p:tgtEl>
                                        <p:attrNameLst>
                                          <p:attrName>ppt_h</p:attrName>
                                        </p:attrNameLst>
                                      </p:cBhvr>
                                      <p:tavLst>
                                        <p:tav tm="0">
                                          <p:val>
                                            <p:fltVal val="0"/>
                                          </p:val>
                                        </p:tav>
                                        <p:tav tm="100000">
                                          <p:val>
                                            <p:strVal val="#ppt_h"/>
                                          </p:val>
                                        </p:tav>
                                      </p:tavLst>
                                    </p:anim>
                                    <p:anim calcmode="lin" valueType="num">
                                      <p:cBhvr>
                                        <p:cTn id="49" dur="300" fill="hold"/>
                                        <p:tgtEl>
                                          <p:spTgt spid="30"/>
                                        </p:tgtEl>
                                        <p:attrNameLst>
                                          <p:attrName>ppt_x</p:attrName>
                                        </p:attrNameLst>
                                      </p:cBhvr>
                                      <p:tavLst>
                                        <p:tav tm="0">
                                          <p:val>
                                            <p:fltVal val="0.5"/>
                                          </p:val>
                                        </p:tav>
                                        <p:tav tm="100000">
                                          <p:val>
                                            <p:strVal val="#ppt_x"/>
                                          </p:val>
                                        </p:tav>
                                      </p:tavLst>
                                    </p:anim>
                                    <p:anim calcmode="lin" valueType="num">
                                      <p:cBhvr>
                                        <p:cTn id="50" dur="300" fill="hold"/>
                                        <p:tgtEl>
                                          <p:spTgt spid="30"/>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800"/>
                                  </p:stCondLst>
                                  <p:childTnLst>
                                    <p:animEffect transition="out" filter="fade">
                                      <p:cBhvr>
                                        <p:cTn id="52" dur="300" tmFilter="0, 0; .2, .5; .8, .5; 1, 0"/>
                                        <p:tgtEl>
                                          <p:spTgt spid="30"/>
                                        </p:tgtEl>
                                      </p:cBhvr>
                                    </p:animEffect>
                                    <p:animScale>
                                      <p:cBhvr>
                                        <p:cTn id="53" dur="150" autoRev="1" fill="hold"/>
                                        <p:tgtEl>
                                          <p:spTgt spid="30"/>
                                        </p:tgtEl>
                                      </p:cBhvr>
                                      <p:by x="105000" y="105000"/>
                                    </p:animScale>
                                  </p:childTnLst>
                                </p:cTn>
                              </p:par>
                              <p:par>
                                <p:cTn id="54" presetID="23" presetClass="entr" presetSubtype="528" fill="hold" grpId="0" nodeType="withEffect">
                                  <p:stCondLst>
                                    <p:cond delay="600"/>
                                  </p:stCondLst>
                                  <p:childTnLst>
                                    <p:set>
                                      <p:cBhvr>
                                        <p:cTn id="55" dur="1" fill="hold">
                                          <p:stCondLst>
                                            <p:cond delay="0"/>
                                          </p:stCondLst>
                                        </p:cTn>
                                        <p:tgtEl>
                                          <p:spTgt spid="31"/>
                                        </p:tgtEl>
                                        <p:attrNameLst>
                                          <p:attrName>style.visibility</p:attrName>
                                        </p:attrNameLst>
                                      </p:cBhvr>
                                      <p:to>
                                        <p:strVal val="visible"/>
                                      </p:to>
                                    </p:set>
                                    <p:anim calcmode="lin" valueType="num">
                                      <p:cBhvr>
                                        <p:cTn id="56" dur="300" fill="hold"/>
                                        <p:tgtEl>
                                          <p:spTgt spid="31"/>
                                        </p:tgtEl>
                                        <p:attrNameLst>
                                          <p:attrName>ppt_w</p:attrName>
                                        </p:attrNameLst>
                                      </p:cBhvr>
                                      <p:tavLst>
                                        <p:tav tm="0">
                                          <p:val>
                                            <p:fltVal val="0"/>
                                          </p:val>
                                        </p:tav>
                                        <p:tav tm="100000">
                                          <p:val>
                                            <p:strVal val="#ppt_w"/>
                                          </p:val>
                                        </p:tav>
                                      </p:tavLst>
                                    </p:anim>
                                    <p:anim calcmode="lin" valueType="num">
                                      <p:cBhvr>
                                        <p:cTn id="57" dur="300" fill="hold"/>
                                        <p:tgtEl>
                                          <p:spTgt spid="31"/>
                                        </p:tgtEl>
                                        <p:attrNameLst>
                                          <p:attrName>ppt_h</p:attrName>
                                        </p:attrNameLst>
                                      </p:cBhvr>
                                      <p:tavLst>
                                        <p:tav tm="0">
                                          <p:val>
                                            <p:fltVal val="0"/>
                                          </p:val>
                                        </p:tav>
                                        <p:tav tm="100000">
                                          <p:val>
                                            <p:strVal val="#ppt_h"/>
                                          </p:val>
                                        </p:tav>
                                      </p:tavLst>
                                    </p:anim>
                                    <p:anim calcmode="lin" valueType="num">
                                      <p:cBhvr>
                                        <p:cTn id="58" dur="300" fill="hold"/>
                                        <p:tgtEl>
                                          <p:spTgt spid="31"/>
                                        </p:tgtEl>
                                        <p:attrNameLst>
                                          <p:attrName>ppt_x</p:attrName>
                                        </p:attrNameLst>
                                      </p:cBhvr>
                                      <p:tavLst>
                                        <p:tav tm="0">
                                          <p:val>
                                            <p:fltVal val="0.5"/>
                                          </p:val>
                                        </p:tav>
                                        <p:tav tm="100000">
                                          <p:val>
                                            <p:strVal val="#ppt_x"/>
                                          </p:val>
                                        </p:tav>
                                      </p:tavLst>
                                    </p:anim>
                                    <p:anim calcmode="lin" valueType="num">
                                      <p:cBhvr>
                                        <p:cTn id="59" dur="300" fill="hold"/>
                                        <p:tgtEl>
                                          <p:spTgt spid="31"/>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900"/>
                                  </p:stCondLst>
                                  <p:childTnLst>
                                    <p:animEffect transition="out" filter="fade">
                                      <p:cBhvr>
                                        <p:cTn id="61" dur="300" tmFilter="0, 0; .2, .5; .8, .5; 1, 0"/>
                                        <p:tgtEl>
                                          <p:spTgt spid="31"/>
                                        </p:tgtEl>
                                      </p:cBhvr>
                                    </p:animEffect>
                                    <p:animScale>
                                      <p:cBhvr>
                                        <p:cTn id="62" dur="150" autoRev="1" fill="hold"/>
                                        <p:tgtEl>
                                          <p:spTgt spid="31"/>
                                        </p:tgtEl>
                                      </p:cBhvr>
                                      <p:by x="105000" y="105000"/>
                                    </p:animScale>
                                  </p:childTnLst>
                                </p:cTn>
                              </p:par>
                              <p:par>
                                <p:cTn id="63" presetID="23" presetClass="entr" presetSubtype="528" fill="hold" grpId="0" nodeType="withEffect">
                                  <p:stCondLst>
                                    <p:cond delay="700"/>
                                  </p:stCondLst>
                                  <p:childTnLst>
                                    <p:set>
                                      <p:cBhvr>
                                        <p:cTn id="64" dur="1" fill="hold">
                                          <p:stCondLst>
                                            <p:cond delay="0"/>
                                          </p:stCondLst>
                                        </p:cTn>
                                        <p:tgtEl>
                                          <p:spTgt spid="32"/>
                                        </p:tgtEl>
                                        <p:attrNameLst>
                                          <p:attrName>style.visibility</p:attrName>
                                        </p:attrNameLst>
                                      </p:cBhvr>
                                      <p:to>
                                        <p:strVal val="visible"/>
                                      </p:to>
                                    </p:set>
                                    <p:anim calcmode="lin" valueType="num">
                                      <p:cBhvr>
                                        <p:cTn id="65" dur="300" fill="hold"/>
                                        <p:tgtEl>
                                          <p:spTgt spid="32"/>
                                        </p:tgtEl>
                                        <p:attrNameLst>
                                          <p:attrName>ppt_w</p:attrName>
                                        </p:attrNameLst>
                                      </p:cBhvr>
                                      <p:tavLst>
                                        <p:tav tm="0">
                                          <p:val>
                                            <p:fltVal val="0"/>
                                          </p:val>
                                        </p:tav>
                                        <p:tav tm="100000">
                                          <p:val>
                                            <p:strVal val="#ppt_w"/>
                                          </p:val>
                                        </p:tav>
                                      </p:tavLst>
                                    </p:anim>
                                    <p:anim calcmode="lin" valueType="num">
                                      <p:cBhvr>
                                        <p:cTn id="66" dur="300" fill="hold"/>
                                        <p:tgtEl>
                                          <p:spTgt spid="32"/>
                                        </p:tgtEl>
                                        <p:attrNameLst>
                                          <p:attrName>ppt_h</p:attrName>
                                        </p:attrNameLst>
                                      </p:cBhvr>
                                      <p:tavLst>
                                        <p:tav tm="0">
                                          <p:val>
                                            <p:fltVal val="0"/>
                                          </p:val>
                                        </p:tav>
                                        <p:tav tm="100000">
                                          <p:val>
                                            <p:strVal val="#ppt_h"/>
                                          </p:val>
                                        </p:tav>
                                      </p:tavLst>
                                    </p:anim>
                                    <p:anim calcmode="lin" valueType="num">
                                      <p:cBhvr>
                                        <p:cTn id="67" dur="300" fill="hold"/>
                                        <p:tgtEl>
                                          <p:spTgt spid="32"/>
                                        </p:tgtEl>
                                        <p:attrNameLst>
                                          <p:attrName>ppt_x</p:attrName>
                                        </p:attrNameLst>
                                      </p:cBhvr>
                                      <p:tavLst>
                                        <p:tav tm="0">
                                          <p:val>
                                            <p:fltVal val="0.5"/>
                                          </p:val>
                                        </p:tav>
                                        <p:tav tm="100000">
                                          <p:val>
                                            <p:strVal val="#ppt_x"/>
                                          </p:val>
                                        </p:tav>
                                      </p:tavLst>
                                    </p:anim>
                                    <p:anim calcmode="lin" valueType="num">
                                      <p:cBhvr>
                                        <p:cTn id="68" dur="300" fill="hold"/>
                                        <p:tgtEl>
                                          <p:spTgt spid="32"/>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1000"/>
                                  </p:stCondLst>
                                  <p:childTnLst>
                                    <p:animEffect transition="out" filter="fade">
                                      <p:cBhvr>
                                        <p:cTn id="70" dur="300" tmFilter="0, 0; .2, .5; .8, .5; 1, 0"/>
                                        <p:tgtEl>
                                          <p:spTgt spid="32"/>
                                        </p:tgtEl>
                                      </p:cBhvr>
                                    </p:animEffect>
                                    <p:animScale>
                                      <p:cBhvr>
                                        <p:cTn id="71" dur="150" autoRev="1" fill="hold"/>
                                        <p:tgtEl>
                                          <p:spTgt spid="32"/>
                                        </p:tgtEl>
                                      </p:cBhvr>
                                      <p:by x="105000" y="105000"/>
                                    </p:animScale>
                                  </p:childTnLst>
                                </p:cTn>
                              </p:par>
                              <p:par>
                                <p:cTn id="72" presetID="23" presetClass="entr" presetSubtype="528" fill="hold" grpId="0" nodeType="withEffect">
                                  <p:stCondLst>
                                    <p:cond delay="8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300" fill="hold"/>
                                        <p:tgtEl>
                                          <p:spTgt spid="33"/>
                                        </p:tgtEl>
                                        <p:attrNameLst>
                                          <p:attrName>ppt_w</p:attrName>
                                        </p:attrNameLst>
                                      </p:cBhvr>
                                      <p:tavLst>
                                        <p:tav tm="0">
                                          <p:val>
                                            <p:fltVal val="0"/>
                                          </p:val>
                                        </p:tav>
                                        <p:tav tm="100000">
                                          <p:val>
                                            <p:strVal val="#ppt_w"/>
                                          </p:val>
                                        </p:tav>
                                      </p:tavLst>
                                    </p:anim>
                                    <p:anim calcmode="lin" valueType="num">
                                      <p:cBhvr>
                                        <p:cTn id="75" dur="300" fill="hold"/>
                                        <p:tgtEl>
                                          <p:spTgt spid="33"/>
                                        </p:tgtEl>
                                        <p:attrNameLst>
                                          <p:attrName>ppt_h</p:attrName>
                                        </p:attrNameLst>
                                      </p:cBhvr>
                                      <p:tavLst>
                                        <p:tav tm="0">
                                          <p:val>
                                            <p:fltVal val="0"/>
                                          </p:val>
                                        </p:tav>
                                        <p:tav tm="100000">
                                          <p:val>
                                            <p:strVal val="#ppt_h"/>
                                          </p:val>
                                        </p:tav>
                                      </p:tavLst>
                                    </p:anim>
                                    <p:anim calcmode="lin" valueType="num">
                                      <p:cBhvr>
                                        <p:cTn id="76" dur="300" fill="hold"/>
                                        <p:tgtEl>
                                          <p:spTgt spid="33"/>
                                        </p:tgtEl>
                                        <p:attrNameLst>
                                          <p:attrName>ppt_x</p:attrName>
                                        </p:attrNameLst>
                                      </p:cBhvr>
                                      <p:tavLst>
                                        <p:tav tm="0">
                                          <p:val>
                                            <p:fltVal val="0.5"/>
                                          </p:val>
                                        </p:tav>
                                        <p:tav tm="100000">
                                          <p:val>
                                            <p:strVal val="#ppt_x"/>
                                          </p:val>
                                        </p:tav>
                                      </p:tavLst>
                                    </p:anim>
                                    <p:anim calcmode="lin" valueType="num">
                                      <p:cBhvr>
                                        <p:cTn id="77" dur="300" fill="hold"/>
                                        <p:tgtEl>
                                          <p:spTgt spid="33"/>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100"/>
                                  </p:stCondLst>
                                  <p:childTnLst>
                                    <p:animEffect transition="out" filter="fade">
                                      <p:cBhvr>
                                        <p:cTn id="79" dur="300" tmFilter="0, 0; .2, .5; .8, .5; 1, 0"/>
                                        <p:tgtEl>
                                          <p:spTgt spid="33"/>
                                        </p:tgtEl>
                                      </p:cBhvr>
                                    </p:animEffect>
                                    <p:animScale>
                                      <p:cBhvr>
                                        <p:cTn id="80" dur="150" autoRev="1" fill="hold"/>
                                        <p:tgtEl>
                                          <p:spTgt spid="33"/>
                                        </p:tgtEl>
                                      </p:cBhvr>
                                      <p:by x="105000" y="105000"/>
                                    </p:animScale>
                                  </p:childTnLst>
                                </p:cTn>
                              </p:par>
                              <p:par>
                                <p:cTn id="81" presetID="23" presetClass="entr" presetSubtype="528" fill="hold" grpId="0" nodeType="withEffect">
                                  <p:stCondLst>
                                    <p:cond delay="9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300" fill="hold"/>
                                        <p:tgtEl>
                                          <p:spTgt spid="34"/>
                                        </p:tgtEl>
                                        <p:attrNameLst>
                                          <p:attrName>ppt_w</p:attrName>
                                        </p:attrNameLst>
                                      </p:cBhvr>
                                      <p:tavLst>
                                        <p:tav tm="0">
                                          <p:val>
                                            <p:fltVal val="0"/>
                                          </p:val>
                                        </p:tav>
                                        <p:tav tm="100000">
                                          <p:val>
                                            <p:strVal val="#ppt_w"/>
                                          </p:val>
                                        </p:tav>
                                      </p:tavLst>
                                    </p:anim>
                                    <p:anim calcmode="lin" valueType="num">
                                      <p:cBhvr>
                                        <p:cTn id="84" dur="300" fill="hold"/>
                                        <p:tgtEl>
                                          <p:spTgt spid="34"/>
                                        </p:tgtEl>
                                        <p:attrNameLst>
                                          <p:attrName>ppt_h</p:attrName>
                                        </p:attrNameLst>
                                      </p:cBhvr>
                                      <p:tavLst>
                                        <p:tav tm="0">
                                          <p:val>
                                            <p:fltVal val="0"/>
                                          </p:val>
                                        </p:tav>
                                        <p:tav tm="100000">
                                          <p:val>
                                            <p:strVal val="#ppt_h"/>
                                          </p:val>
                                        </p:tav>
                                      </p:tavLst>
                                    </p:anim>
                                    <p:anim calcmode="lin" valueType="num">
                                      <p:cBhvr>
                                        <p:cTn id="85" dur="300" fill="hold"/>
                                        <p:tgtEl>
                                          <p:spTgt spid="34"/>
                                        </p:tgtEl>
                                        <p:attrNameLst>
                                          <p:attrName>ppt_x</p:attrName>
                                        </p:attrNameLst>
                                      </p:cBhvr>
                                      <p:tavLst>
                                        <p:tav tm="0">
                                          <p:val>
                                            <p:fltVal val="0.5"/>
                                          </p:val>
                                        </p:tav>
                                        <p:tav tm="100000">
                                          <p:val>
                                            <p:strVal val="#ppt_x"/>
                                          </p:val>
                                        </p:tav>
                                      </p:tavLst>
                                    </p:anim>
                                    <p:anim calcmode="lin" valueType="num">
                                      <p:cBhvr>
                                        <p:cTn id="86" dur="300" fill="hold"/>
                                        <p:tgtEl>
                                          <p:spTgt spid="34"/>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200"/>
                                  </p:stCondLst>
                                  <p:childTnLst>
                                    <p:animEffect transition="out" filter="fade">
                                      <p:cBhvr>
                                        <p:cTn id="88" dur="300" tmFilter="0, 0; .2, .5; .8, .5; 1, 0"/>
                                        <p:tgtEl>
                                          <p:spTgt spid="34"/>
                                        </p:tgtEl>
                                      </p:cBhvr>
                                    </p:animEffect>
                                    <p:animScale>
                                      <p:cBhvr>
                                        <p:cTn id="89" dur="150" autoRev="1" fill="hold"/>
                                        <p:tgtEl>
                                          <p:spTgt spid="34"/>
                                        </p:tgtEl>
                                      </p:cBhvr>
                                      <p:by x="105000" y="105000"/>
                                    </p:animScale>
                                  </p:childTnLst>
                                </p:cTn>
                              </p:par>
                            </p:childTnLst>
                          </p:cTn>
                        </p:par>
                        <p:par>
                          <p:cTn id="90" fill="hold">
                            <p:stCondLst>
                              <p:cond delay="2000"/>
                            </p:stCondLst>
                            <p:childTnLst>
                              <p:par>
                                <p:cTn id="91" presetID="14" presetClass="entr" presetSubtype="10" fill="hold" grpId="0" nodeType="afterEffect">
                                  <p:stCondLst>
                                    <p:cond delay="0"/>
                                  </p:stCondLst>
                                  <p:childTnLst>
                                    <p:set>
                                      <p:cBhvr>
                                        <p:cTn id="92" dur="1" fill="hold">
                                          <p:stCondLst>
                                            <p:cond delay="0"/>
                                          </p:stCondLst>
                                        </p:cTn>
                                        <p:tgtEl>
                                          <p:spTgt spid="35"/>
                                        </p:tgtEl>
                                        <p:attrNameLst>
                                          <p:attrName>style.visibility</p:attrName>
                                        </p:attrNameLst>
                                      </p:cBhvr>
                                      <p:to>
                                        <p:strVal val="visible"/>
                                      </p:to>
                                    </p:set>
                                    <p:animEffect transition="in" filter="randombar(horizontal)">
                                      <p:cBhvr>
                                        <p:cTn id="93" dur="500"/>
                                        <p:tgtEl>
                                          <p:spTgt spid="35"/>
                                        </p:tgtEl>
                                      </p:cBhvr>
                                    </p:animEffect>
                                  </p:childTnLst>
                                </p:cTn>
                              </p:par>
                              <p:par>
                                <p:cTn id="94" presetID="14" presetClass="entr" presetSubtype="10" fill="hold" grpId="0" nodeType="withEffect">
                                  <p:stCondLst>
                                    <p:cond delay="200"/>
                                  </p:stCondLst>
                                  <p:childTnLst>
                                    <p:set>
                                      <p:cBhvr>
                                        <p:cTn id="95" dur="1" fill="hold">
                                          <p:stCondLst>
                                            <p:cond delay="0"/>
                                          </p:stCondLst>
                                        </p:cTn>
                                        <p:tgtEl>
                                          <p:spTgt spid="38"/>
                                        </p:tgtEl>
                                        <p:attrNameLst>
                                          <p:attrName>style.visibility</p:attrName>
                                        </p:attrNameLst>
                                      </p:cBhvr>
                                      <p:to>
                                        <p:strVal val="visible"/>
                                      </p:to>
                                    </p:set>
                                    <p:animEffect transition="in" filter="randombar(horizontal)">
                                      <p:cBhvr>
                                        <p:cTn id="96" dur="500"/>
                                        <p:tgtEl>
                                          <p:spTgt spid="38"/>
                                        </p:tgtEl>
                                      </p:cBhvr>
                                    </p:animEffect>
                                  </p:childTnLst>
                                </p:cTn>
                              </p:par>
                              <p:par>
                                <p:cTn id="97" presetID="14" presetClass="entr" presetSubtype="10" fill="hold" grpId="0" nodeType="withEffect">
                                  <p:stCondLst>
                                    <p:cond delay="400"/>
                                  </p:stCondLst>
                                  <p:childTnLst>
                                    <p:set>
                                      <p:cBhvr>
                                        <p:cTn id="98" dur="1" fill="hold">
                                          <p:stCondLst>
                                            <p:cond delay="0"/>
                                          </p:stCondLst>
                                        </p:cTn>
                                        <p:tgtEl>
                                          <p:spTgt spid="36"/>
                                        </p:tgtEl>
                                        <p:attrNameLst>
                                          <p:attrName>style.visibility</p:attrName>
                                        </p:attrNameLst>
                                      </p:cBhvr>
                                      <p:to>
                                        <p:strVal val="visible"/>
                                      </p:to>
                                    </p:set>
                                    <p:animEffect transition="in" filter="randombar(horizontal)">
                                      <p:cBhvr>
                                        <p:cTn id="99" dur="500"/>
                                        <p:tgtEl>
                                          <p:spTgt spid="36"/>
                                        </p:tgtEl>
                                      </p:cBhvr>
                                    </p:animEffect>
                                  </p:childTnLst>
                                </p:cTn>
                              </p:par>
                              <p:par>
                                <p:cTn id="100" presetID="14" presetClass="entr" presetSubtype="10" fill="hold" grpId="0" nodeType="withEffect">
                                  <p:stCondLst>
                                    <p:cond delay="300"/>
                                  </p:stCondLst>
                                  <p:childTnLst>
                                    <p:set>
                                      <p:cBhvr>
                                        <p:cTn id="101" dur="1" fill="hold">
                                          <p:stCondLst>
                                            <p:cond delay="0"/>
                                          </p:stCondLst>
                                        </p:cTn>
                                        <p:tgtEl>
                                          <p:spTgt spid="37"/>
                                        </p:tgtEl>
                                        <p:attrNameLst>
                                          <p:attrName>style.visibility</p:attrName>
                                        </p:attrNameLst>
                                      </p:cBhvr>
                                      <p:to>
                                        <p:strVal val="visible"/>
                                      </p:to>
                                    </p:set>
                                    <p:animEffect transition="in" filter="randombar(horizontal)">
                                      <p:cBhvr>
                                        <p:cTn id="102" dur="500"/>
                                        <p:tgtEl>
                                          <p:spTgt spid="37"/>
                                        </p:tgtEl>
                                      </p:cBhvr>
                                    </p:animEffect>
                                  </p:childTnLst>
                                </p:cTn>
                              </p:par>
                              <p:par>
                                <p:cTn id="103" presetID="14" presetClass="entr" presetSubtype="10" fill="hold" grpId="0" nodeType="withEffect">
                                  <p:stCondLst>
                                    <p:cond delay="500"/>
                                  </p:stCondLst>
                                  <p:childTnLst>
                                    <p:set>
                                      <p:cBhvr>
                                        <p:cTn id="104" dur="1" fill="hold">
                                          <p:stCondLst>
                                            <p:cond delay="0"/>
                                          </p:stCondLst>
                                        </p:cTn>
                                        <p:tgtEl>
                                          <p:spTgt spid="39"/>
                                        </p:tgtEl>
                                        <p:attrNameLst>
                                          <p:attrName>style.visibility</p:attrName>
                                        </p:attrNameLst>
                                      </p:cBhvr>
                                      <p:to>
                                        <p:strVal val="visible"/>
                                      </p:to>
                                    </p:set>
                                    <p:animEffect transition="in" filter="randombar(horizontal)">
                                      <p:cBhvr>
                                        <p:cTn id="105" dur="500"/>
                                        <p:tgtEl>
                                          <p:spTgt spid="39"/>
                                        </p:tgtEl>
                                      </p:cBhvr>
                                    </p:animEffect>
                                  </p:childTnLst>
                                </p:cTn>
                              </p:par>
                            </p:childTnLst>
                          </p:cTn>
                        </p:par>
                        <p:par>
                          <p:cTn id="106" fill="hold">
                            <p:stCondLst>
                              <p:cond delay="3000"/>
                            </p:stCondLst>
                            <p:childTnLst>
                              <p:par>
                                <p:cTn id="107" presetID="22" presetClass="entr" presetSubtype="8"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Effect transition="in" filter="wipe(left)">
                                      <p:cBhvr>
                                        <p:cTn id="109" dur="1000"/>
                                        <p:tgtEl>
                                          <p:spTgt spid="16"/>
                                        </p:tgtEl>
                                      </p:cBhvr>
                                    </p:animEffect>
                                  </p:childTnLst>
                                </p:cTn>
                              </p:par>
                            </p:childTnLst>
                          </p:cTn>
                        </p:par>
                        <p:par>
                          <p:cTn id="110" fill="hold">
                            <p:stCondLst>
                              <p:cond delay="4000"/>
                            </p:stCondLst>
                            <p:childTnLst>
                              <p:par>
                                <p:cTn id="111" presetID="22" presetClass="entr" presetSubtype="8" fill="hold" grpId="0" nodeType="afterEffect">
                                  <p:stCondLst>
                                    <p:cond delay="0"/>
                                  </p:stCondLst>
                                  <p:childTnLst>
                                    <p:set>
                                      <p:cBhvr>
                                        <p:cTn id="112" dur="1" fill="hold">
                                          <p:stCondLst>
                                            <p:cond delay="0"/>
                                          </p:stCondLst>
                                        </p:cTn>
                                        <p:tgtEl>
                                          <p:spTgt spid="17"/>
                                        </p:tgtEl>
                                        <p:attrNameLst>
                                          <p:attrName>style.visibility</p:attrName>
                                        </p:attrNameLst>
                                      </p:cBhvr>
                                      <p:to>
                                        <p:strVal val="visible"/>
                                      </p:to>
                                    </p:set>
                                    <p:animEffect transition="in" filter="wipe(left)">
                                      <p:cBhvr>
                                        <p:cTn id="113" dur="1000"/>
                                        <p:tgtEl>
                                          <p:spTgt spid="17"/>
                                        </p:tgtEl>
                                      </p:cBhvr>
                                    </p:animEffect>
                                  </p:childTnLst>
                                </p:cTn>
                              </p:par>
                            </p:childTnLst>
                          </p:cTn>
                        </p:par>
                        <p:par>
                          <p:cTn id="114" fill="hold">
                            <p:stCondLst>
                              <p:cond delay="5000"/>
                            </p:stCondLst>
                            <p:childTnLst>
                              <p:par>
                                <p:cTn id="115" presetID="22" presetClass="entr" presetSubtype="8" fill="hold" grpId="0" nodeType="afterEffect">
                                  <p:stCondLst>
                                    <p:cond delay="0"/>
                                  </p:stCondLst>
                                  <p:childTnLst>
                                    <p:set>
                                      <p:cBhvr>
                                        <p:cTn id="116" dur="1" fill="hold">
                                          <p:stCondLst>
                                            <p:cond delay="0"/>
                                          </p:stCondLst>
                                        </p:cTn>
                                        <p:tgtEl>
                                          <p:spTgt spid="18"/>
                                        </p:tgtEl>
                                        <p:attrNameLst>
                                          <p:attrName>style.visibility</p:attrName>
                                        </p:attrNameLst>
                                      </p:cBhvr>
                                      <p:to>
                                        <p:strVal val="visible"/>
                                      </p:to>
                                    </p:set>
                                    <p:animEffect transition="in" filter="wipe(left)">
                                      <p:cBhvr>
                                        <p:cTn id="117" dur="1000"/>
                                        <p:tgtEl>
                                          <p:spTgt spid="18"/>
                                        </p:tgtEl>
                                      </p:cBhvr>
                                    </p:animEffect>
                                  </p:childTnLst>
                                </p:cTn>
                              </p:par>
                            </p:childTnLst>
                          </p:cTn>
                        </p:par>
                        <p:par>
                          <p:cTn id="118" fill="hold">
                            <p:stCondLst>
                              <p:cond delay="6000"/>
                            </p:stCondLst>
                            <p:childTnLst>
                              <p:par>
                                <p:cTn id="119" presetID="22" presetClass="entr" presetSubtype="8" fill="hold" grpId="0" nodeType="afterEffect">
                                  <p:stCondLst>
                                    <p:cond delay="0"/>
                                  </p:stCondLst>
                                  <p:childTnLst>
                                    <p:set>
                                      <p:cBhvr>
                                        <p:cTn id="120" dur="1" fill="hold">
                                          <p:stCondLst>
                                            <p:cond delay="0"/>
                                          </p:stCondLst>
                                        </p:cTn>
                                        <p:tgtEl>
                                          <p:spTgt spid="19"/>
                                        </p:tgtEl>
                                        <p:attrNameLst>
                                          <p:attrName>style.visibility</p:attrName>
                                        </p:attrNameLst>
                                      </p:cBhvr>
                                      <p:to>
                                        <p:strVal val="visible"/>
                                      </p:to>
                                    </p:set>
                                    <p:animEffect transition="in" filter="wipe(left)">
                                      <p:cBhvr>
                                        <p:cTn id="121" dur="1000"/>
                                        <p:tgtEl>
                                          <p:spTgt spid="19"/>
                                        </p:tgtEl>
                                      </p:cBhvr>
                                    </p:animEffect>
                                  </p:childTnLst>
                                </p:cTn>
                              </p:par>
                            </p:childTnLst>
                          </p:cTn>
                        </p:par>
                        <p:par>
                          <p:cTn id="122" fill="hold">
                            <p:stCondLst>
                              <p:cond delay="7000"/>
                            </p:stCondLst>
                            <p:childTnLst>
                              <p:par>
                                <p:cTn id="123" presetID="22" presetClass="entr" presetSubtype="8" fill="hold" grpId="0" nodeType="afterEffect">
                                  <p:stCondLst>
                                    <p:cond delay="0"/>
                                  </p:stCondLst>
                                  <p:childTnLst>
                                    <p:set>
                                      <p:cBhvr>
                                        <p:cTn id="124" dur="1" fill="hold">
                                          <p:stCondLst>
                                            <p:cond delay="0"/>
                                          </p:stCondLst>
                                        </p:cTn>
                                        <p:tgtEl>
                                          <p:spTgt spid="20"/>
                                        </p:tgtEl>
                                        <p:attrNameLst>
                                          <p:attrName>style.visibility</p:attrName>
                                        </p:attrNameLst>
                                      </p:cBhvr>
                                      <p:to>
                                        <p:strVal val="visible"/>
                                      </p:to>
                                    </p:set>
                                    <p:animEffect transition="in" filter="wipe(left)">
                                      <p:cBhvr>
                                        <p:cTn id="12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6" grpId="0" animBg="1"/>
      <p:bldP spid="37" grpId="0" animBg="1"/>
      <p:bldP spid="38" grpId="0" animBg="1"/>
      <p:bldP spid="39" grpId="0" animBg="1"/>
      <p:bldP spid="16" grpId="0" animBg="1"/>
      <p:bldP spid="17" grpId="0" animBg="1"/>
      <p:bldP spid="18" grpId="0" animBg="1"/>
      <p:bldP spid="19" grpId="0" animBg="1"/>
      <p:bldP spid="20" grpId="0" animBg="1"/>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969725" y="1801451"/>
            <a:ext cx="2821578" cy="458423"/>
            <a:chOff x="5969725" y="1801451"/>
            <a:chExt cx="2821578" cy="458423"/>
          </a:xfrm>
        </p:grpSpPr>
        <p:sp>
          <p:nvSpPr>
            <p:cNvPr id="2" name="矩形 1"/>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5969725" y="2398387"/>
            <a:ext cx="2821578" cy="459854"/>
            <a:chOff x="5969725" y="2398387"/>
            <a:chExt cx="2821578" cy="459854"/>
          </a:xfrm>
        </p:grpSpPr>
        <p:sp>
          <p:nvSpPr>
            <p:cNvPr id="24" name="矩形 2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969725" y="2972014"/>
            <a:ext cx="2821578" cy="466057"/>
            <a:chOff x="5969725" y="2972014"/>
            <a:chExt cx="2821578" cy="466057"/>
          </a:xfrm>
        </p:grpSpPr>
        <p:sp>
          <p:nvSpPr>
            <p:cNvPr id="25" name="矩形 24"/>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5969725" y="3559478"/>
            <a:ext cx="2821578" cy="459854"/>
            <a:chOff x="5969725" y="3559478"/>
            <a:chExt cx="2821578" cy="459854"/>
          </a:xfrm>
        </p:grpSpPr>
        <p:sp>
          <p:nvSpPr>
            <p:cNvPr id="26" name="矩形 25"/>
            <p:cNvSpPr/>
            <p:nvPr/>
          </p:nvSpPr>
          <p:spPr>
            <a:xfrm>
              <a:off x="5969726" y="3560909"/>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969725" y="355947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5969725" y="4134535"/>
            <a:ext cx="2821578" cy="458424"/>
            <a:chOff x="5969725" y="4134535"/>
            <a:chExt cx="2821578" cy="458424"/>
          </a:xfrm>
        </p:grpSpPr>
        <p:sp>
          <p:nvSpPr>
            <p:cNvPr id="27" name="矩形 26"/>
            <p:cNvSpPr/>
            <p:nvPr/>
          </p:nvSpPr>
          <p:spPr>
            <a:xfrm>
              <a:off x="5969726" y="4134536"/>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969725" y="4134535"/>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2045278" y="4592959"/>
            <a:ext cx="1983236" cy="923330"/>
          </a:xfrm>
          <a:prstGeom prst="rect">
            <a:avLst/>
          </a:prstGeom>
          <a:noFill/>
        </p:spPr>
        <p:txBody>
          <a:bodyPr wrap="none" rtlCol="0">
            <a:spAutoFit/>
          </a:bodyPr>
          <a:lstStyle/>
          <a:p>
            <a:pPr algn="ctr"/>
            <a:r>
              <a:rPr lang="zh-CN" altLang="en-US" sz="5400" b="1" dirty="0" smtClean="0">
                <a:solidFill>
                  <a:srgbClr val="202A36"/>
                </a:solidFill>
                <a:latin typeface="微软雅黑" panose="020B0503020204020204" pitchFamily="34" charset="-122"/>
                <a:ea typeface="微软雅黑" panose="020B0503020204020204" pitchFamily="34" charset="-122"/>
              </a:rPr>
              <a:t>绪  论</a:t>
            </a:r>
            <a:endParaRPr lang="zh-CN" altLang="en-US" sz="5400" b="1" dirty="0">
              <a:solidFill>
                <a:srgbClr val="202A36"/>
              </a:solidFill>
              <a:latin typeface="微软雅黑" panose="020B0503020204020204" pitchFamily="34" charset="-122"/>
              <a:ea typeface="微软雅黑" panose="020B0503020204020204" pitchFamily="34" charset="-122"/>
            </a:endParaRPr>
          </a:p>
        </p:txBody>
      </p:sp>
      <p:sp>
        <p:nvSpPr>
          <p:cNvPr id="8" name="椭圆 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第一章</a:t>
            </a:r>
          </a:p>
        </p:txBody>
      </p:sp>
      <p:sp>
        <p:nvSpPr>
          <p:cNvPr id="20" name="椭圆 1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6155957" y="1837451"/>
            <a:ext cx="2262158" cy="2710962"/>
            <a:chOff x="6155957" y="1837451"/>
            <a:chExt cx="2262158" cy="2710962"/>
          </a:xfrm>
        </p:grpSpPr>
        <p:sp>
          <p:nvSpPr>
            <p:cNvPr id="3" name="矩形 2"/>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选题背景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29" name="矩形 28"/>
            <p:cNvSpPr/>
            <p:nvPr/>
          </p:nvSpPr>
          <p:spPr>
            <a:xfrm>
              <a:off x="6155957" y="2442932"/>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研究意义</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0" name="矩形 29"/>
            <p:cNvSpPr/>
            <p:nvPr/>
          </p:nvSpPr>
          <p:spPr>
            <a:xfrm>
              <a:off x="6155957" y="3024193"/>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国内外相关研究综述</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1" name="矩形 30"/>
            <p:cNvSpPr/>
            <p:nvPr/>
          </p:nvSpPr>
          <p:spPr>
            <a:xfrm>
              <a:off x="6155957" y="3605454"/>
              <a:ext cx="226215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研究理论与文献综述</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2" name="矩形 31"/>
            <p:cNvSpPr/>
            <p:nvPr/>
          </p:nvSpPr>
          <p:spPr>
            <a:xfrm>
              <a:off x="6155957" y="417908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主要创新</a:t>
              </a:r>
            </a:p>
          </p:txBody>
        </p:sp>
      </p:grpSp>
      <p:sp>
        <p:nvSpPr>
          <p:cNvPr id="46" name="Freeform 28"/>
          <p:cNvSpPr>
            <a:spLocks noEditPoints="1"/>
          </p:cNvSpPr>
          <p:nvPr/>
        </p:nvSpPr>
        <p:spPr bwMode="auto">
          <a:xfrm>
            <a:off x="2457383" y="2507096"/>
            <a:ext cx="1315781" cy="988635"/>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032121505"/>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up)">
                                      <p:cBhvr>
                                        <p:cTn id="35" dur="500"/>
                                        <p:tgtEl>
                                          <p:spTgt spid="43"/>
                                        </p:tgtEl>
                                      </p:cBhvr>
                                    </p:animEffect>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1+#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 presetClass="entr" presetSubtype="2"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1+#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par>
                          <p:cTn id="61" fill="hold">
                            <p:stCondLst>
                              <p:cond delay="6500"/>
                            </p:stCondLst>
                            <p:childTnLst>
                              <p:par>
                                <p:cTn id="62" presetID="47"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1000"/>
                                        <p:tgtEl>
                                          <p:spTgt spid="42"/>
                                        </p:tgtEl>
                                      </p:cBhvr>
                                    </p:animEffect>
                                    <p:anim calcmode="lin" valueType="num">
                                      <p:cBhvr>
                                        <p:cTn id="65" dur="1000" fill="hold"/>
                                        <p:tgtEl>
                                          <p:spTgt spid="42"/>
                                        </p:tgtEl>
                                        <p:attrNameLst>
                                          <p:attrName>ppt_x</p:attrName>
                                        </p:attrNameLst>
                                      </p:cBhvr>
                                      <p:tavLst>
                                        <p:tav tm="0">
                                          <p:val>
                                            <p:strVal val="#ppt_x"/>
                                          </p:val>
                                        </p:tav>
                                        <p:tav tm="100000">
                                          <p:val>
                                            <p:strVal val="#ppt_x"/>
                                          </p:val>
                                        </p:tav>
                                      </p:tavLst>
                                    </p:anim>
                                    <p:anim calcmode="lin" valueType="num">
                                      <p:cBhvr>
                                        <p:cTn id="66" dur="1000" fill="hold"/>
                                        <p:tgtEl>
                                          <p:spTgt spid="42"/>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10" presetClass="entr" presetSubtype="0" fill="hold" grpId="1"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500"/>
                                        <p:tgtEl>
                                          <p:spTgt spid="13"/>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500"/>
                                        <p:tgtEl>
                                          <p:spTgt spid="16"/>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500"/>
                                        <p:tgtEl>
                                          <p:spTgt spid="18"/>
                                        </p:tgtEl>
                                      </p:cBhvr>
                                    </p:animEffect>
                                  </p:childTnLst>
                                </p:cTn>
                              </p:par>
                            </p:childTnLst>
                          </p:cTn>
                        </p:par>
                        <p:par>
                          <p:cTn id="98" fill="hold">
                            <p:stCondLst>
                              <p:cond delay="8000"/>
                            </p:stCondLst>
                            <p:childTnLst>
                              <p:par>
                                <p:cTn id="9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9"/>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10"/>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11"/>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12"/>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13"/>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14"/>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15"/>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16"/>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17"/>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1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 grpId="0"/>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animBg="1"/>
      <p:bldP spid="4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第五章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569660" cy="1556074"/>
            <a:chOff x="6155957" y="1837451"/>
            <a:chExt cx="1569660" cy="1556074"/>
          </a:xfrm>
        </p:grpSpPr>
        <p:sp>
          <p:nvSpPr>
            <p:cNvPr id="33" name="矩形 32"/>
            <p:cNvSpPr/>
            <p:nvPr/>
          </p:nvSpPr>
          <p:spPr>
            <a:xfrm>
              <a:off x="6155957" y="1837451"/>
              <a:ext cx="1569660"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案例对比分析</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569660"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问题评估相关</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646331"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对策</a:t>
              </a:r>
            </a:p>
          </p:txBody>
        </p:sp>
      </p:grpSp>
      <p:sp>
        <p:nvSpPr>
          <p:cNvPr id="36" name="文本框 35"/>
          <p:cNvSpPr txBox="1"/>
          <p:nvPr/>
        </p:nvSpPr>
        <p:spPr>
          <a:xfrm>
            <a:off x="1791836" y="4725797"/>
            <a:ext cx="264687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1"/>
          <p:cNvSpPr>
            <a:spLocks noEditPoints="1"/>
          </p:cNvSpPr>
          <p:nvPr/>
        </p:nvSpPr>
        <p:spPr bwMode="auto">
          <a:xfrm>
            <a:off x="2370631" y="2417146"/>
            <a:ext cx="1489286" cy="1171014"/>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rgbClr val="FCB00F"/>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1729358"/>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组合 94"/>
          <p:cNvGrpSpPr/>
          <p:nvPr/>
        </p:nvGrpSpPr>
        <p:grpSpPr>
          <a:xfrm>
            <a:off x="10376535" y="2666499"/>
            <a:ext cx="1106281" cy="1106281"/>
            <a:chOff x="9347515" y="2921594"/>
            <a:chExt cx="1106281" cy="1106281"/>
          </a:xfrm>
          <a:solidFill>
            <a:srgbClr val="5ECCF3">
              <a:alpha val="50196"/>
            </a:srgbClr>
          </a:solidFill>
        </p:grpSpPr>
        <p:sp>
          <p:nvSpPr>
            <p:cNvPr id="96" name="Oval 20"/>
            <p:cNvSpPr/>
            <p:nvPr/>
          </p:nvSpPr>
          <p:spPr>
            <a:xfrm>
              <a:off x="9347515" y="2921594"/>
              <a:ext cx="1106281" cy="1106281"/>
            </a:xfrm>
            <a:prstGeom prst="ellipse">
              <a:avLst/>
            </a:prstGeom>
            <a:solidFill>
              <a:srgbClr val="202A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97" name="组合 96"/>
            <p:cNvGrpSpPr/>
            <p:nvPr/>
          </p:nvGrpSpPr>
          <p:grpSpPr>
            <a:xfrm>
              <a:off x="9677520" y="3159972"/>
              <a:ext cx="446271" cy="582632"/>
              <a:chOff x="9896690" y="3140691"/>
              <a:chExt cx="425020" cy="554888"/>
            </a:xfrm>
            <a:grpFill/>
          </p:grpSpPr>
          <p:sp>
            <p:nvSpPr>
              <p:cNvPr id="98"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solidFill>
                <a:srgbClr val="FCB00F"/>
              </a:solid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sp>
            <p:nvSpPr>
              <p:cNvPr id="99"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en-US" sz="3200"/>
              </a:p>
            </p:txBody>
          </p:sp>
        </p:grpSp>
      </p:grpSp>
      <p:grpSp>
        <p:nvGrpSpPr>
          <p:cNvPr id="100" name="组合 99"/>
          <p:cNvGrpSpPr/>
          <p:nvPr/>
        </p:nvGrpSpPr>
        <p:grpSpPr>
          <a:xfrm>
            <a:off x="2748860" y="2666499"/>
            <a:ext cx="1106281" cy="1106281"/>
            <a:chOff x="1529661" y="2921594"/>
            <a:chExt cx="1106281" cy="1106281"/>
          </a:xfrm>
          <a:solidFill>
            <a:srgbClr val="5ECCF3">
              <a:alpha val="50196"/>
            </a:srgbClr>
          </a:solidFill>
        </p:grpSpPr>
        <p:sp>
          <p:nvSpPr>
            <p:cNvPr id="101" name="Oval 25"/>
            <p:cNvSpPr/>
            <p:nvPr/>
          </p:nvSpPr>
          <p:spPr>
            <a:xfrm>
              <a:off x="1529661" y="2921594"/>
              <a:ext cx="1106281" cy="1106281"/>
            </a:xfrm>
            <a:prstGeom prst="ellipse">
              <a:avLst/>
            </a:prstGeom>
            <a:solidFill>
              <a:srgbClr val="202A36"/>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2" name="任意多边形 101"/>
            <p:cNvSpPr>
              <a:spLocks/>
            </p:cNvSpPr>
            <p:nvPr/>
          </p:nvSpPr>
          <p:spPr bwMode="auto">
            <a:xfrm>
              <a:off x="1757443" y="3159097"/>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rgbClr val="FCB00F"/>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sp>
        <p:nvSpPr>
          <p:cNvPr id="26" name="矩形 3"/>
          <p:cNvSpPr>
            <a:spLocks noChangeArrowheads="1"/>
          </p:cNvSpPr>
          <p:nvPr/>
        </p:nvSpPr>
        <p:spPr bwMode="auto">
          <a:xfrm>
            <a:off x="2684952" y="515424"/>
            <a:ext cx="2444882"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案例对比分析</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56" name="Rectangle 3"/>
          <p:cNvSpPr/>
          <p:nvPr/>
        </p:nvSpPr>
        <p:spPr>
          <a:xfrm>
            <a:off x="4892688" y="1878864"/>
            <a:ext cx="4470400" cy="128417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7" name="Rectangle 4"/>
          <p:cNvSpPr/>
          <p:nvPr/>
        </p:nvSpPr>
        <p:spPr>
          <a:xfrm>
            <a:off x="4892688" y="3311555"/>
            <a:ext cx="4470400" cy="1284177"/>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8" name="Rectangle 5"/>
          <p:cNvSpPr/>
          <p:nvPr/>
        </p:nvSpPr>
        <p:spPr>
          <a:xfrm>
            <a:off x="4892688" y="4744245"/>
            <a:ext cx="4470400" cy="1284177"/>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59" name="Group 9"/>
          <p:cNvGrpSpPr/>
          <p:nvPr/>
        </p:nvGrpSpPr>
        <p:grpSpPr>
          <a:xfrm>
            <a:off x="8170118" y="3660525"/>
            <a:ext cx="863364" cy="640205"/>
            <a:chOff x="4572000" y="3414713"/>
            <a:chExt cx="374651" cy="277813"/>
          </a:xfrm>
          <a:solidFill>
            <a:srgbClr val="202A36"/>
          </a:solidFill>
        </p:grpSpPr>
        <p:sp>
          <p:nvSpPr>
            <p:cNvPr id="86"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87"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nvGrpSpPr>
          <p:cNvPr id="88" name="Group 12"/>
          <p:cNvGrpSpPr/>
          <p:nvPr/>
        </p:nvGrpSpPr>
        <p:grpSpPr>
          <a:xfrm>
            <a:off x="5281763" y="5030346"/>
            <a:ext cx="725843" cy="711971"/>
            <a:chOff x="2905125" y="4002088"/>
            <a:chExt cx="249238" cy="244475"/>
          </a:xfrm>
          <a:solidFill>
            <a:srgbClr val="FCB00F"/>
          </a:solidFill>
        </p:grpSpPr>
        <p:sp>
          <p:nvSpPr>
            <p:cNvPr id="89"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0"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grpSp>
        <p:nvGrpSpPr>
          <p:cNvPr id="91" name="Group 15"/>
          <p:cNvGrpSpPr/>
          <p:nvPr/>
        </p:nvGrpSpPr>
        <p:grpSpPr>
          <a:xfrm>
            <a:off x="5244055" y="2212092"/>
            <a:ext cx="862640" cy="637088"/>
            <a:chOff x="3052763" y="2647950"/>
            <a:chExt cx="346075" cy="255588"/>
          </a:xfrm>
          <a:solidFill>
            <a:srgbClr val="FCB00F"/>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3200"/>
            </a:p>
          </p:txBody>
        </p:sp>
      </p:grpSp>
      <p:sp>
        <p:nvSpPr>
          <p:cNvPr id="103" name="矩形 102"/>
          <p:cNvSpPr/>
          <p:nvPr/>
        </p:nvSpPr>
        <p:spPr>
          <a:xfrm>
            <a:off x="2546448" y="3927982"/>
            <a:ext cx="1551767" cy="430879"/>
          </a:xfrm>
          <a:prstGeom prst="rect">
            <a:avLst/>
          </a:prstGeom>
        </p:spPr>
        <p:txBody>
          <a:bodyPr wrap="square" lIns="91431" tIns="45716" rIns="91431" bIns="45716">
            <a:spAutoFit/>
          </a:bodyPr>
          <a:lstStyle/>
          <a:p>
            <a:pPr algn="ctr"/>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104" name="矩形 47"/>
          <p:cNvSpPr>
            <a:spLocks noChangeArrowheads="1"/>
          </p:cNvSpPr>
          <p:nvPr/>
        </p:nvSpPr>
        <p:spPr bwMode="auto">
          <a:xfrm>
            <a:off x="2336637" y="434836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rgbClr val="202A36"/>
                </a:solidFill>
                <a:sym typeface="微软雅黑" pitchFamily="34" charset="-122"/>
              </a:rPr>
              <a:t>在此</a:t>
            </a:r>
            <a:r>
              <a:rPr lang="zh-CN" altLang="en-US" sz="1400" dirty="0">
                <a:solidFill>
                  <a:srgbClr val="202A36"/>
                </a:solidFill>
                <a:sym typeface="微软雅黑" pitchFamily="34" charset="-122"/>
              </a:rPr>
              <a:t>录入上述图表的描述说明，在此录入上述图表的描述说明。</a:t>
            </a:r>
          </a:p>
        </p:txBody>
      </p:sp>
      <p:sp>
        <p:nvSpPr>
          <p:cNvPr id="105" name="矩形 104"/>
          <p:cNvSpPr/>
          <p:nvPr/>
        </p:nvSpPr>
        <p:spPr>
          <a:xfrm>
            <a:off x="10153792" y="3927982"/>
            <a:ext cx="1551767" cy="430879"/>
          </a:xfrm>
          <a:prstGeom prst="rect">
            <a:avLst/>
          </a:prstGeom>
        </p:spPr>
        <p:txBody>
          <a:bodyPr wrap="square" lIns="91431" tIns="45716" rIns="91431" bIns="45716">
            <a:spAutoFit/>
          </a:bodyPr>
          <a:lstStyle/>
          <a:p>
            <a:pPr algn="ctr"/>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106" name="矩形 47"/>
          <p:cNvSpPr>
            <a:spLocks noChangeArrowheads="1"/>
          </p:cNvSpPr>
          <p:nvPr/>
        </p:nvSpPr>
        <p:spPr bwMode="auto">
          <a:xfrm>
            <a:off x="9943981" y="4348366"/>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rgbClr val="202A36"/>
                </a:solidFill>
                <a:sym typeface="微软雅黑" pitchFamily="34" charset="-122"/>
              </a:rPr>
              <a:t>在此</a:t>
            </a:r>
            <a:r>
              <a:rPr lang="zh-CN" altLang="en-US" sz="1400" dirty="0">
                <a:solidFill>
                  <a:srgbClr val="202A36"/>
                </a:solidFill>
                <a:sym typeface="微软雅黑" pitchFamily="34" charset="-122"/>
              </a:rPr>
              <a:t>录入上述图表的描述说明，在此录入上述图表的描述说明。</a:t>
            </a:r>
          </a:p>
        </p:txBody>
      </p:sp>
      <p:sp>
        <p:nvSpPr>
          <p:cNvPr id="107" name="矩形 106"/>
          <p:cNvSpPr/>
          <p:nvPr/>
        </p:nvSpPr>
        <p:spPr>
          <a:xfrm>
            <a:off x="6188002" y="1921233"/>
            <a:ext cx="1551767" cy="430879"/>
          </a:xfrm>
          <a:prstGeom prst="rect">
            <a:avLst/>
          </a:prstGeom>
        </p:spPr>
        <p:txBody>
          <a:bodyPr wrap="square" lIns="91431" tIns="45716" rIns="91431" bIns="45716">
            <a:spAutoFit/>
          </a:bodyPr>
          <a:lstStyle/>
          <a:p>
            <a:r>
              <a:rPr lang="zh-CN" altLang="en-US" sz="2200" b="1" dirty="0">
                <a:solidFill>
                  <a:srgbClr val="FCB00F"/>
                </a:solidFill>
                <a:latin typeface="微软雅黑" pitchFamily="34" charset="-122"/>
                <a:ea typeface="微软雅黑" pitchFamily="34" charset="-122"/>
              </a:rPr>
              <a:t>添加标题</a:t>
            </a:r>
            <a:endParaRPr lang="en-US" altLang="zh-CN" sz="2200" b="1" dirty="0">
              <a:solidFill>
                <a:srgbClr val="FCB00F"/>
              </a:solidFill>
              <a:latin typeface="微软雅黑" pitchFamily="34" charset="-122"/>
              <a:ea typeface="微软雅黑" pitchFamily="34" charset="-122"/>
            </a:endParaRPr>
          </a:p>
        </p:txBody>
      </p:sp>
      <p:sp>
        <p:nvSpPr>
          <p:cNvPr id="108" name="矩形 47"/>
          <p:cNvSpPr>
            <a:spLocks noChangeArrowheads="1"/>
          </p:cNvSpPr>
          <p:nvPr/>
        </p:nvSpPr>
        <p:spPr bwMode="auto">
          <a:xfrm>
            <a:off x="6188002" y="2341617"/>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smtClean="0">
                <a:solidFill>
                  <a:schemeClr val="bg1"/>
                </a:solidFill>
                <a:sym typeface="微软雅黑" pitchFamily="34" charset="-122"/>
              </a:rPr>
              <a:t>在此</a:t>
            </a:r>
            <a:r>
              <a:rPr lang="zh-CN" altLang="en-US" sz="1300" dirty="0">
                <a:solidFill>
                  <a:schemeClr val="bg1"/>
                </a:solidFill>
                <a:sym typeface="微软雅黑" pitchFamily="34" charset="-122"/>
              </a:rPr>
              <a:t>录入上述图表</a:t>
            </a:r>
            <a:r>
              <a:rPr lang="zh-CN" altLang="en-US" sz="1300" dirty="0" smtClean="0">
                <a:solidFill>
                  <a:schemeClr val="bg1"/>
                </a:solidFill>
                <a:sym typeface="微软雅黑" pitchFamily="34" charset="-122"/>
              </a:rPr>
              <a:t>的描述</a:t>
            </a:r>
            <a:r>
              <a:rPr lang="zh-CN" altLang="en-US" sz="1300" dirty="0">
                <a:solidFill>
                  <a:schemeClr val="bg1"/>
                </a:solidFill>
                <a:sym typeface="微软雅黑" pitchFamily="34" charset="-122"/>
              </a:rPr>
              <a:t>说明，在此录入上述图表的描述说明，在此录入上述图表的描述说明。</a:t>
            </a:r>
          </a:p>
        </p:txBody>
      </p:sp>
      <p:sp>
        <p:nvSpPr>
          <p:cNvPr id="109" name="矩形 108"/>
          <p:cNvSpPr/>
          <p:nvPr/>
        </p:nvSpPr>
        <p:spPr>
          <a:xfrm>
            <a:off x="6188002" y="4797962"/>
            <a:ext cx="1551767" cy="430879"/>
          </a:xfrm>
          <a:prstGeom prst="rect">
            <a:avLst/>
          </a:prstGeom>
        </p:spPr>
        <p:txBody>
          <a:bodyPr wrap="square" lIns="91431" tIns="45716" rIns="91431" bIns="45716">
            <a:spAutoFit/>
          </a:bodyPr>
          <a:lstStyle/>
          <a:p>
            <a:r>
              <a:rPr lang="zh-CN" altLang="en-US" sz="2200" b="1" dirty="0">
                <a:solidFill>
                  <a:srgbClr val="FCB00F"/>
                </a:solidFill>
                <a:latin typeface="微软雅黑" pitchFamily="34" charset="-122"/>
                <a:ea typeface="微软雅黑" pitchFamily="34" charset="-122"/>
              </a:rPr>
              <a:t>添加标题</a:t>
            </a:r>
            <a:endParaRPr lang="en-US" altLang="zh-CN" sz="2200" b="1" dirty="0">
              <a:solidFill>
                <a:srgbClr val="FCB00F"/>
              </a:solidFill>
              <a:latin typeface="微软雅黑" pitchFamily="34" charset="-122"/>
              <a:ea typeface="微软雅黑" pitchFamily="34" charset="-122"/>
            </a:endParaRPr>
          </a:p>
        </p:txBody>
      </p:sp>
      <p:sp>
        <p:nvSpPr>
          <p:cNvPr id="110" name="矩形 47"/>
          <p:cNvSpPr>
            <a:spLocks noChangeArrowheads="1"/>
          </p:cNvSpPr>
          <p:nvPr/>
        </p:nvSpPr>
        <p:spPr bwMode="auto">
          <a:xfrm>
            <a:off x="6188002" y="5218346"/>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smtClean="0">
                <a:solidFill>
                  <a:schemeClr val="bg1"/>
                </a:solidFill>
                <a:sym typeface="微软雅黑" pitchFamily="34" charset="-122"/>
              </a:rPr>
              <a:t>在此</a:t>
            </a:r>
            <a:r>
              <a:rPr lang="zh-CN" altLang="en-US" sz="1300" dirty="0">
                <a:solidFill>
                  <a:schemeClr val="bg1"/>
                </a:solidFill>
                <a:sym typeface="微软雅黑" pitchFamily="34" charset="-122"/>
              </a:rPr>
              <a:t>录入上述图表</a:t>
            </a:r>
            <a:r>
              <a:rPr lang="zh-CN" altLang="en-US" sz="1300" dirty="0" smtClean="0">
                <a:solidFill>
                  <a:schemeClr val="bg1"/>
                </a:solidFill>
                <a:sym typeface="微软雅黑" pitchFamily="34" charset="-122"/>
              </a:rPr>
              <a:t>的描述</a:t>
            </a:r>
            <a:r>
              <a:rPr lang="zh-CN" altLang="en-US" sz="1300" dirty="0">
                <a:solidFill>
                  <a:schemeClr val="bg1"/>
                </a:solidFill>
                <a:sym typeface="微软雅黑" pitchFamily="34" charset="-122"/>
              </a:rPr>
              <a:t>说明，在此录入上述图表的描述说明，在此录入上述图表的描述说明。</a:t>
            </a:r>
          </a:p>
        </p:txBody>
      </p:sp>
      <p:sp>
        <p:nvSpPr>
          <p:cNvPr id="111" name="矩形 110"/>
          <p:cNvSpPr/>
          <p:nvPr/>
        </p:nvSpPr>
        <p:spPr>
          <a:xfrm>
            <a:off x="5073804" y="3365824"/>
            <a:ext cx="1551767" cy="430879"/>
          </a:xfrm>
          <a:prstGeom prst="rect">
            <a:avLst/>
          </a:prstGeom>
        </p:spPr>
        <p:txBody>
          <a:bodyPr wrap="squar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112" name="矩形 47"/>
          <p:cNvSpPr>
            <a:spLocks noChangeArrowheads="1"/>
          </p:cNvSpPr>
          <p:nvPr/>
        </p:nvSpPr>
        <p:spPr bwMode="auto">
          <a:xfrm>
            <a:off x="5073804" y="3786208"/>
            <a:ext cx="3068293"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300" dirty="0" smtClean="0">
                <a:solidFill>
                  <a:schemeClr val="bg1"/>
                </a:solidFill>
                <a:sym typeface="微软雅黑" pitchFamily="34" charset="-122"/>
              </a:rPr>
              <a:t>在此</a:t>
            </a:r>
            <a:r>
              <a:rPr lang="zh-CN" altLang="en-US" sz="1300" dirty="0">
                <a:solidFill>
                  <a:schemeClr val="bg1"/>
                </a:solidFill>
                <a:sym typeface="微软雅黑" pitchFamily="34" charset="-122"/>
              </a:rPr>
              <a:t>录入上述图表</a:t>
            </a:r>
            <a:r>
              <a:rPr lang="zh-CN" altLang="en-US" sz="1300" dirty="0" smtClean="0">
                <a:solidFill>
                  <a:schemeClr val="bg1"/>
                </a:solidFill>
                <a:sym typeface="微软雅黑" pitchFamily="34" charset="-122"/>
              </a:rPr>
              <a:t>的描述</a:t>
            </a:r>
            <a:r>
              <a:rPr lang="zh-CN" altLang="en-US" sz="1300" dirty="0">
                <a:solidFill>
                  <a:schemeClr val="bg1"/>
                </a:solidFill>
                <a:sym typeface="微软雅黑" pitchFamily="34" charset="-122"/>
              </a:rPr>
              <a:t>说明，在此录入上述图表的描述说明，在此录入上述图表的描述说明。</a:t>
            </a:r>
          </a:p>
        </p:txBody>
      </p:sp>
    </p:spTree>
    <p:extLst>
      <p:ext uri="{BB962C8B-B14F-4D97-AF65-F5344CB8AC3E}">
        <p14:creationId xmlns:p14="http://schemas.microsoft.com/office/powerpoint/2010/main" val="171036812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500" fill="hold"/>
                                        <p:tgtEl>
                                          <p:spTgt spid="56"/>
                                        </p:tgtEl>
                                        <p:attrNameLst>
                                          <p:attrName>ppt_x</p:attrName>
                                        </p:attrNameLst>
                                      </p:cBhvr>
                                      <p:tavLst>
                                        <p:tav tm="0">
                                          <p:val>
                                            <p:strVal val="0-#ppt_w/2"/>
                                          </p:val>
                                        </p:tav>
                                        <p:tav tm="100000">
                                          <p:val>
                                            <p:strVal val="#ppt_x"/>
                                          </p:val>
                                        </p:tav>
                                      </p:tavLst>
                                    </p:anim>
                                    <p:anim calcmode="lin" valueType="num">
                                      <p:cBhvr additive="base">
                                        <p:cTn id="12" dur="500" fill="hold"/>
                                        <p:tgtEl>
                                          <p:spTgt spid="5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25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500" fill="hold"/>
                                        <p:tgtEl>
                                          <p:spTgt spid="57"/>
                                        </p:tgtEl>
                                        <p:attrNameLst>
                                          <p:attrName>ppt_x</p:attrName>
                                        </p:attrNameLst>
                                      </p:cBhvr>
                                      <p:tavLst>
                                        <p:tav tm="0">
                                          <p:val>
                                            <p:strVal val="1+#ppt_w/2"/>
                                          </p:val>
                                        </p:tav>
                                        <p:tav tm="100000">
                                          <p:val>
                                            <p:strVal val="#ppt_x"/>
                                          </p:val>
                                        </p:tav>
                                      </p:tavLst>
                                    </p:anim>
                                    <p:anim calcmode="lin" valueType="num">
                                      <p:cBhvr additive="base">
                                        <p:cTn id="16" dur="500" fill="hold"/>
                                        <p:tgtEl>
                                          <p:spTgt spid="5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500"/>
                                  </p:stCondLst>
                                  <p:childTnLst>
                                    <p:set>
                                      <p:cBhvr>
                                        <p:cTn id="18" dur="1" fill="hold">
                                          <p:stCondLst>
                                            <p:cond delay="0"/>
                                          </p:stCondLst>
                                        </p:cTn>
                                        <p:tgtEl>
                                          <p:spTgt spid="58"/>
                                        </p:tgtEl>
                                        <p:attrNameLst>
                                          <p:attrName>style.visibility</p:attrName>
                                        </p:attrNameLst>
                                      </p:cBhvr>
                                      <p:to>
                                        <p:strVal val="visible"/>
                                      </p:to>
                                    </p:set>
                                    <p:anim calcmode="lin" valueType="num">
                                      <p:cBhvr additive="base">
                                        <p:cTn id="19" dur="500" fill="hold"/>
                                        <p:tgtEl>
                                          <p:spTgt spid="58"/>
                                        </p:tgtEl>
                                        <p:attrNameLst>
                                          <p:attrName>ppt_x</p:attrName>
                                        </p:attrNameLst>
                                      </p:cBhvr>
                                      <p:tavLst>
                                        <p:tav tm="0">
                                          <p:val>
                                            <p:strVal val="0-#ppt_w/2"/>
                                          </p:val>
                                        </p:tav>
                                        <p:tav tm="100000">
                                          <p:val>
                                            <p:strVal val="#ppt_x"/>
                                          </p:val>
                                        </p:tav>
                                      </p:tavLst>
                                    </p:anim>
                                    <p:anim calcmode="lin" valueType="num">
                                      <p:cBhvr additive="base">
                                        <p:cTn id="20" dur="500" fill="hold"/>
                                        <p:tgtEl>
                                          <p:spTgt spid="5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p:cTn id="24" dur="350" fill="hold"/>
                                        <p:tgtEl>
                                          <p:spTgt spid="91"/>
                                        </p:tgtEl>
                                        <p:attrNameLst>
                                          <p:attrName>ppt_w</p:attrName>
                                        </p:attrNameLst>
                                      </p:cBhvr>
                                      <p:tavLst>
                                        <p:tav tm="0">
                                          <p:val>
                                            <p:fltVal val="0"/>
                                          </p:val>
                                        </p:tav>
                                        <p:tav tm="100000">
                                          <p:val>
                                            <p:strVal val="#ppt_w"/>
                                          </p:val>
                                        </p:tav>
                                      </p:tavLst>
                                    </p:anim>
                                    <p:anim calcmode="lin" valueType="num">
                                      <p:cBhvr>
                                        <p:cTn id="25" dur="350" fill="hold"/>
                                        <p:tgtEl>
                                          <p:spTgt spid="91"/>
                                        </p:tgtEl>
                                        <p:attrNameLst>
                                          <p:attrName>ppt_h</p:attrName>
                                        </p:attrNameLst>
                                      </p:cBhvr>
                                      <p:tavLst>
                                        <p:tav tm="0">
                                          <p:val>
                                            <p:fltVal val="0"/>
                                          </p:val>
                                        </p:tav>
                                        <p:tav tm="100000">
                                          <p:val>
                                            <p:strVal val="#ppt_h"/>
                                          </p:val>
                                        </p:tav>
                                      </p:tavLst>
                                    </p:anim>
                                    <p:animEffect transition="in" filter="fade">
                                      <p:cBhvr>
                                        <p:cTn id="26" dur="350"/>
                                        <p:tgtEl>
                                          <p:spTgt spid="91"/>
                                        </p:tgtEl>
                                      </p:cBhvr>
                                    </p:animEffect>
                                  </p:childTnLst>
                                </p:cTn>
                              </p:par>
                            </p:childTnLst>
                          </p:cTn>
                        </p:par>
                        <p:par>
                          <p:cTn id="27" fill="hold">
                            <p:stCondLst>
                              <p:cond delay="1850"/>
                            </p:stCondLst>
                            <p:childTnLst>
                              <p:par>
                                <p:cTn id="28" presetID="26" presetClass="emph" presetSubtype="0" fill="hold" nodeType="afterEffect">
                                  <p:stCondLst>
                                    <p:cond delay="0"/>
                                  </p:stCondLst>
                                  <p:childTnLst>
                                    <p:animEffect transition="out" filter="fade">
                                      <p:cBhvr>
                                        <p:cTn id="29" dur="500" tmFilter="0, 0; .2, .5; .8, .5; 1, 0"/>
                                        <p:tgtEl>
                                          <p:spTgt spid="91"/>
                                        </p:tgtEl>
                                      </p:cBhvr>
                                    </p:animEffect>
                                    <p:animScale>
                                      <p:cBhvr>
                                        <p:cTn id="30" dur="250" autoRev="1" fill="hold"/>
                                        <p:tgtEl>
                                          <p:spTgt spid="91"/>
                                        </p:tgtEl>
                                      </p:cBhvr>
                                      <p:by x="105000" y="105000"/>
                                    </p:animScale>
                                  </p:childTnLst>
                                </p:cTn>
                              </p:par>
                              <p:par>
                                <p:cTn id="31" presetID="14" presetClass="entr" presetSubtype="10" fill="hold" grpId="0" nodeType="withEffect">
                                  <p:stCondLst>
                                    <p:cond delay="250"/>
                                  </p:stCondLst>
                                  <p:childTnLst>
                                    <p:set>
                                      <p:cBhvr>
                                        <p:cTn id="32" dur="1" fill="hold">
                                          <p:stCondLst>
                                            <p:cond delay="0"/>
                                          </p:stCondLst>
                                        </p:cTn>
                                        <p:tgtEl>
                                          <p:spTgt spid="107"/>
                                        </p:tgtEl>
                                        <p:attrNameLst>
                                          <p:attrName>style.visibility</p:attrName>
                                        </p:attrNameLst>
                                      </p:cBhvr>
                                      <p:to>
                                        <p:strVal val="visible"/>
                                      </p:to>
                                    </p:set>
                                    <p:animEffect transition="in" filter="randombar(horizontal)">
                                      <p:cBhvr>
                                        <p:cTn id="33" dur="400"/>
                                        <p:tgtEl>
                                          <p:spTgt spid="107"/>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108"/>
                                        </p:tgtEl>
                                        <p:attrNameLst>
                                          <p:attrName>style.visibility</p:attrName>
                                        </p:attrNameLst>
                                      </p:cBhvr>
                                      <p:to>
                                        <p:strVal val="visible"/>
                                      </p:to>
                                    </p:set>
                                    <p:animEffect transition="in" filter="randombar(horizontal)">
                                      <p:cBhvr>
                                        <p:cTn id="36" dur="400"/>
                                        <p:tgtEl>
                                          <p:spTgt spid="108"/>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350" fill="hold"/>
                                        <p:tgtEl>
                                          <p:spTgt spid="59"/>
                                        </p:tgtEl>
                                        <p:attrNameLst>
                                          <p:attrName>ppt_w</p:attrName>
                                        </p:attrNameLst>
                                      </p:cBhvr>
                                      <p:tavLst>
                                        <p:tav tm="0">
                                          <p:val>
                                            <p:fltVal val="0"/>
                                          </p:val>
                                        </p:tav>
                                        <p:tav tm="100000">
                                          <p:val>
                                            <p:strVal val="#ppt_w"/>
                                          </p:val>
                                        </p:tav>
                                      </p:tavLst>
                                    </p:anim>
                                    <p:anim calcmode="lin" valueType="num">
                                      <p:cBhvr>
                                        <p:cTn id="41" dur="350" fill="hold"/>
                                        <p:tgtEl>
                                          <p:spTgt spid="59"/>
                                        </p:tgtEl>
                                        <p:attrNameLst>
                                          <p:attrName>ppt_h</p:attrName>
                                        </p:attrNameLst>
                                      </p:cBhvr>
                                      <p:tavLst>
                                        <p:tav tm="0">
                                          <p:val>
                                            <p:fltVal val="0"/>
                                          </p:val>
                                        </p:tav>
                                        <p:tav tm="100000">
                                          <p:val>
                                            <p:strVal val="#ppt_h"/>
                                          </p:val>
                                        </p:tav>
                                      </p:tavLst>
                                    </p:anim>
                                    <p:animEffect transition="in" filter="fade">
                                      <p:cBhvr>
                                        <p:cTn id="42" dur="350"/>
                                        <p:tgtEl>
                                          <p:spTgt spid="59"/>
                                        </p:tgtEl>
                                      </p:cBhvr>
                                    </p:animEffect>
                                  </p:childTnLst>
                                </p:cTn>
                              </p:par>
                            </p:childTnLst>
                          </p:cTn>
                        </p:par>
                        <p:par>
                          <p:cTn id="43" fill="hold">
                            <p:stCondLst>
                              <p:cond delay="2850"/>
                            </p:stCondLst>
                            <p:childTnLst>
                              <p:par>
                                <p:cTn id="44" presetID="26" presetClass="emph" presetSubtype="0" fill="hold" nodeType="afterEffect">
                                  <p:stCondLst>
                                    <p:cond delay="0"/>
                                  </p:stCondLst>
                                  <p:childTnLst>
                                    <p:animEffect transition="out" filter="fade">
                                      <p:cBhvr>
                                        <p:cTn id="45" dur="500" tmFilter="0, 0; .2, .5; .8, .5; 1, 0"/>
                                        <p:tgtEl>
                                          <p:spTgt spid="59"/>
                                        </p:tgtEl>
                                      </p:cBhvr>
                                    </p:animEffect>
                                    <p:animScale>
                                      <p:cBhvr>
                                        <p:cTn id="46" dur="250" autoRev="1" fill="hold"/>
                                        <p:tgtEl>
                                          <p:spTgt spid="59"/>
                                        </p:tgtEl>
                                      </p:cBhvr>
                                      <p:by x="105000" y="105000"/>
                                    </p:animScale>
                                  </p:childTnLst>
                                </p:cTn>
                              </p:par>
                              <p:par>
                                <p:cTn id="47" presetID="14" presetClass="entr" presetSubtype="10" fill="hold" grpId="0" nodeType="withEffect">
                                  <p:stCondLst>
                                    <p:cond delay="250"/>
                                  </p:stCondLst>
                                  <p:childTnLst>
                                    <p:set>
                                      <p:cBhvr>
                                        <p:cTn id="48" dur="1" fill="hold">
                                          <p:stCondLst>
                                            <p:cond delay="0"/>
                                          </p:stCondLst>
                                        </p:cTn>
                                        <p:tgtEl>
                                          <p:spTgt spid="111"/>
                                        </p:tgtEl>
                                        <p:attrNameLst>
                                          <p:attrName>style.visibility</p:attrName>
                                        </p:attrNameLst>
                                      </p:cBhvr>
                                      <p:to>
                                        <p:strVal val="visible"/>
                                      </p:to>
                                    </p:set>
                                    <p:animEffect transition="in" filter="randombar(horizontal)">
                                      <p:cBhvr>
                                        <p:cTn id="49" dur="400"/>
                                        <p:tgtEl>
                                          <p:spTgt spid="111"/>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112"/>
                                        </p:tgtEl>
                                        <p:attrNameLst>
                                          <p:attrName>style.visibility</p:attrName>
                                        </p:attrNameLst>
                                      </p:cBhvr>
                                      <p:to>
                                        <p:strVal val="visible"/>
                                      </p:to>
                                    </p:set>
                                    <p:animEffect transition="in" filter="randombar(horizontal)">
                                      <p:cBhvr>
                                        <p:cTn id="52" dur="400"/>
                                        <p:tgtEl>
                                          <p:spTgt spid="112"/>
                                        </p:tgtEl>
                                      </p:cBhvr>
                                    </p:animEffect>
                                  </p:childTnLst>
                                </p:cTn>
                              </p:par>
                            </p:childTnLst>
                          </p:cTn>
                        </p:par>
                        <p:par>
                          <p:cTn id="53" fill="hold">
                            <p:stCondLst>
                              <p:cond delay="3500"/>
                            </p:stCondLst>
                            <p:childTnLst>
                              <p:par>
                                <p:cTn id="54" presetID="53" presetClass="entr" presetSubtype="16" fill="hold" nodeType="afterEffect">
                                  <p:stCondLst>
                                    <p:cond delay="0"/>
                                  </p:stCondLst>
                                  <p:childTnLst>
                                    <p:set>
                                      <p:cBhvr>
                                        <p:cTn id="55" dur="1" fill="hold">
                                          <p:stCondLst>
                                            <p:cond delay="0"/>
                                          </p:stCondLst>
                                        </p:cTn>
                                        <p:tgtEl>
                                          <p:spTgt spid="88"/>
                                        </p:tgtEl>
                                        <p:attrNameLst>
                                          <p:attrName>style.visibility</p:attrName>
                                        </p:attrNameLst>
                                      </p:cBhvr>
                                      <p:to>
                                        <p:strVal val="visible"/>
                                      </p:to>
                                    </p:set>
                                    <p:anim calcmode="lin" valueType="num">
                                      <p:cBhvr>
                                        <p:cTn id="56" dur="350" fill="hold"/>
                                        <p:tgtEl>
                                          <p:spTgt spid="88"/>
                                        </p:tgtEl>
                                        <p:attrNameLst>
                                          <p:attrName>ppt_w</p:attrName>
                                        </p:attrNameLst>
                                      </p:cBhvr>
                                      <p:tavLst>
                                        <p:tav tm="0">
                                          <p:val>
                                            <p:fltVal val="0"/>
                                          </p:val>
                                        </p:tav>
                                        <p:tav tm="100000">
                                          <p:val>
                                            <p:strVal val="#ppt_w"/>
                                          </p:val>
                                        </p:tav>
                                      </p:tavLst>
                                    </p:anim>
                                    <p:anim calcmode="lin" valueType="num">
                                      <p:cBhvr>
                                        <p:cTn id="57" dur="350" fill="hold"/>
                                        <p:tgtEl>
                                          <p:spTgt spid="88"/>
                                        </p:tgtEl>
                                        <p:attrNameLst>
                                          <p:attrName>ppt_h</p:attrName>
                                        </p:attrNameLst>
                                      </p:cBhvr>
                                      <p:tavLst>
                                        <p:tav tm="0">
                                          <p:val>
                                            <p:fltVal val="0"/>
                                          </p:val>
                                        </p:tav>
                                        <p:tav tm="100000">
                                          <p:val>
                                            <p:strVal val="#ppt_h"/>
                                          </p:val>
                                        </p:tav>
                                      </p:tavLst>
                                    </p:anim>
                                    <p:animEffect transition="in" filter="fade">
                                      <p:cBhvr>
                                        <p:cTn id="58" dur="350"/>
                                        <p:tgtEl>
                                          <p:spTgt spid="88"/>
                                        </p:tgtEl>
                                      </p:cBhvr>
                                    </p:animEffect>
                                  </p:childTnLst>
                                </p:cTn>
                              </p:par>
                            </p:childTnLst>
                          </p:cTn>
                        </p:par>
                        <p:par>
                          <p:cTn id="59" fill="hold">
                            <p:stCondLst>
                              <p:cond delay="3850"/>
                            </p:stCondLst>
                            <p:childTnLst>
                              <p:par>
                                <p:cTn id="60" presetID="26" presetClass="emph" presetSubtype="0" fill="hold" nodeType="afterEffect">
                                  <p:stCondLst>
                                    <p:cond delay="0"/>
                                  </p:stCondLst>
                                  <p:childTnLst>
                                    <p:animEffect transition="out" filter="fade">
                                      <p:cBhvr>
                                        <p:cTn id="61" dur="500" tmFilter="0, 0; .2, .5; .8, .5; 1, 0"/>
                                        <p:tgtEl>
                                          <p:spTgt spid="88"/>
                                        </p:tgtEl>
                                      </p:cBhvr>
                                    </p:animEffect>
                                    <p:animScale>
                                      <p:cBhvr>
                                        <p:cTn id="62" dur="250" autoRev="1" fill="hold"/>
                                        <p:tgtEl>
                                          <p:spTgt spid="88"/>
                                        </p:tgtEl>
                                      </p:cBhvr>
                                      <p:by x="105000" y="105000"/>
                                    </p:animScale>
                                  </p:childTnLst>
                                </p:cTn>
                              </p:par>
                              <p:par>
                                <p:cTn id="63" presetID="14" presetClass="entr" presetSubtype="10" fill="hold" grpId="0" nodeType="withEffect">
                                  <p:stCondLst>
                                    <p:cond delay="250"/>
                                  </p:stCondLst>
                                  <p:childTnLst>
                                    <p:set>
                                      <p:cBhvr>
                                        <p:cTn id="64" dur="1" fill="hold">
                                          <p:stCondLst>
                                            <p:cond delay="0"/>
                                          </p:stCondLst>
                                        </p:cTn>
                                        <p:tgtEl>
                                          <p:spTgt spid="109"/>
                                        </p:tgtEl>
                                        <p:attrNameLst>
                                          <p:attrName>style.visibility</p:attrName>
                                        </p:attrNameLst>
                                      </p:cBhvr>
                                      <p:to>
                                        <p:strVal val="visible"/>
                                      </p:to>
                                    </p:set>
                                    <p:animEffect transition="in" filter="randombar(horizontal)">
                                      <p:cBhvr>
                                        <p:cTn id="65" dur="400"/>
                                        <p:tgtEl>
                                          <p:spTgt spid="109"/>
                                        </p:tgtEl>
                                      </p:cBhvr>
                                    </p:animEffect>
                                  </p:childTnLst>
                                </p:cTn>
                              </p:par>
                              <p:par>
                                <p:cTn id="66" presetID="14" presetClass="entr" presetSubtype="10" fill="hold" grpId="0" nodeType="withEffect">
                                  <p:stCondLst>
                                    <p:cond delay="250"/>
                                  </p:stCondLst>
                                  <p:childTnLst>
                                    <p:set>
                                      <p:cBhvr>
                                        <p:cTn id="67" dur="1" fill="hold">
                                          <p:stCondLst>
                                            <p:cond delay="0"/>
                                          </p:stCondLst>
                                        </p:cTn>
                                        <p:tgtEl>
                                          <p:spTgt spid="110"/>
                                        </p:tgtEl>
                                        <p:attrNameLst>
                                          <p:attrName>style.visibility</p:attrName>
                                        </p:attrNameLst>
                                      </p:cBhvr>
                                      <p:to>
                                        <p:strVal val="visible"/>
                                      </p:to>
                                    </p:set>
                                    <p:animEffect transition="in" filter="randombar(horizontal)">
                                      <p:cBhvr>
                                        <p:cTn id="68" dur="400"/>
                                        <p:tgtEl>
                                          <p:spTgt spid="110"/>
                                        </p:tgtEl>
                                      </p:cBhvr>
                                    </p:animEffect>
                                  </p:childTnLst>
                                </p:cTn>
                              </p:par>
                            </p:childTnLst>
                          </p:cTn>
                        </p:par>
                        <p:par>
                          <p:cTn id="69" fill="hold">
                            <p:stCondLst>
                              <p:cond delay="4500"/>
                            </p:stCondLst>
                            <p:childTnLst>
                              <p:par>
                                <p:cTn id="70" presetID="35" presetClass="entr" presetSubtype="0" fill="hold" nodeType="afterEffect">
                                  <p:stCondLst>
                                    <p:cond delay="0"/>
                                  </p:stCondLst>
                                  <p:childTnLst>
                                    <p:set>
                                      <p:cBhvr>
                                        <p:cTn id="71" dur="1" fill="hold">
                                          <p:stCondLst>
                                            <p:cond delay="0"/>
                                          </p:stCondLst>
                                        </p:cTn>
                                        <p:tgtEl>
                                          <p:spTgt spid="100"/>
                                        </p:tgtEl>
                                        <p:attrNameLst>
                                          <p:attrName>style.visibility</p:attrName>
                                        </p:attrNameLst>
                                      </p:cBhvr>
                                      <p:to>
                                        <p:strVal val="visible"/>
                                      </p:to>
                                    </p:set>
                                    <p:animEffect transition="in" filter="fade">
                                      <p:cBhvr>
                                        <p:cTn id="72" dur="750"/>
                                        <p:tgtEl>
                                          <p:spTgt spid="100"/>
                                        </p:tgtEl>
                                      </p:cBhvr>
                                    </p:animEffect>
                                    <p:anim calcmode="lin" valueType="num">
                                      <p:cBhvr>
                                        <p:cTn id="73" dur="750" fill="hold"/>
                                        <p:tgtEl>
                                          <p:spTgt spid="100"/>
                                        </p:tgtEl>
                                        <p:attrNameLst>
                                          <p:attrName>style.rotation</p:attrName>
                                        </p:attrNameLst>
                                      </p:cBhvr>
                                      <p:tavLst>
                                        <p:tav tm="0">
                                          <p:val>
                                            <p:fltVal val="720"/>
                                          </p:val>
                                        </p:tav>
                                        <p:tav tm="100000">
                                          <p:val>
                                            <p:fltVal val="0"/>
                                          </p:val>
                                        </p:tav>
                                      </p:tavLst>
                                    </p:anim>
                                    <p:anim calcmode="lin" valueType="num">
                                      <p:cBhvr>
                                        <p:cTn id="74" dur="750" fill="hold"/>
                                        <p:tgtEl>
                                          <p:spTgt spid="100"/>
                                        </p:tgtEl>
                                        <p:attrNameLst>
                                          <p:attrName>ppt_h</p:attrName>
                                        </p:attrNameLst>
                                      </p:cBhvr>
                                      <p:tavLst>
                                        <p:tav tm="0">
                                          <p:val>
                                            <p:fltVal val="0"/>
                                          </p:val>
                                        </p:tav>
                                        <p:tav tm="100000">
                                          <p:val>
                                            <p:strVal val="#ppt_h"/>
                                          </p:val>
                                        </p:tav>
                                      </p:tavLst>
                                    </p:anim>
                                    <p:anim calcmode="lin" valueType="num">
                                      <p:cBhvr>
                                        <p:cTn id="75" dur="750" fill="hold"/>
                                        <p:tgtEl>
                                          <p:spTgt spid="100"/>
                                        </p:tgtEl>
                                        <p:attrNameLst>
                                          <p:attrName>ppt_w</p:attrName>
                                        </p:attrNameLst>
                                      </p:cBhvr>
                                      <p:tavLst>
                                        <p:tav tm="0">
                                          <p:val>
                                            <p:fltVal val="0"/>
                                          </p:val>
                                        </p:tav>
                                        <p:tav tm="100000">
                                          <p:val>
                                            <p:strVal val="#ppt_w"/>
                                          </p:val>
                                        </p:tav>
                                      </p:tavLst>
                                    </p:anim>
                                  </p:childTnLst>
                                </p:cTn>
                              </p:par>
                            </p:childTnLst>
                          </p:cTn>
                        </p:par>
                        <p:par>
                          <p:cTn id="76" fill="hold">
                            <p:stCondLst>
                              <p:cond delay="5250"/>
                            </p:stCondLst>
                            <p:childTnLst>
                              <p:par>
                                <p:cTn id="77" presetID="14" presetClass="entr" presetSubtype="10" fill="hold" grpId="0" nodeType="afterEffect">
                                  <p:stCondLst>
                                    <p:cond delay="0"/>
                                  </p:stCondLst>
                                  <p:childTnLst>
                                    <p:set>
                                      <p:cBhvr>
                                        <p:cTn id="78" dur="1" fill="hold">
                                          <p:stCondLst>
                                            <p:cond delay="0"/>
                                          </p:stCondLst>
                                        </p:cTn>
                                        <p:tgtEl>
                                          <p:spTgt spid="103"/>
                                        </p:tgtEl>
                                        <p:attrNameLst>
                                          <p:attrName>style.visibility</p:attrName>
                                        </p:attrNameLst>
                                      </p:cBhvr>
                                      <p:to>
                                        <p:strVal val="visible"/>
                                      </p:to>
                                    </p:set>
                                    <p:animEffect transition="in" filter="randombar(horizontal)">
                                      <p:cBhvr>
                                        <p:cTn id="79" dur="400"/>
                                        <p:tgtEl>
                                          <p:spTgt spid="103"/>
                                        </p:tgtEl>
                                      </p:cBhvr>
                                    </p:animEffect>
                                  </p:childTnLst>
                                </p:cTn>
                              </p:par>
                              <p:par>
                                <p:cTn id="80" presetID="14" presetClass="entr" presetSubtype="10" fill="hold" grpId="0" nodeType="withEffect">
                                  <p:stCondLst>
                                    <p:cond delay="0"/>
                                  </p:stCondLst>
                                  <p:childTnLst>
                                    <p:set>
                                      <p:cBhvr>
                                        <p:cTn id="81" dur="1" fill="hold">
                                          <p:stCondLst>
                                            <p:cond delay="0"/>
                                          </p:stCondLst>
                                        </p:cTn>
                                        <p:tgtEl>
                                          <p:spTgt spid="104"/>
                                        </p:tgtEl>
                                        <p:attrNameLst>
                                          <p:attrName>style.visibility</p:attrName>
                                        </p:attrNameLst>
                                      </p:cBhvr>
                                      <p:to>
                                        <p:strVal val="visible"/>
                                      </p:to>
                                    </p:set>
                                    <p:animEffect transition="in" filter="randombar(horizontal)">
                                      <p:cBhvr>
                                        <p:cTn id="82" dur="400"/>
                                        <p:tgtEl>
                                          <p:spTgt spid="104"/>
                                        </p:tgtEl>
                                      </p:cBhvr>
                                    </p:animEffect>
                                  </p:childTnLst>
                                </p:cTn>
                              </p:par>
                            </p:childTnLst>
                          </p:cTn>
                        </p:par>
                        <p:par>
                          <p:cTn id="83" fill="hold">
                            <p:stCondLst>
                              <p:cond delay="5650"/>
                            </p:stCondLst>
                            <p:childTnLst>
                              <p:par>
                                <p:cTn id="84" presetID="35" presetClass="entr" presetSubtype="0" fill="hold" nodeType="afterEffect">
                                  <p:stCondLst>
                                    <p:cond delay="0"/>
                                  </p:stCondLst>
                                  <p:childTnLst>
                                    <p:set>
                                      <p:cBhvr>
                                        <p:cTn id="85" dur="1" fill="hold">
                                          <p:stCondLst>
                                            <p:cond delay="0"/>
                                          </p:stCondLst>
                                        </p:cTn>
                                        <p:tgtEl>
                                          <p:spTgt spid="95"/>
                                        </p:tgtEl>
                                        <p:attrNameLst>
                                          <p:attrName>style.visibility</p:attrName>
                                        </p:attrNameLst>
                                      </p:cBhvr>
                                      <p:to>
                                        <p:strVal val="visible"/>
                                      </p:to>
                                    </p:set>
                                    <p:animEffect transition="in" filter="fade">
                                      <p:cBhvr>
                                        <p:cTn id="86" dur="750"/>
                                        <p:tgtEl>
                                          <p:spTgt spid="95"/>
                                        </p:tgtEl>
                                      </p:cBhvr>
                                    </p:animEffect>
                                    <p:anim calcmode="lin" valueType="num">
                                      <p:cBhvr>
                                        <p:cTn id="87" dur="750" fill="hold"/>
                                        <p:tgtEl>
                                          <p:spTgt spid="95"/>
                                        </p:tgtEl>
                                        <p:attrNameLst>
                                          <p:attrName>style.rotation</p:attrName>
                                        </p:attrNameLst>
                                      </p:cBhvr>
                                      <p:tavLst>
                                        <p:tav tm="0">
                                          <p:val>
                                            <p:fltVal val="720"/>
                                          </p:val>
                                        </p:tav>
                                        <p:tav tm="100000">
                                          <p:val>
                                            <p:fltVal val="0"/>
                                          </p:val>
                                        </p:tav>
                                      </p:tavLst>
                                    </p:anim>
                                    <p:anim calcmode="lin" valueType="num">
                                      <p:cBhvr>
                                        <p:cTn id="88" dur="750" fill="hold"/>
                                        <p:tgtEl>
                                          <p:spTgt spid="95"/>
                                        </p:tgtEl>
                                        <p:attrNameLst>
                                          <p:attrName>ppt_h</p:attrName>
                                        </p:attrNameLst>
                                      </p:cBhvr>
                                      <p:tavLst>
                                        <p:tav tm="0">
                                          <p:val>
                                            <p:fltVal val="0"/>
                                          </p:val>
                                        </p:tav>
                                        <p:tav tm="100000">
                                          <p:val>
                                            <p:strVal val="#ppt_h"/>
                                          </p:val>
                                        </p:tav>
                                      </p:tavLst>
                                    </p:anim>
                                    <p:anim calcmode="lin" valueType="num">
                                      <p:cBhvr>
                                        <p:cTn id="89" dur="750" fill="hold"/>
                                        <p:tgtEl>
                                          <p:spTgt spid="95"/>
                                        </p:tgtEl>
                                        <p:attrNameLst>
                                          <p:attrName>ppt_w</p:attrName>
                                        </p:attrNameLst>
                                      </p:cBhvr>
                                      <p:tavLst>
                                        <p:tav tm="0">
                                          <p:val>
                                            <p:fltVal val="0"/>
                                          </p:val>
                                        </p:tav>
                                        <p:tav tm="100000">
                                          <p:val>
                                            <p:strVal val="#ppt_w"/>
                                          </p:val>
                                        </p:tav>
                                      </p:tavLst>
                                    </p:anim>
                                  </p:childTnLst>
                                </p:cTn>
                              </p:par>
                            </p:childTnLst>
                          </p:cTn>
                        </p:par>
                        <p:par>
                          <p:cTn id="90" fill="hold">
                            <p:stCondLst>
                              <p:cond delay="6400"/>
                            </p:stCondLst>
                            <p:childTnLst>
                              <p:par>
                                <p:cTn id="91" presetID="14" presetClass="entr" presetSubtype="10" fill="hold" grpId="0" nodeType="afterEffect">
                                  <p:stCondLst>
                                    <p:cond delay="0"/>
                                  </p:stCondLst>
                                  <p:childTnLst>
                                    <p:set>
                                      <p:cBhvr>
                                        <p:cTn id="92" dur="1" fill="hold">
                                          <p:stCondLst>
                                            <p:cond delay="0"/>
                                          </p:stCondLst>
                                        </p:cTn>
                                        <p:tgtEl>
                                          <p:spTgt spid="105"/>
                                        </p:tgtEl>
                                        <p:attrNameLst>
                                          <p:attrName>style.visibility</p:attrName>
                                        </p:attrNameLst>
                                      </p:cBhvr>
                                      <p:to>
                                        <p:strVal val="visible"/>
                                      </p:to>
                                    </p:set>
                                    <p:animEffect transition="in" filter="randombar(horizontal)">
                                      <p:cBhvr>
                                        <p:cTn id="93" dur="400"/>
                                        <p:tgtEl>
                                          <p:spTgt spid="105"/>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106"/>
                                        </p:tgtEl>
                                        <p:attrNameLst>
                                          <p:attrName>style.visibility</p:attrName>
                                        </p:attrNameLst>
                                      </p:cBhvr>
                                      <p:to>
                                        <p:strVal val="visible"/>
                                      </p:to>
                                    </p:set>
                                    <p:animEffect transition="in" filter="randombar(horizontal)">
                                      <p:cBhvr>
                                        <p:cTn id="96" dur="4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56" grpId="0" animBg="1"/>
      <p:bldP spid="57" grpId="0" animBg="1"/>
      <p:bldP spid="58" grpId="0" animBg="1"/>
      <p:bldP spid="103" grpId="0"/>
      <p:bldP spid="104" grpId="0"/>
      <p:bldP spid="105" grpId="0"/>
      <p:bldP spid="106" grpId="0"/>
      <p:bldP spid="107" grpId="0"/>
      <p:bldP spid="108" grpId="0"/>
      <p:bldP spid="109" grpId="0"/>
      <p:bldP spid="110" grpId="0"/>
      <p:bldP spid="111" grpId="0"/>
      <p:bldP spid="1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11607"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问题评估</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6" name="任意多边形 5"/>
          <p:cNvSpPr/>
          <p:nvPr/>
        </p:nvSpPr>
        <p:spPr>
          <a:xfrm rot="5400000">
            <a:off x="4575466" y="3463946"/>
            <a:ext cx="1503912" cy="723424"/>
          </a:xfrm>
          <a:custGeom>
            <a:avLst/>
            <a:gdLst>
              <a:gd name="connsiteX0" fmla="*/ 0 w 1503912"/>
              <a:gd name="connsiteY0" fmla="*/ 487471 h 723424"/>
              <a:gd name="connsiteX1" fmla="*/ 546441 w 1503912"/>
              <a:gd name="connsiteY1" fmla="*/ 194123 h 723424"/>
              <a:gd name="connsiteX2" fmla="*/ 622201 w 1503912"/>
              <a:gd name="connsiteY2" fmla="*/ 182561 h 723424"/>
              <a:gd name="connsiteX3" fmla="*/ 759473 w 1503912"/>
              <a:gd name="connsiteY3" fmla="*/ 0 h 723424"/>
              <a:gd name="connsiteX4" fmla="*/ 896982 w 1503912"/>
              <a:gd name="connsiteY4" fmla="*/ 182876 h 723424"/>
              <a:gd name="connsiteX5" fmla="*/ 951826 w 1503912"/>
              <a:gd name="connsiteY5" fmla="*/ 190149 h 723424"/>
              <a:gd name="connsiteX6" fmla="*/ 1503912 w 1503912"/>
              <a:gd name="connsiteY6" fmla="*/ 472727 h 723424"/>
              <a:gd name="connsiteX7" fmla="*/ 1272630 w 1503912"/>
              <a:gd name="connsiteY7" fmla="*/ 713261 h 723424"/>
              <a:gd name="connsiteX8" fmla="*/ 235953 w 1503912"/>
              <a:gd name="connsiteY8" fmla="*/ 723424 h 723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03912" h="723424">
                <a:moveTo>
                  <a:pt x="0" y="487471"/>
                </a:moveTo>
                <a:cubicBezTo>
                  <a:pt x="155116" y="332355"/>
                  <a:pt x="346085" y="234486"/>
                  <a:pt x="546441" y="194123"/>
                </a:cubicBezTo>
                <a:lnTo>
                  <a:pt x="622201" y="182561"/>
                </a:lnTo>
                <a:lnTo>
                  <a:pt x="759473" y="0"/>
                </a:lnTo>
                <a:lnTo>
                  <a:pt x="896982" y="182876"/>
                </a:lnTo>
                <a:lnTo>
                  <a:pt x="951826" y="190149"/>
                </a:lnTo>
                <a:cubicBezTo>
                  <a:pt x="1152934" y="226576"/>
                  <a:pt x="1345785" y="320682"/>
                  <a:pt x="1503912" y="472727"/>
                </a:cubicBezTo>
                <a:lnTo>
                  <a:pt x="1272630" y="713261"/>
                </a:lnTo>
                <a:cubicBezTo>
                  <a:pt x="981963" y="433774"/>
                  <a:pt x="521086" y="438291"/>
                  <a:pt x="235953" y="723424"/>
                </a:cubicBez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7" name="任意多边形 6"/>
          <p:cNvSpPr/>
          <p:nvPr/>
        </p:nvSpPr>
        <p:spPr>
          <a:xfrm rot="18900000">
            <a:off x="3036678" y="3283675"/>
            <a:ext cx="1059543" cy="1073851"/>
          </a:xfrm>
          <a:custGeom>
            <a:avLst/>
            <a:gdLst>
              <a:gd name="connsiteX0" fmla="*/ 1053001 w 1059543"/>
              <a:gd name="connsiteY0" fmla="*/ 0 h 1073851"/>
              <a:gd name="connsiteX1" fmla="*/ 1059543 w 1059543"/>
              <a:gd name="connsiteY1" fmla="*/ 333624 h 1073851"/>
              <a:gd name="connsiteX2" fmla="*/ 333688 w 1059543"/>
              <a:gd name="connsiteY2" fmla="*/ 1073851 h 1073851"/>
              <a:gd name="connsiteX3" fmla="*/ 0 w 1059543"/>
              <a:gd name="connsiteY3" fmla="*/ 1073851 h 1073851"/>
              <a:gd name="connsiteX4" fmla="*/ 178963 w 1059543"/>
              <a:gd name="connsiteY4" fmla="*/ 480031 h 1073851"/>
              <a:gd name="connsiteX5" fmla="*/ 224358 w 1059543"/>
              <a:gd name="connsiteY5" fmla="*/ 418287 h 1073851"/>
              <a:gd name="connsiteX6" fmla="*/ 192333 w 1059543"/>
              <a:gd name="connsiteY6" fmla="*/ 192129 h 1073851"/>
              <a:gd name="connsiteX7" fmla="*/ 418880 w 1059543"/>
              <a:gd name="connsiteY7" fmla="*/ 224209 h 1073851"/>
              <a:gd name="connsiteX8" fmla="*/ 462804 w 1059543"/>
              <a:gd name="connsiteY8" fmla="*/ 190570 h 1073851"/>
              <a:gd name="connsiteX9" fmla="*/ 1053001 w 1059543"/>
              <a:gd name="connsiteY9" fmla="*/ 0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9543" h="1073851">
                <a:moveTo>
                  <a:pt x="1053001" y="0"/>
                </a:moveTo>
                <a:lnTo>
                  <a:pt x="1059543" y="333624"/>
                </a:lnTo>
                <a:cubicBezTo>
                  <a:pt x="656383" y="341529"/>
                  <a:pt x="333688" y="670613"/>
                  <a:pt x="333688" y="1073851"/>
                </a:cubicBezTo>
                <a:lnTo>
                  <a:pt x="0" y="1073851"/>
                </a:lnTo>
                <a:cubicBezTo>
                  <a:pt x="0" y="854484"/>
                  <a:pt x="65832" y="650244"/>
                  <a:pt x="178963" y="480031"/>
                </a:cubicBezTo>
                <a:lnTo>
                  <a:pt x="224358" y="418287"/>
                </a:lnTo>
                <a:lnTo>
                  <a:pt x="192333" y="192129"/>
                </a:lnTo>
                <a:lnTo>
                  <a:pt x="418880" y="224209"/>
                </a:lnTo>
                <a:lnTo>
                  <a:pt x="462804" y="190570"/>
                </a:lnTo>
                <a:cubicBezTo>
                  <a:pt x="630767" y="74123"/>
                  <a:pt x="833676" y="4301"/>
                  <a:pt x="1053001" y="0"/>
                </a:cubicBez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8" name="任意多边形 7"/>
          <p:cNvSpPr/>
          <p:nvPr/>
        </p:nvSpPr>
        <p:spPr>
          <a:xfrm rot="18900000" flipV="1">
            <a:off x="3863443" y="4109556"/>
            <a:ext cx="1059543" cy="1073851"/>
          </a:xfrm>
          <a:custGeom>
            <a:avLst/>
            <a:gdLst>
              <a:gd name="connsiteX0" fmla="*/ 333688 w 1059543"/>
              <a:gd name="connsiteY0" fmla="*/ 1073851 h 1073851"/>
              <a:gd name="connsiteX1" fmla="*/ 1059543 w 1059543"/>
              <a:gd name="connsiteY1" fmla="*/ 333624 h 1073851"/>
              <a:gd name="connsiteX2" fmla="*/ 1053001 w 1059543"/>
              <a:gd name="connsiteY2" fmla="*/ 0 h 1073851"/>
              <a:gd name="connsiteX3" fmla="*/ 462804 w 1059543"/>
              <a:gd name="connsiteY3" fmla="*/ 190570 h 1073851"/>
              <a:gd name="connsiteX4" fmla="*/ 418881 w 1059543"/>
              <a:gd name="connsiteY4" fmla="*/ 224208 h 1073851"/>
              <a:gd name="connsiteX5" fmla="*/ 192334 w 1059543"/>
              <a:gd name="connsiteY5" fmla="*/ 192128 h 1073851"/>
              <a:gd name="connsiteX6" fmla="*/ 224359 w 1059543"/>
              <a:gd name="connsiteY6" fmla="*/ 418285 h 1073851"/>
              <a:gd name="connsiteX7" fmla="*/ 178964 w 1059543"/>
              <a:gd name="connsiteY7" fmla="*/ 480031 h 1073851"/>
              <a:gd name="connsiteX8" fmla="*/ 0 w 1059543"/>
              <a:gd name="connsiteY8" fmla="*/ 107385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333688" y="1073851"/>
                </a:moveTo>
                <a:cubicBezTo>
                  <a:pt x="333688" y="670613"/>
                  <a:pt x="656383" y="341529"/>
                  <a:pt x="1059543" y="333624"/>
                </a:cubicBezTo>
                <a:lnTo>
                  <a:pt x="1053001" y="0"/>
                </a:lnTo>
                <a:cubicBezTo>
                  <a:pt x="833676" y="4300"/>
                  <a:pt x="630767" y="74123"/>
                  <a:pt x="462804" y="190570"/>
                </a:cubicBezTo>
                <a:lnTo>
                  <a:pt x="418881" y="224208"/>
                </a:lnTo>
                <a:lnTo>
                  <a:pt x="192334" y="192128"/>
                </a:lnTo>
                <a:lnTo>
                  <a:pt x="224359" y="418285"/>
                </a:lnTo>
                <a:lnTo>
                  <a:pt x="178964" y="480031"/>
                </a:lnTo>
                <a:cubicBezTo>
                  <a:pt x="65832" y="650245"/>
                  <a:pt x="0" y="854484"/>
                  <a:pt x="0" y="1073851"/>
                </a:cubicBez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9" name="任意多边形 8"/>
          <p:cNvSpPr/>
          <p:nvPr/>
        </p:nvSpPr>
        <p:spPr>
          <a:xfrm rot="2700000">
            <a:off x="3844392" y="2454728"/>
            <a:ext cx="1059543" cy="1073851"/>
          </a:xfrm>
          <a:custGeom>
            <a:avLst/>
            <a:gdLst>
              <a:gd name="connsiteX0" fmla="*/ 219275 w 1059543"/>
              <a:gd name="connsiteY0" fmla="*/ 192128 h 1073851"/>
              <a:gd name="connsiteX1" fmla="*/ 423085 w 1059543"/>
              <a:gd name="connsiteY1" fmla="*/ 220989 h 1073851"/>
              <a:gd name="connsiteX2" fmla="*/ 462804 w 1059543"/>
              <a:gd name="connsiteY2" fmla="*/ 190570 h 1073851"/>
              <a:gd name="connsiteX3" fmla="*/ 1053001 w 1059543"/>
              <a:gd name="connsiteY3" fmla="*/ 0 h 1073851"/>
              <a:gd name="connsiteX4" fmla="*/ 1059543 w 1059543"/>
              <a:gd name="connsiteY4" fmla="*/ 333624 h 1073851"/>
              <a:gd name="connsiteX5" fmla="*/ 333688 w 1059543"/>
              <a:gd name="connsiteY5" fmla="*/ 1073851 h 1073851"/>
              <a:gd name="connsiteX6" fmla="*/ 0 w 1059543"/>
              <a:gd name="connsiteY6" fmla="*/ 1073851 h 1073851"/>
              <a:gd name="connsiteX7" fmla="*/ 239386 w 1059543"/>
              <a:gd name="connsiteY7" fmla="*/ 397847 h 1073851"/>
              <a:gd name="connsiteX8" fmla="*/ 247170 w 1059543"/>
              <a:gd name="connsiteY8" fmla="*/ 389121 h 107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59543" h="1073851">
                <a:moveTo>
                  <a:pt x="219275" y="192128"/>
                </a:moveTo>
                <a:lnTo>
                  <a:pt x="423085" y="220989"/>
                </a:lnTo>
                <a:lnTo>
                  <a:pt x="462804" y="190570"/>
                </a:lnTo>
                <a:cubicBezTo>
                  <a:pt x="630767" y="74123"/>
                  <a:pt x="833676" y="4301"/>
                  <a:pt x="1053001" y="0"/>
                </a:cubicBezTo>
                <a:lnTo>
                  <a:pt x="1059543" y="333624"/>
                </a:lnTo>
                <a:cubicBezTo>
                  <a:pt x="656383" y="341529"/>
                  <a:pt x="333688" y="670613"/>
                  <a:pt x="333688" y="1073851"/>
                </a:cubicBezTo>
                <a:lnTo>
                  <a:pt x="0" y="1073851"/>
                </a:lnTo>
                <a:cubicBezTo>
                  <a:pt x="0" y="817923"/>
                  <a:pt x="89604" y="582585"/>
                  <a:pt x="239386" y="397847"/>
                </a:cubicBezTo>
                <a:lnTo>
                  <a:pt x="247170" y="389121"/>
                </a:lnTo>
                <a:close/>
              </a:path>
            </a:pathLst>
          </a:cu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lumMod val="75000"/>
                  <a:lumOff val="25000"/>
                </a:schemeClr>
              </a:solidFill>
            </a:endParaRPr>
          </a:p>
        </p:txBody>
      </p:sp>
      <p:sp>
        <p:nvSpPr>
          <p:cNvPr id="10" name="心形 9"/>
          <p:cNvSpPr/>
          <p:nvPr/>
        </p:nvSpPr>
        <p:spPr>
          <a:xfrm>
            <a:off x="4222572" y="2110969"/>
            <a:ext cx="351692" cy="293077"/>
          </a:xfrm>
          <a:prstGeom prst="hear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nvGrpSpPr>
          <p:cNvPr id="11" name="组合 10"/>
          <p:cNvGrpSpPr/>
          <p:nvPr/>
        </p:nvGrpSpPr>
        <p:grpSpPr>
          <a:xfrm>
            <a:off x="5853283" y="3577871"/>
            <a:ext cx="224872" cy="564609"/>
            <a:chOff x="3114596" y="2996938"/>
            <a:chExt cx="224872" cy="564609"/>
          </a:xfrm>
          <a:solidFill>
            <a:srgbClr val="202A36"/>
          </a:solidFill>
        </p:grpSpPr>
        <p:sp>
          <p:nvSpPr>
            <p:cNvPr id="12" name="椭圆 11"/>
            <p:cNvSpPr/>
            <p:nvPr/>
          </p:nvSpPr>
          <p:spPr>
            <a:xfrm>
              <a:off x="3184508" y="2996938"/>
              <a:ext cx="90487" cy="9048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3" name="同侧圆角矩形 12"/>
            <p:cNvSpPr/>
            <p:nvPr/>
          </p:nvSpPr>
          <p:spPr>
            <a:xfrm>
              <a:off x="3114865" y="3096786"/>
              <a:ext cx="224603" cy="63149"/>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矩形 13"/>
            <p:cNvSpPr/>
            <p:nvPr/>
          </p:nvSpPr>
          <p:spPr>
            <a:xfrm>
              <a:off x="3170785" y="3159935"/>
              <a:ext cx="112763" cy="1546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5" name="同侧圆角矩形 14"/>
            <p:cNvSpPr/>
            <p:nvPr/>
          </p:nvSpPr>
          <p:spPr>
            <a:xfrm rot="10800000">
              <a:off x="3170785"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同侧圆角矩形 15"/>
            <p:cNvSpPr/>
            <p:nvPr/>
          </p:nvSpPr>
          <p:spPr>
            <a:xfrm rot="10800000">
              <a:off x="3237416" y="3304372"/>
              <a:ext cx="45719" cy="257175"/>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同侧圆角矩形 16"/>
            <p:cNvSpPr/>
            <p:nvPr/>
          </p:nvSpPr>
          <p:spPr>
            <a:xfrm rot="10800000">
              <a:off x="3114596"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8" name="同侧圆角矩形 17"/>
            <p:cNvSpPr/>
            <p:nvPr/>
          </p:nvSpPr>
          <p:spPr>
            <a:xfrm rot="10800000">
              <a:off x="3307081" y="3144503"/>
              <a:ext cx="31089" cy="180000"/>
            </a:xfrm>
            <a:prstGeom prst="round2SameRect">
              <a:avLst>
                <a:gd name="adj1" fmla="val 50000"/>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9" name="组合 18"/>
          <p:cNvGrpSpPr/>
          <p:nvPr/>
        </p:nvGrpSpPr>
        <p:grpSpPr>
          <a:xfrm>
            <a:off x="2544813" y="3665474"/>
            <a:ext cx="439857" cy="311768"/>
            <a:chOff x="4979939" y="3638125"/>
            <a:chExt cx="439857" cy="311768"/>
          </a:xfrm>
          <a:solidFill>
            <a:srgbClr val="202A36"/>
          </a:solidFill>
        </p:grpSpPr>
        <p:grpSp>
          <p:nvGrpSpPr>
            <p:cNvPr id="20" name="组合 19"/>
            <p:cNvGrpSpPr/>
            <p:nvPr/>
          </p:nvGrpSpPr>
          <p:grpSpPr>
            <a:xfrm>
              <a:off x="4979939" y="3681386"/>
              <a:ext cx="439857" cy="268507"/>
              <a:chOff x="4975778" y="3669385"/>
              <a:chExt cx="439857" cy="268507"/>
            </a:xfrm>
            <a:grpFill/>
          </p:grpSpPr>
          <p:grpSp>
            <p:nvGrpSpPr>
              <p:cNvPr id="22" name="组合 21"/>
              <p:cNvGrpSpPr/>
              <p:nvPr/>
            </p:nvGrpSpPr>
            <p:grpSpPr>
              <a:xfrm>
                <a:off x="4975778" y="3689944"/>
                <a:ext cx="439857" cy="24689"/>
                <a:chOff x="4902784" y="3688900"/>
                <a:chExt cx="439857" cy="24689"/>
              </a:xfrm>
              <a:grpFill/>
            </p:grpSpPr>
            <p:sp>
              <p:nvSpPr>
                <p:cNvPr id="26" name="矩形 25"/>
                <p:cNvSpPr/>
                <p:nvPr/>
              </p:nvSpPr>
              <p:spPr>
                <a:xfrm rot="19380000">
                  <a:off x="4902784" y="3688900"/>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7" name="矩形 26"/>
                <p:cNvSpPr/>
                <p:nvPr/>
              </p:nvSpPr>
              <p:spPr>
                <a:xfrm rot="2220000" flipH="1">
                  <a:off x="5090641" y="3688901"/>
                  <a:ext cx="252000" cy="2468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3" name="等腰三角形 22"/>
              <p:cNvSpPr/>
              <p:nvPr/>
            </p:nvSpPr>
            <p:spPr>
              <a:xfrm>
                <a:off x="5044333" y="3669385"/>
                <a:ext cx="302746" cy="12780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4" name="矩形 23"/>
              <p:cNvSpPr/>
              <p:nvPr/>
            </p:nvSpPr>
            <p:spPr>
              <a:xfrm>
                <a:off x="5043860"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5" name="矩形 24"/>
              <p:cNvSpPr/>
              <p:nvPr/>
            </p:nvSpPr>
            <p:spPr>
              <a:xfrm>
                <a:off x="5238624" y="3797191"/>
                <a:ext cx="106784" cy="140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1" name="剪去单角的矩形 20"/>
            <p:cNvSpPr/>
            <p:nvPr/>
          </p:nvSpPr>
          <p:spPr>
            <a:xfrm flipH="1" flipV="1">
              <a:off x="5266528" y="3638125"/>
              <a:ext cx="45719" cy="88107"/>
            </a:xfrm>
            <a:prstGeom prst="snip1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28" name="组合 27"/>
          <p:cNvGrpSpPr/>
          <p:nvPr/>
        </p:nvGrpSpPr>
        <p:grpSpPr>
          <a:xfrm>
            <a:off x="4164483" y="5250934"/>
            <a:ext cx="465358" cy="418456"/>
            <a:chOff x="2928203" y="5369694"/>
            <a:chExt cx="465358" cy="418456"/>
          </a:xfrm>
          <a:solidFill>
            <a:srgbClr val="202A36"/>
          </a:solidFill>
        </p:grpSpPr>
        <p:grpSp>
          <p:nvGrpSpPr>
            <p:cNvPr id="29" name="组合 28"/>
            <p:cNvGrpSpPr/>
            <p:nvPr/>
          </p:nvGrpSpPr>
          <p:grpSpPr>
            <a:xfrm>
              <a:off x="2928203" y="5369694"/>
              <a:ext cx="460390" cy="418456"/>
              <a:chOff x="10760386" y="4041158"/>
              <a:chExt cx="460390" cy="418456"/>
            </a:xfrm>
            <a:grpFill/>
          </p:grpSpPr>
          <p:sp>
            <p:nvSpPr>
              <p:cNvPr id="32" name="任意多边形 31"/>
              <p:cNvSpPr/>
              <p:nvPr/>
            </p:nvSpPr>
            <p:spPr>
              <a:xfrm>
                <a:off x="10813541" y="4041158"/>
                <a:ext cx="407235" cy="357637"/>
              </a:xfrm>
              <a:custGeom>
                <a:avLst/>
                <a:gdLst>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304321 w 406232"/>
                  <a:gd name="connsiteY7" fmla="*/ 114595 h 348959"/>
                  <a:gd name="connsiteX8" fmla="*/ 278127 w 406232"/>
                  <a:gd name="connsiteY8" fmla="*/ 209845 h 348959"/>
                  <a:gd name="connsiteX9" fmla="*/ 211452 w 406232"/>
                  <a:gd name="connsiteY9" fmla="*/ 305095 h 348959"/>
                  <a:gd name="connsiteX10" fmla="*/ 128108 w 406232"/>
                  <a:gd name="connsiteY10" fmla="*/ 345576 h 348959"/>
                  <a:gd name="connsiteX11" fmla="*/ 44765 w 406232"/>
                  <a:gd name="connsiteY11" fmla="*/ 345576 h 348959"/>
                  <a:gd name="connsiteX12" fmla="*/ 6665 w 406232"/>
                  <a:gd name="connsiteY12" fmla="*/ 305095 h 348959"/>
                  <a:gd name="connsiteX0" fmla="*/ 6665 w 406232"/>
                  <a:gd name="connsiteY0" fmla="*/ 305095 h 348959"/>
                  <a:gd name="connsiteX1" fmla="*/ 6665 w 406232"/>
                  <a:gd name="connsiteY1" fmla="*/ 226514 h 348959"/>
                  <a:gd name="connsiteX2" fmla="*/ 73340 w 406232"/>
                  <a:gd name="connsiteY2" fmla="*/ 128882 h 348959"/>
                  <a:gd name="connsiteX3" fmla="*/ 244790 w 406232"/>
                  <a:gd name="connsiteY3" fmla="*/ 43157 h 348959"/>
                  <a:gd name="connsiteX4" fmla="*/ 401952 w 406232"/>
                  <a:gd name="connsiteY4" fmla="*/ 295 h 348959"/>
                  <a:gd name="connsiteX5" fmla="*/ 359090 w 406232"/>
                  <a:gd name="connsiteY5" fmla="*/ 26489 h 348959"/>
                  <a:gd name="connsiteX6" fmla="*/ 330515 w 406232"/>
                  <a:gd name="connsiteY6" fmla="*/ 69351 h 348959"/>
                  <a:gd name="connsiteX7" fmla="*/ 278127 w 406232"/>
                  <a:gd name="connsiteY7" fmla="*/ 209845 h 348959"/>
                  <a:gd name="connsiteX8" fmla="*/ 211452 w 406232"/>
                  <a:gd name="connsiteY8" fmla="*/ 305095 h 348959"/>
                  <a:gd name="connsiteX9" fmla="*/ 128108 w 406232"/>
                  <a:gd name="connsiteY9" fmla="*/ 345576 h 348959"/>
                  <a:gd name="connsiteX10" fmla="*/ 44765 w 406232"/>
                  <a:gd name="connsiteY10" fmla="*/ 345576 h 348959"/>
                  <a:gd name="connsiteX11" fmla="*/ 6665 w 406232"/>
                  <a:gd name="connsiteY11" fmla="*/ 305095 h 348959"/>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6665 w 406232"/>
                  <a:gd name="connsiteY0" fmla="*/ 305095 h 357637"/>
                  <a:gd name="connsiteX1" fmla="*/ 6665 w 406232"/>
                  <a:gd name="connsiteY1" fmla="*/ 226514 h 357637"/>
                  <a:gd name="connsiteX2" fmla="*/ 73340 w 406232"/>
                  <a:gd name="connsiteY2" fmla="*/ 128882 h 357637"/>
                  <a:gd name="connsiteX3" fmla="*/ 244790 w 406232"/>
                  <a:gd name="connsiteY3" fmla="*/ 43157 h 357637"/>
                  <a:gd name="connsiteX4" fmla="*/ 401952 w 406232"/>
                  <a:gd name="connsiteY4" fmla="*/ 295 h 357637"/>
                  <a:gd name="connsiteX5" fmla="*/ 359090 w 406232"/>
                  <a:gd name="connsiteY5" fmla="*/ 26489 h 357637"/>
                  <a:gd name="connsiteX6" fmla="*/ 330515 w 406232"/>
                  <a:gd name="connsiteY6" fmla="*/ 69351 h 357637"/>
                  <a:gd name="connsiteX7" fmla="*/ 278127 w 406232"/>
                  <a:gd name="connsiteY7" fmla="*/ 209845 h 357637"/>
                  <a:gd name="connsiteX8" fmla="*/ 211452 w 406232"/>
                  <a:gd name="connsiteY8" fmla="*/ 305095 h 357637"/>
                  <a:gd name="connsiteX9" fmla="*/ 120964 w 406232"/>
                  <a:gd name="connsiteY9" fmla="*/ 355101 h 357637"/>
                  <a:gd name="connsiteX10" fmla="*/ 44765 w 406232"/>
                  <a:gd name="connsiteY10" fmla="*/ 345576 h 357637"/>
                  <a:gd name="connsiteX11" fmla="*/ 6665 w 406232"/>
                  <a:gd name="connsiteY11" fmla="*/ 305095 h 357637"/>
                  <a:gd name="connsiteX0" fmla="*/ 7668 w 407235"/>
                  <a:gd name="connsiteY0" fmla="*/ 305095 h 357637"/>
                  <a:gd name="connsiteX1" fmla="*/ 7668 w 407235"/>
                  <a:gd name="connsiteY1" fmla="*/ 226514 h 357637"/>
                  <a:gd name="connsiteX2" fmla="*/ 74343 w 407235"/>
                  <a:gd name="connsiteY2" fmla="*/ 128882 h 357637"/>
                  <a:gd name="connsiteX3" fmla="*/ 245793 w 407235"/>
                  <a:gd name="connsiteY3" fmla="*/ 43157 h 357637"/>
                  <a:gd name="connsiteX4" fmla="*/ 402955 w 407235"/>
                  <a:gd name="connsiteY4" fmla="*/ 295 h 357637"/>
                  <a:gd name="connsiteX5" fmla="*/ 360093 w 407235"/>
                  <a:gd name="connsiteY5" fmla="*/ 26489 h 357637"/>
                  <a:gd name="connsiteX6" fmla="*/ 331518 w 407235"/>
                  <a:gd name="connsiteY6" fmla="*/ 69351 h 357637"/>
                  <a:gd name="connsiteX7" fmla="*/ 279130 w 407235"/>
                  <a:gd name="connsiteY7" fmla="*/ 209845 h 357637"/>
                  <a:gd name="connsiteX8" fmla="*/ 212455 w 407235"/>
                  <a:gd name="connsiteY8" fmla="*/ 305095 h 357637"/>
                  <a:gd name="connsiteX9" fmla="*/ 121967 w 407235"/>
                  <a:gd name="connsiteY9" fmla="*/ 355101 h 357637"/>
                  <a:gd name="connsiteX10" fmla="*/ 45768 w 407235"/>
                  <a:gd name="connsiteY10" fmla="*/ 345576 h 357637"/>
                  <a:gd name="connsiteX11" fmla="*/ 7668 w 407235"/>
                  <a:gd name="connsiteY11" fmla="*/ 305095 h 357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7235" h="357637">
                    <a:moveTo>
                      <a:pt x="7668" y="305095"/>
                    </a:moveTo>
                    <a:cubicBezTo>
                      <a:pt x="1318" y="285251"/>
                      <a:pt x="-5826" y="270170"/>
                      <a:pt x="7668" y="226514"/>
                    </a:cubicBezTo>
                    <a:cubicBezTo>
                      <a:pt x="21162" y="182858"/>
                      <a:pt x="48943" y="149916"/>
                      <a:pt x="74343" y="128882"/>
                    </a:cubicBezTo>
                    <a:cubicBezTo>
                      <a:pt x="99743" y="107848"/>
                      <a:pt x="191024" y="64588"/>
                      <a:pt x="245793" y="43157"/>
                    </a:cubicBezTo>
                    <a:cubicBezTo>
                      <a:pt x="300562" y="21726"/>
                      <a:pt x="383905" y="3073"/>
                      <a:pt x="402955" y="295"/>
                    </a:cubicBezTo>
                    <a:cubicBezTo>
                      <a:pt x="422005" y="-2483"/>
                      <a:pt x="371999" y="14980"/>
                      <a:pt x="360093" y="26489"/>
                    </a:cubicBezTo>
                    <a:cubicBezTo>
                      <a:pt x="348187" y="37998"/>
                      <a:pt x="345012" y="38792"/>
                      <a:pt x="331518" y="69351"/>
                    </a:cubicBezTo>
                    <a:cubicBezTo>
                      <a:pt x="318024" y="99910"/>
                      <a:pt x="298974" y="170554"/>
                      <a:pt x="279130" y="209845"/>
                    </a:cubicBezTo>
                    <a:cubicBezTo>
                      <a:pt x="259286" y="249136"/>
                      <a:pt x="238649" y="280886"/>
                      <a:pt x="212455" y="305095"/>
                    </a:cubicBezTo>
                    <a:cubicBezTo>
                      <a:pt x="186261" y="329304"/>
                      <a:pt x="149748" y="348354"/>
                      <a:pt x="121967" y="355101"/>
                    </a:cubicBezTo>
                    <a:cubicBezTo>
                      <a:pt x="94186" y="361848"/>
                      <a:pt x="64818" y="353910"/>
                      <a:pt x="45768" y="345576"/>
                    </a:cubicBezTo>
                    <a:cubicBezTo>
                      <a:pt x="26718" y="337242"/>
                      <a:pt x="14018" y="324939"/>
                      <a:pt x="7668" y="3050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3" name="任意多边形 32"/>
              <p:cNvSpPr/>
              <p:nvPr/>
            </p:nvSpPr>
            <p:spPr>
              <a:xfrm>
                <a:off x="10760386" y="4337977"/>
                <a:ext cx="95196" cy="121637"/>
              </a:xfrm>
              <a:custGeom>
                <a:avLst/>
                <a:gdLst>
                  <a:gd name="connsiteX0" fmla="*/ 114303 w 114583"/>
                  <a:gd name="connsiteY0" fmla="*/ 621 h 110589"/>
                  <a:gd name="connsiteX1" fmla="*/ 66678 w 114583"/>
                  <a:gd name="connsiteY1" fmla="*/ 60153 h 110589"/>
                  <a:gd name="connsiteX2" fmla="*/ 40484 w 114583"/>
                  <a:gd name="connsiteY2" fmla="*/ 110159 h 110589"/>
                  <a:gd name="connsiteX3" fmla="*/ 3 w 114583"/>
                  <a:gd name="connsiteY3" fmla="*/ 81584 h 110589"/>
                  <a:gd name="connsiteX4" fmla="*/ 42865 w 114583"/>
                  <a:gd name="connsiteY4" fmla="*/ 33959 h 110589"/>
                  <a:gd name="connsiteX5" fmla="*/ 114303 w 114583"/>
                  <a:gd name="connsiteY5" fmla="*/ 621 h 110589"/>
                  <a:gd name="connsiteX0" fmla="*/ 114303 w 114766"/>
                  <a:gd name="connsiteY0" fmla="*/ 7143 h 117111"/>
                  <a:gd name="connsiteX1" fmla="*/ 66678 w 114766"/>
                  <a:gd name="connsiteY1" fmla="*/ 66675 h 117111"/>
                  <a:gd name="connsiteX2" fmla="*/ 40484 w 114766"/>
                  <a:gd name="connsiteY2" fmla="*/ 116681 h 117111"/>
                  <a:gd name="connsiteX3" fmla="*/ 3 w 114766"/>
                  <a:gd name="connsiteY3" fmla="*/ 88106 h 117111"/>
                  <a:gd name="connsiteX4" fmla="*/ 42865 w 114766"/>
                  <a:gd name="connsiteY4" fmla="*/ 40481 h 117111"/>
                  <a:gd name="connsiteX5" fmla="*/ 88109 w 114766"/>
                  <a:gd name="connsiteY5" fmla="*/ 4762 h 117111"/>
                  <a:gd name="connsiteX6" fmla="*/ 114303 w 114766"/>
                  <a:gd name="connsiteY6" fmla="*/ 7143 h 117111"/>
                  <a:gd name="connsiteX0" fmla="*/ 114306 w 114769"/>
                  <a:gd name="connsiteY0" fmla="*/ 7143 h 109586"/>
                  <a:gd name="connsiteX1" fmla="*/ 66681 w 114769"/>
                  <a:gd name="connsiteY1" fmla="*/ 66675 h 109586"/>
                  <a:gd name="connsiteX2" fmla="*/ 29099 w 114769"/>
                  <a:gd name="connsiteY2" fmla="*/ 108934 h 109586"/>
                  <a:gd name="connsiteX3" fmla="*/ 6 w 114769"/>
                  <a:gd name="connsiteY3" fmla="*/ 88106 h 109586"/>
                  <a:gd name="connsiteX4" fmla="*/ 42868 w 114769"/>
                  <a:gd name="connsiteY4" fmla="*/ 40481 h 109586"/>
                  <a:gd name="connsiteX5" fmla="*/ 88112 w 114769"/>
                  <a:gd name="connsiteY5" fmla="*/ 4762 h 109586"/>
                  <a:gd name="connsiteX6" fmla="*/ 114306 w 114769"/>
                  <a:gd name="connsiteY6" fmla="*/ 7143 h 109586"/>
                  <a:gd name="connsiteX0" fmla="*/ 148467 w 148642"/>
                  <a:gd name="connsiteY0" fmla="*/ 2864 h 123382"/>
                  <a:gd name="connsiteX1" fmla="*/ 66681 w 148642"/>
                  <a:gd name="connsiteY1" fmla="*/ 80472 h 123382"/>
                  <a:gd name="connsiteX2" fmla="*/ 29099 w 148642"/>
                  <a:gd name="connsiteY2" fmla="*/ 122731 h 123382"/>
                  <a:gd name="connsiteX3" fmla="*/ 6 w 148642"/>
                  <a:gd name="connsiteY3" fmla="*/ 101903 h 123382"/>
                  <a:gd name="connsiteX4" fmla="*/ 42868 w 148642"/>
                  <a:gd name="connsiteY4" fmla="*/ 54278 h 123382"/>
                  <a:gd name="connsiteX5" fmla="*/ 88112 w 148642"/>
                  <a:gd name="connsiteY5" fmla="*/ 18559 h 123382"/>
                  <a:gd name="connsiteX6" fmla="*/ 148467 w 148642"/>
                  <a:gd name="connsiteY6" fmla="*/ 2864 h 123382"/>
                  <a:gd name="connsiteX0" fmla="*/ 148467 w 151739"/>
                  <a:gd name="connsiteY0" fmla="*/ 11381 h 131899"/>
                  <a:gd name="connsiteX1" fmla="*/ 66681 w 151739"/>
                  <a:gd name="connsiteY1" fmla="*/ 88989 h 131899"/>
                  <a:gd name="connsiteX2" fmla="*/ 29099 w 151739"/>
                  <a:gd name="connsiteY2" fmla="*/ 131248 h 131899"/>
                  <a:gd name="connsiteX3" fmla="*/ 6 w 151739"/>
                  <a:gd name="connsiteY3" fmla="*/ 110420 h 131899"/>
                  <a:gd name="connsiteX4" fmla="*/ 42868 w 151739"/>
                  <a:gd name="connsiteY4" fmla="*/ 62795 h 131899"/>
                  <a:gd name="connsiteX5" fmla="*/ 129865 w 151739"/>
                  <a:gd name="connsiteY5" fmla="*/ 3837 h 131899"/>
                  <a:gd name="connsiteX6" fmla="*/ 148467 w 151739"/>
                  <a:gd name="connsiteY6" fmla="*/ 11381 h 131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739" h="131899">
                    <a:moveTo>
                      <a:pt x="148467" y="11381"/>
                    </a:moveTo>
                    <a:cubicBezTo>
                      <a:pt x="137936" y="25573"/>
                      <a:pt x="86576" y="69011"/>
                      <a:pt x="66681" y="88989"/>
                    </a:cubicBezTo>
                    <a:cubicBezTo>
                      <a:pt x="46786" y="108967"/>
                      <a:pt x="40211" y="127676"/>
                      <a:pt x="29099" y="131248"/>
                    </a:cubicBezTo>
                    <a:cubicBezTo>
                      <a:pt x="17987" y="134820"/>
                      <a:pt x="-391" y="123120"/>
                      <a:pt x="6" y="110420"/>
                    </a:cubicBezTo>
                    <a:cubicBezTo>
                      <a:pt x="403" y="97720"/>
                      <a:pt x="21225" y="80559"/>
                      <a:pt x="42868" y="62795"/>
                    </a:cubicBezTo>
                    <a:cubicBezTo>
                      <a:pt x="64511" y="45031"/>
                      <a:pt x="117959" y="9393"/>
                      <a:pt x="129865" y="3837"/>
                    </a:cubicBezTo>
                    <a:cubicBezTo>
                      <a:pt x="141771" y="-1719"/>
                      <a:pt x="158998" y="-2811"/>
                      <a:pt x="148467" y="1138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0" name="任意多边形 29"/>
            <p:cNvSpPr/>
            <p:nvPr/>
          </p:nvSpPr>
          <p:spPr>
            <a:xfrm>
              <a:off x="3070141" y="5369694"/>
              <a:ext cx="323420" cy="355925"/>
            </a:xfrm>
            <a:custGeom>
              <a:avLst/>
              <a:gdLst>
                <a:gd name="connsiteX0" fmla="*/ 319140 w 323420"/>
                <a:gd name="connsiteY0" fmla="*/ 295 h 355925"/>
                <a:gd name="connsiteX1" fmla="*/ 276278 w 323420"/>
                <a:gd name="connsiteY1" fmla="*/ 26489 h 355925"/>
                <a:gd name="connsiteX2" fmla="*/ 247703 w 323420"/>
                <a:gd name="connsiteY2" fmla="*/ 69351 h 355925"/>
                <a:gd name="connsiteX3" fmla="*/ 195315 w 323420"/>
                <a:gd name="connsiteY3" fmla="*/ 209845 h 355925"/>
                <a:gd name="connsiteX4" fmla="*/ 128640 w 323420"/>
                <a:gd name="connsiteY4" fmla="*/ 305095 h 355925"/>
                <a:gd name="connsiteX5" fmla="*/ 84656 w 323420"/>
                <a:gd name="connsiteY5" fmla="*/ 336177 h 355925"/>
                <a:gd name="connsiteX6" fmla="*/ 36710 w 323420"/>
                <a:gd name="connsiteY6" fmla="*/ 355132 h 355925"/>
                <a:gd name="connsiteX7" fmla="*/ 0 w 323420"/>
                <a:gd name="connsiteY7" fmla="*/ 355925 h 355925"/>
                <a:gd name="connsiteX8" fmla="*/ 82794 w 323420"/>
                <a:gd name="connsiteY8" fmla="*/ 77974 h 355925"/>
                <a:gd name="connsiteX9" fmla="*/ 115655 w 323420"/>
                <a:gd name="connsiteY9" fmla="*/ 62635 h 355925"/>
                <a:gd name="connsiteX10" fmla="*/ 161978 w 323420"/>
                <a:gd name="connsiteY10" fmla="*/ 43157 h 355925"/>
                <a:gd name="connsiteX11" fmla="*/ 319140 w 323420"/>
                <a:gd name="connsiteY11" fmla="*/ 295 h 35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420" h="355925">
                  <a:moveTo>
                    <a:pt x="319140" y="295"/>
                  </a:moveTo>
                  <a:cubicBezTo>
                    <a:pt x="338190" y="-2483"/>
                    <a:pt x="288184" y="14980"/>
                    <a:pt x="276278" y="26489"/>
                  </a:cubicBezTo>
                  <a:cubicBezTo>
                    <a:pt x="264372" y="37998"/>
                    <a:pt x="261197" y="38792"/>
                    <a:pt x="247703" y="69351"/>
                  </a:cubicBezTo>
                  <a:cubicBezTo>
                    <a:pt x="234209" y="99910"/>
                    <a:pt x="215159" y="170554"/>
                    <a:pt x="195315" y="209845"/>
                  </a:cubicBezTo>
                  <a:cubicBezTo>
                    <a:pt x="175471" y="249136"/>
                    <a:pt x="154834" y="280886"/>
                    <a:pt x="128640" y="305095"/>
                  </a:cubicBezTo>
                  <a:lnTo>
                    <a:pt x="84656" y="336177"/>
                  </a:lnTo>
                  <a:lnTo>
                    <a:pt x="36710" y="355132"/>
                  </a:lnTo>
                  <a:lnTo>
                    <a:pt x="0" y="355925"/>
                  </a:lnTo>
                  <a:lnTo>
                    <a:pt x="82794" y="77974"/>
                  </a:lnTo>
                  <a:lnTo>
                    <a:pt x="115655" y="62635"/>
                  </a:lnTo>
                  <a:cubicBezTo>
                    <a:pt x="132312" y="55237"/>
                    <a:pt x="148286" y="48515"/>
                    <a:pt x="161978" y="43157"/>
                  </a:cubicBezTo>
                  <a:cubicBezTo>
                    <a:pt x="216747" y="21726"/>
                    <a:pt x="300090" y="3073"/>
                    <a:pt x="319140" y="2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1" name="任意多边形 30"/>
            <p:cNvSpPr/>
            <p:nvPr/>
          </p:nvSpPr>
          <p:spPr>
            <a:xfrm>
              <a:off x="2996123" y="5505148"/>
              <a:ext cx="181927" cy="183765"/>
            </a:xfrm>
            <a:custGeom>
              <a:avLst/>
              <a:gdLst>
                <a:gd name="connsiteX0" fmla="*/ 975 w 178496"/>
                <a:gd name="connsiteY0" fmla="*/ 166776 h 170879"/>
                <a:gd name="connsiteX1" fmla="*/ 91463 w 178496"/>
                <a:gd name="connsiteY1" fmla="*/ 64383 h 170879"/>
                <a:gd name="connsiteX2" fmla="*/ 177188 w 178496"/>
                <a:gd name="connsiteY2" fmla="*/ 89 h 170879"/>
                <a:gd name="connsiteX3" fmla="*/ 136706 w 178496"/>
                <a:gd name="connsiteY3" fmla="*/ 52476 h 170879"/>
                <a:gd name="connsiteX4" fmla="*/ 48600 w 178496"/>
                <a:gd name="connsiteY4" fmla="*/ 138201 h 170879"/>
                <a:gd name="connsiteX5" fmla="*/ 975 w 178496"/>
                <a:gd name="connsiteY5" fmla="*/ 166776 h 170879"/>
                <a:gd name="connsiteX0" fmla="*/ 3352 w 180873"/>
                <a:gd name="connsiteY0" fmla="*/ 166776 h 173137"/>
                <a:gd name="connsiteX1" fmla="*/ 93840 w 180873"/>
                <a:gd name="connsiteY1" fmla="*/ 64383 h 173137"/>
                <a:gd name="connsiteX2" fmla="*/ 179565 w 180873"/>
                <a:gd name="connsiteY2" fmla="*/ 89 h 173137"/>
                <a:gd name="connsiteX3" fmla="*/ 139083 w 180873"/>
                <a:gd name="connsiteY3" fmla="*/ 52476 h 173137"/>
                <a:gd name="connsiteX4" fmla="*/ 50977 w 180873"/>
                <a:gd name="connsiteY4" fmla="*/ 138201 h 173137"/>
                <a:gd name="connsiteX5" fmla="*/ 22402 w 180873"/>
                <a:gd name="connsiteY5" fmla="*/ 159633 h 173137"/>
                <a:gd name="connsiteX6" fmla="*/ 3352 w 180873"/>
                <a:gd name="connsiteY6" fmla="*/ 166776 h 173137"/>
                <a:gd name="connsiteX0" fmla="*/ 4789 w 182310"/>
                <a:gd name="connsiteY0" fmla="*/ 166776 h 185696"/>
                <a:gd name="connsiteX1" fmla="*/ 95277 w 182310"/>
                <a:gd name="connsiteY1" fmla="*/ 64383 h 185696"/>
                <a:gd name="connsiteX2" fmla="*/ 181002 w 182310"/>
                <a:gd name="connsiteY2" fmla="*/ 89 h 185696"/>
                <a:gd name="connsiteX3" fmla="*/ 140520 w 182310"/>
                <a:gd name="connsiteY3" fmla="*/ 52476 h 185696"/>
                <a:gd name="connsiteX4" fmla="*/ 52414 w 182310"/>
                <a:gd name="connsiteY4" fmla="*/ 138201 h 185696"/>
                <a:gd name="connsiteX5" fmla="*/ 16695 w 182310"/>
                <a:gd name="connsiteY5" fmla="*/ 183445 h 185696"/>
                <a:gd name="connsiteX6" fmla="*/ 4789 w 182310"/>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8201 h 185696"/>
                <a:gd name="connsiteX5" fmla="*/ 16695 w 181809"/>
                <a:gd name="connsiteY5" fmla="*/ 183445 h 185696"/>
                <a:gd name="connsiteX6" fmla="*/ 4789 w 181809"/>
                <a:gd name="connsiteY6" fmla="*/ 166776 h 185696"/>
                <a:gd name="connsiteX0" fmla="*/ 4789 w 181809"/>
                <a:gd name="connsiteY0" fmla="*/ 166776 h 185696"/>
                <a:gd name="connsiteX1" fmla="*/ 95277 w 181809"/>
                <a:gd name="connsiteY1" fmla="*/ 64383 h 185696"/>
                <a:gd name="connsiteX2" fmla="*/ 181002 w 181809"/>
                <a:gd name="connsiteY2" fmla="*/ 89 h 185696"/>
                <a:gd name="connsiteX3" fmla="*/ 133376 w 181809"/>
                <a:gd name="connsiteY3" fmla="*/ 52476 h 185696"/>
                <a:gd name="connsiteX4" fmla="*/ 52414 w 181809"/>
                <a:gd name="connsiteY4" fmla="*/ 133439 h 185696"/>
                <a:gd name="connsiteX5" fmla="*/ 16695 w 181809"/>
                <a:gd name="connsiteY5" fmla="*/ 183445 h 185696"/>
                <a:gd name="connsiteX6" fmla="*/ 4789 w 181809"/>
                <a:gd name="connsiteY6" fmla="*/ 166776 h 185696"/>
                <a:gd name="connsiteX0" fmla="*/ 6892 w 183912"/>
                <a:gd name="connsiteY0" fmla="*/ 166776 h 183799"/>
                <a:gd name="connsiteX1" fmla="*/ 97380 w 183912"/>
                <a:gd name="connsiteY1" fmla="*/ 64383 h 183799"/>
                <a:gd name="connsiteX2" fmla="*/ 183105 w 183912"/>
                <a:gd name="connsiteY2" fmla="*/ 89 h 183799"/>
                <a:gd name="connsiteX3" fmla="*/ 135479 w 183912"/>
                <a:gd name="connsiteY3" fmla="*/ 52476 h 183799"/>
                <a:gd name="connsiteX4" fmla="*/ 54517 w 183912"/>
                <a:gd name="connsiteY4" fmla="*/ 133439 h 183799"/>
                <a:gd name="connsiteX5" fmla="*/ 11655 w 183912"/>
                <a:gd name="connsiteY5" fmla="*/ 181064 h 183799"/>
                <a:gd name="connsiteX6" fmla="*/ 6892 w 183912"/>
                <a:gd name="connsiteY6" fmla="*/ 166776 h 183799"/>
                <a:gd name="connsiteX0" fmla="*/ 6892 w 183575"/>
                <a:gd name="connsiteY0" fmla="*/ 166823 h 183846"/>
                <a:gd name="connsiteX1" fmla="*/ 97380 w 183575"/>
                <a:gd name="connsiteY1" fmla="*/ 64430 h 183846"/>
                <a:gd name="connsiteX2" fmla="*/ 183105 w 183575"/>
                <a:gd name="connsiteY2" fmla="*/ 136 h 183846"/>
                <a:gd name="connsiteX3" fmla="*/ 128336 w 183575"/>
                <a:gd name="connsiteY3" fmla="*/ 50142 h 183846"/>
                <a:gd name="connsiteX4" fmla="*/ 54517 w 183575"/>
                <a:gd name="connsiteY4" fmla="*/ 133486 h 183846"/>
                <a:gd name="connsiteX5" fmla="*/ 11655 w 183575"/>
                <a:gd name="connsiteY5" fmla="*/ 181111 h 183846"/>
                <a:gd name="connsiteX6" fmla="*/ 6892 w 183575"/>
                <a:gd name="connsiteY6" fmla="*/ 166823 h 183846"/>
                <a:gd name="connsiteX0" fmla="*/ 6892 w 183417"/>
                <a:gd name="connsiteY0" fmla="*/ 166742 h 183765"/>
                <a:gd name="connsiteX1" fmla="*/ 97380 w 183417"/>
                <a:gd name="connsiteY1" fmla="*/ 64349 h 183765"/>
                <a:gd name="connsiteX2" fmla="*/ 183105 w 183417"/>
                <a:gd name="connsiteY2" fmla="*/ 55 h 183765"/>
                <a:gd name="connsiteX3" fmla="*/ 123574 w 183417"/>
                <a:gd name="connsiteY3" fmla="*/ 54824 h 183765"/>
                <a:gd name="connsiteX4" fmla="*/ 54517 w 183417"/>
                <a:gd name="connsiteY4" fmla="*/ 133405 h 183765"/>
                <a:gd name="connsiteX5" fmla="*/ 11655 w 183417"/>
                <a:gd name="connsiteY5" fmla="*/ 181030 h 183765"/>
                <a:gd name="connsiteX6" fmla="*/ 6892 w 183417"/>
                <a:gd name="connsiteY6" fmla="*/ 166742 h 183765"/>
                <a:gd name="connsiteX0" fmla="*/ 5402 w 181927"/>
                <a:gd name="connsiteY0" fmla="*/ 166742 h 183765"/>
                <a:gd name="connsiteX1" fmla="*/ 95890 w 181927"/>
                <a:gd name="connsiteY1" fmla="*/ 64349 h 183765"/>
                <a:gd name="connsiteX2" fmla="*/ 181615 w 181927"/>
                <a:gd name="connsiteY2" fmla="*/ 55 h 183765"/>
                <a:gd name="connsiteX3" fmla="*/ 122084 w 181927"/>
                <a:gd name="connsiteY3" fmla="*/ 54824 h 183765"/>
                <a:gd name="connsiteX4" fmla="*/ 53027 w 181927"/>
                <a:gd name="connsiteY4" fmla="*/ 133405 h 183765"/>
                <a:gd name="connsiteX5" fmla="*/ 14927 w 181927"/>
                <a:gd name="connsiteY5" fmla="*/ 181030 h 183765"/>
                <a:gd name="connsiteX6" fmla="*/ 5402 w 181927"/>
                <a:gd name="connsiteY6" fmla="*/ 166742 h 183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1927" h="183765">
                  <a:moveTo>
                    <a:pt x="5402" y="166742"/>
                  </a:moveTo>
                  <a:cubicBezTo>
                    <a:pt x="18896" y="147295"/>
                    <a:pt x="66521" y="92130"/>
                    <a:pt x="95890" y="64349"/>
                  </a:cubicBezTo>
                  <a:cubicBezTo>
                    <a:pt x="125259" y="36568"/>
                    <a:pt x="177249" y="1642"/>
                    <a:pt x="181615" y="55"/>
                  </a:cubicBezTo>
                  <a:cubicBezTo>
                    <a:pt x="185981" y="-1532"/>
                    <a:pt x="143515" y="31805"/>
                    <a:pt x="122084" y="54824"/>
                  </a:cubicBezTo>
                  <a:cubicBezTo>
                    <a:pt x="100653" y="77843"/>
                    <a:pt x="70886" y="112371"/>
                    <a:pt x="53027" y="133405"/>
                  </a:cubicBezTo>
                  <a:cubicBezTo>
                    <a:pt x="35168" y="154439"/>
                    <a:pt x="22865" y="176268"/>
                    <a:pt x="14927" y="181030"/>
                  </a:cubicBezTo>
                  <a:cubicBezTo>
                    <a:pt x="6990" y="185793"/>
                    <a:pt x="-8092" y="186189"/>
                    <a:pt x="5402" y="16674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4" name="矩形 33"/>
          <p:cNvSpPr/>
          <p:nvPr/>
        </p:nvSpPr>
        <p:spPr>
          <a:xfrm>
            <a:off x="6457710" y="218085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35" name="矩形 47"/>
          <p:cNvSpPr>
            <a:spLocks noChangeArrowheads="1"/>
          </p:cNvSpPr>
          <p:nvPr/>
        </p:nvSpPr>
        <p:spPr bwMode="auto">
          <a:xfrm>
            <a:off x="6457710" y="2665346"/>
            <a:ext cx="24169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a:t>
            </a:r>
            <a:r>
              <a:rPr lang="zh-CN" altLang="en-US" sz="1400" dirty="0" smtClean="0">
                <a:solidFill>
                  <a:srgbClr val="202A36"/>
                </a:solidFill>
                <a:sym typeface="微软雅黑" pitchFamily="34" charset="-122"/>
              </a:rPr>
              <a:t>的综</a:t>
            </a:r>
            <a:r>
              <a:rPr lang="zh-CN" altLang="en-US" sz="1400" dirty="0">
                <a:solidFill>
                  <a:srgbClr val="202A36"/>
                </a:solidFill>
                <a:sym typeface="微软雅黑" pitchFamily="34" charset="-122"/>
              </a:rPr>
              <a:t>合</a:t>
            </a:r>
            <a:r>
              <a:rPr lang="zh-CN" altLang="en-US" sz="1400" dirty="0" smtClean="0">
                <a:solidFill>
                  <a:srgbClr val="202A36"/>
                </a:solidFill>
                <a:sym typeface="微软雅黑" pitchFamily="34" charset="-122"/>
              </a:rPr>
              <a:t>描述</a:t>
            </a:r>
            <a:r>
              <a:rPr lang="zh-CN" altLang="en-US" sz="1400" dirty="0">
                <a:solidFill>
                  <a:srgbClr val="202A36"/>
                </a:solidFill>
                <a:sym typeface="微软雅黑" pitchFamily="34" charset="-122"/>
              </a:rPr>
              <a:t>说明，在此录入上述图表</a:t>
            </a:r>
            <a:r>
              <a:rPr lang="zh-CN" altLang="en-US" sz="1400" dirty="0" smtClean="0">
                <a:solidFill>
                  <a:srgbClr val="202A36"/>
                </a:solidFill>
                <a:sym typeface="微软雅黑" pitchFamily="34" charset="-122"/>
              </a:rPr>
              <a:t>的综合描述说明。</a:t>
            </a:r>
            <a:endParaRPr lang="zh-CN" altLang="en-US" sz="1400" dirty="0">
              <a:solidFill>
                <a:srgbClr val="202A36"/>
              </a:solidFill>
              <a:sym typeface="微软雅黑" pitchFamily="34" charset="-122"/>
            </a:endParaRPr>
          </a:p>
        </p:txBody>
      </p:sp>
      <p:sp>
        <p:nvSpPr>
          <p:cNvPr id="36" name="矩形 35"/>
          <p:cNvSpPr/>
          <p:nvPr/>
        </p:nvSpPr>
        <p:spPr>
          <a:xfrm>
            <a:off x="9022528" y="218085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37" name="矩形 47"/>
          <p:cNvSpPr>
            <a:spLocks noChangeArrowheads="1"/>
          </p:cNvSpPr>
          <p:nvPr/>
        </p:nvSpPr>
        <p:spPr bwMode="auto">
          <a:xfrm>
            <a:off x="9022527" y="2665346"/>
            <a:ext cx="24005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a:t>
            </a:r>
            <a:r>
              <a:rPr lang="zh-CN" altLang="en-US" sz="1400" dirty="0" smtClean="0">
                <a:solidFill>
                  <a:srgbClr val="202A36"/>
                </a:solidFill>
                <a:sym typeface="微软雅黑" pitchFamily="34" charset="-122"/>
              </a:rPr>
              <a:t>的综</a:t>
            </a:r>
            <a:r>
              <a:rPr lang="zh-CN" altLang="en-US" sz="1400" dirty="0">
                <a:solidFill>
                  <a:srgbClr val="202A36"/>
                </a:solidFill>
                <a:sym typeface="微软雅黑" pitchFamily="34" charset="-122"/>
              </a:rPr>
              <a:t>合</a:t>
            </a:r>
            <a:r>
              <a:rPr lang="zh-CN" altLang="en-US" sz="1400" dirty="0" smtClean="0">
                <a:solidFill>
                  <a:srgbClr val="202A36"/>
                </a:solidFill>
                <a:sym typeface="微软雅黑" pitchFamily="34" charset="-122"/>
              </a:rPr>
              <a:t>描述</a:t>
            </a:r>
            <a:r>
              <a:rPr lang="zh-CN" altLang="en-US" sz="1400" dirty="0">
                <a:solidFill>
                  <a:srgbClr val="202A36"/>
                </a:solidFill>
                <a:sym typeface="微软雅黑" pitchFamily="34" charset="-122"/>
              </a:rPr>
              <a:t>说明，在此录入上述图表</a:t>
            </a:r>
            <a:r>
              <a:rPr lang="zh-CN" altLang="en-US" sz="1400" dirty="0" smtClean="0">
                <a:solidFill>
                  <a:srgbClr val="202A36"/>
                </a:solidFill>
                <a:sym typeface="微软雅黑" pitchFamily="34" charset="-122"/>
              </a:rPr>
              <a:t>的综合描述说明。</a:t>
            </a:r>
            <a:endParaRPr lang="zh-CN" altLang="en-US" sz="1400" dirty="0">
              <a:solidFill>
                <a:srgbClr val="202A36"/>
              </a:solidFill>
              <a:sym typeface="微软雅黑" pitchFamily="34" charset="-122"/>
            </a:endParaRPr>
          </a:p>
        </p:txBody>
      </p:sp>
      <p:sp>
        <p:nvSpPr>
          <p:cNvPr id="38" name="矩形 37"/>
          <p:cNvSpPr/>
          <p:nvPr/>
        </p:nvSpPr>
        <p:spPr>
          <a:xfrm>
            <a:off x="6457710" y="423988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39" name="矩形 47"/>
          <p:cNvSpPr>
            <a:spLocks noChangeArrowheads="1"/>
          </p:cNvSpPr>
          <p:nvPr/>
        </p:nvSpPr>
        <p:spPr bwMode="auto">
          <a:xfrm>
            <a:off x="6457710" y="4724382"/>
            <a:ext cx="24169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a:t>
            </a:r>
            <a:r>
              <a:rPr lang="zh-CN" altLang="en-US" sz="1400" dirty="0" smtClean="0">
                <a:solidFill>
                  <a:srgbClr val="202A36"/>
                </a:solidFill>
                <a:sym typeface="微软雅黑" pitchFamily="34" charset="-122"/>
              </a:rPr>
              <a:t>的综</a:t>
            </a:r>
            <a:r>
              <a:rPr lang="zh-CN" altLang="en-US" sz="1400" dirty="0">
                <a:solidFill>
                  <a:srgbClr val="202A36"/>
                </a:solidFill>
                <a:sym typeface="微软雅黑" pitchFamily="34" charset="-122"/>
              </a:rPr>
              <a:t>合</a:t>
            </a:r>
            <a:r>
              <a:rPr lang="zh-CN" altLang="en-US" sz="1400" dirty="0" smtClean="0">
                <a:solidFill>
                  <a:srgbClr val="202A36"/>
                </a:solidFill>
                <a:sym typeface="微软雅黑" pitchFamily="34" charset="-122"/>
              </a:rPr>
              <a:t>描述</a:t>
            </a:r>
            <a:r>
              <a:rPr lang="zh-CN" altLang="en-US" sz="1400" dirty="0">
                <a:solidFill>
                  <a:srgbClr val="202A36"/>
                </a:solidFill>
                <a:sym typeface="微软雅黑" pitchFamily="34" charset="-122"/>
              </a:rPr>
              <a:t>说明，在此录入上述图表</a:t>
            </a:r>
            <a:r>
              <a:rPr lang="zh-CN" altLang="en-US" sz="1400" dirty="0" smtClean="0">
                <a:solidFill>
                  <a:srgbClr val="202A36"/>
                </a:solidFill>
                <a:sym typeface="微软雅黑" pitchFamily="34" charset="-122"/>
              </a:rPr>
              <a:t>的综合描述说明。</a:t>
            </a:r>
            <a:endParaRPr lang="zh-CN" altLang="en-US" sz="1400" dirty="0">
              <a:solidFill>
                <a:srgbClr val="202A36"/>
              </a:solidFill>
              <a:sym typeface="微软雅黑" pitchFamily="34" charset="-122"/>
            </a:endParaRPr>
          </a:p>
        </p:txBody>
      </p:sp>
      <p:sp>
        <p:nvSpPr>
          <p:cNvPr id="40" name="矩形 39"/>
          <p:cNvSpPr/>
          <p:nvPr/>
        </p:nvSpPr>
        <p:spPr>
          <a:xfrm>
            <a:off x="9022528" y="423988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41" name="矩形 47"/>
          <p:cNvSpPr>
            <a:spLocks noChangeArrowheads="1"/>
          </p:cNvSpPr>
          <p:nvPr/>
        </p:nvSpPr>
        <p:spPr bwMode="auto">
          <a:xfrm>
            <a:off x="9022527" y="4724382"/>
            <a:ext cx="240051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400" dirty="0">
                <a:solidFill>
                  <a:srgbClr val="202A36"/>
                </a:solidFill>
                <a:sym typeface="微软雅黑" pitchFamily="34" charset="-122"/>
              </a:rPr>
              <a:t>在此录入上述图表</a:t>
            </a:r>
            <a:r>
              <a:rPr lang="zh-CN" altLang="en-US" sz="1400" dirty="0" smtClean="0">
                <a:solidFill>
                  <a:srgbClr val="202A36"/>
                </a:solidFill>
                <a:sym typeface="微软雅黑" pitchFamily="34" charset="-122"/>
              </a:rPr>
              <a:t>的综</a:t>
            </a:r>
            <a:r>
              <a:rPr lang="zh-CN" altLang="en-US" sz="1400" dirty="0">
                <a:solidFill>
                  <a:srgbClr val="202A36"/>
                </a:solidFill>
                <a:sym typeface="微软雅黑" pitchFamily="34" charset="-122"/>
              </a:rPr>
              <a:t>合</a:t>
            </a:r>
            <a:r>
              <a:rPr lang="zh-CN" altLang="en-US" sz="1400" dirty="0" smtClean="0">
                <a:solidFill>
                  <a:srgbClr val="202A36"/>
                </a:solidFill>
                <a:sym typeface="微软雅黑" pitchFamily="34" charset="-122"/>
              </a:rPr>
              <a:t>描述</a:t>
            </a:r>
            <a:r>
              <a:rPr lang="zh-CN" altLang="en-US" sz="1400" dirty="0">
                <a:solidFill>
                  <a:srgbClr val="202A36"/>
                </a:solidFill>
                <a:sym typeface="微软雅黑" pitchFamily="34" charset="-122"/>
              </a:rPr>
              <a:t>说明，在此录入上述图表</a:t>
            </a:r>
            <a:r>
              <a:rPr lang="zh-CN" altLang="en-US" sz="1400" dirty="0" smtClean="0">
                <a:solidFill>
                  <a:srgbClr val="202A36"/>
                </a:solidFill>
                <a:sym typeface="微软雅黑" pitchFamily="34" charset="-122"/>
              </a:rPr>
              <a:t>的综合描述说明。</a:t>
            </a:r>
            <a:endParaRPr lang="zh-CN" altLang="en-US" sz="1400" dirty="0">
              <a:solidFill>
                <a:srgbClr val="202A36"/>
              </a:solidFill>
              <a:sym typeface="微软雅黑" pitchFamily="34" charset="-122"/>
            </a:endParaRPr>
          </a:p>
        </p:txBody>
      </p:sp>
      <p:sp>
        <p:nvSpPr>
          <p:cNvPr id="3" name="椭圆 2"/>
          <p:cNvSpPr/>
          <p:nvPr/>
        </p:nvSpPr>
        <p:spPr>
          <a:xfrm>
            <a:off x="3813376" y="3240364"/>
            <a:ext cx="1162594" cy="1162594"/>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b="1" dirty="0" smtClean="0">
                <a:solidFill>
                  <a:srgbClr val="FCB00F"/>
                </a:solidFill>
                <a:latin typeface="04b_20" panose="00000400000000000000" pitchFamily="2" charset="0"/>
              </a:rPr>
              <a:t>?</a:t>
            </a:r>
            <a:endParaRPr lang="zh-CN" altLang="en-US" sz="5400" b="1" dirty="0">
              <a:solidFill>
                <a:srgbClr val="FCB00F"/>
              </a:solidFill>
              <a:latin typeface="04b_20" panose="00000400000000000000" pitchFamily="2" charset="0"/>
            </a:endParaRPr>
          </a:p>
        </p:txBody>
      </p:sp>
    </p:spTree>
    <p:extLst>
      <p:ext uri="{BB962C8B-B14F-4D97-AF65-F5344CB8AC3E}">
        <p14:creationId xmlns:p14="http://schemas.microsoft.com/office/powerpoint/2010/main" val="373181584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500" fill="hold"/>
                                        <p:tgtEl>
                                          <p:spTgt spid="9"/>
                                        </p:tgtEl>
                                        <p:attrNameLst>
                                          <p:attrName>ppt_w</p:attrName>
                                        </p:attrNameLst>
                                      </p:cBhvr>
                                      <p:tavLst>
                                        <p:tav tm="0">
                                          <p:val>
                                            <p:fltVal val="0"/>
                                          </p:val>
                                        </p:tav>
                                        <p:tav tm="100000">
                                          <p:val>
                                            <p:strVal val="#ppt_w"/>
                                          </p:val>
                                        </p:tav>
                                      </p:tavLst>
                                    </p:anim>
                                    <p:anim calcmode="lin" valueType="num">
                                      <p:cBhvr>
                                        <p:cTn id="12" dur="500" fill="hold"/>
                                        <p:tgtEl>
                                          <p:spTgt spid="9"/>
                                        </p:tgtEl>
                                        <p:attrNameLst>
                                          <p:attrName>ppt_h</p:attrName>
                                        </p:attrNameLst>
                                      </p:cBhvr>
                                      <p:tavLst>
                                        <p:tav tm="0">
                                          <p:val>
                                            <p:fltVal val="0"/>
                                          </p:val>
                                        </p:tav>
                                        <p:tav tm="100000">
                                          <p:val>
                                            <p:strVal val="#ppt_h"/>
                                          </p:val>
                                        </p:tav>
                                      </p:tavLst>
                                    </p:anim>
                                    <p:animEffect transition="in" filter="fade">
                                      <p:cBhvr>
                                        <p:cTn id="13" dur="500"/>
                                        <p:tgtEl>
                                          <p:spTgt spid="9"/>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16"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childTnLst>
                          </p:cTn>
                        </p:par>
                        <p:par>
                          <p:cTn id="50" fill="hold">
                            <p:stCondLst>
                              <p:cond delay="1500"/>
                            </p:stCondLst>
                            <p:childTnLst>
                              <p:par>
                                <p:cTn id="51" presetID="14" presetClass="entr" presetSubtype="10" fill="hold" grpId="0" nodeType="after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randombar(horizontal)">
                                      <p:cBhvr>
                                        <p:cTn id="53" dur="400"/>
                                        <p:tgtEl>
                                          <p:spTgt spid="34"/>
                                        </p:tgtEl>
                                      </p:cBhvr>
                                    </p:animEffect>
                                  </p:childTnLst>
                                </p:cTn>
                              </p:par>
                              <p:par>
                                <p:cTn id="54" presetID="14" presetClass="entr" presetSubtype="1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randombar(horizontal)">
                                      <p:cBhvr>
                                        <p:cTn id="56" dur="400"/>
                                        <p:tgtEl>
                                          <p:spTgt spid="35"/>
                                        </p:tgtEl>
                                      </p:cBhvr>
                                    </p:animEffect>
                                  </p:childTnLst>
                                </p:cTn>
                              </p:par>
                            </p:childTnLst>
                          </p:cTn>
                        </p:par>
                        <p:par>
                          <p:cTn id="57" fill="hold">
                            <p:stCondLst>
                              <p:cond delay="1900"/>
                            </p:stCondLst>
                            <p:childTnLst>
                              <p:par>
                                <p:cTn id="58" presetID="14" presetClass="entr" presetSubtype="10" fill="hold" grpId="0" nodeType="afterEffect">
                                  <p:stCondLst>
                                    <p:cond delay="100"/>
                                  </p:stCondLst>
                                  <p:childTnLst>
                                    <p:set>
                                      <p:cBhvr>
                                        <p:cTn id="59" dur="1" fill="hold">
                                          <p:stCondLst>
                                            <p:cond delay="0"/>
                                          </p:stCondLst>
                                        </p:cTn>
                                        <p:tgtEl>
                                          <p:spTgt spid="36"/>
                                        </p:tgtEl>
                                        <p:attrNameLst>
                                          <p:attrName>style.visibility</p:attrName>
                                        </p:attrNameLst>
                                      </p:cBhvr>
                                      <p:to>
                                        <p:strVal val="visible"/>
                                      </p:to>
                                    </p:set>
                                    <p:animEffect transition="in" filter="randombar(horizontal)">
                                      <p:cBhvr>
                                        <p:cTn id="60" dur="400"/>
                                        <p:tgtEl>
                                          <p:spTgt spid="36"/>
                                        </p:tgtEl>
                                      </p:cBhvr>
                                    </p:animEffect>
                                  </p:childTnLst>
                                </p:cTn>
                              </p:par>
                              <p:par>
                                <p:cTn id="61" presetID="14" presetClass="entr" presetSubtype="10" fill="hold" grpId="0" nodeType="withEffect">
                                  <p:stCondLst>
                                    <p:cond delay="100"/>
                                  </p:stCondLst>
                                  <p:childTnLst>
                                    <p:set>
                                      <p:cBhvr>
                                        <p:cTn id="62" dur="1" fill="hold">
                                          <p:stCondLst>
                                            <p:cond delay="0"/>
                                          </p:stCondLst>
                                        </p:cTn>
                                        <p:tgtEl>
                                          <p:spTgt spid="37"/>
                                        </p:tgtEl>
                                        <p:attrNameLst>
                                          <p:attrName>style.visibility</p:attrName>
                                        </p:attrNameLst>
                                      </p:cBhvr>
                                      <p:to>
                                        <p:strVal val="visible"/>
                                      </p:to>
                                    </p:set>
                                    <p:animEffect transition="in" filter="randombar(horizontal)">
                                      <p:cBhvr>
                                        <p:cTn id="63" dur="400"/>
                                        <p:tgtEl>
                                          <p:spTgt spid="37"/>
                                        </p:tgtEl>
                                      </p:cBhvr>
                                    </p:animEffect>
                                  </p:childTnLst>
                                </p:cTn>
                              </p:par>
                            </p:childTnLst>
                          </p:cTn>
                        </p:par>
                        <p:par>
                          <p:cTn id="64" fill="hold">
                            <p:stCondLst>
                              <p:cond delay="2400"/>
                            </p:stCondLst>
                            <p:childTnLst>
                              <p:par>
                                <p:cTn id="65" presetID="14" presetClass="entr" presetSubtype="10" fill="hold" grpId="0" nodeType="afterEffect">
                                  <p:stCondLst>
                                    <p:cond delay="100"/>
                                  </p:stCondLst>
                                  <p:childTnLst>
                                    <p:set>
                                      <p:cBhvr>
                                        <p:cTn id="66" dur="1" fill="hold">
                                          <p:stCondLst>
                                            <p:cond delay="0"/>
                                          </p:stCondLst>
                                        </p:cTn>
                                        <p:tgtEl>
                                          <p:spTgt spid="38"/>
                                        </p:tgtEl>
                                        <p:attrNameLst>
                                          <p:attrName>style.visibility</p:attrName>
                                        </p:attrNameLst>
                                      </p:cBhvr>
                                      <p:to>
                                        <p:strVal val="visible"/>
                                      </p:to>
                                    </p:set>
                                    <p:animEffect transition="in" filter="randombar(horizontal)">
                                      <p:cBhvr>
                                        <p:cTn id="67" dur="400"/>
                                        <p:tgtEl>
                                          <p:spTgt spid="38"/>
                                        </p:tgtEl>
                                      </p:cBhvr>
                                    </p:animEffect>
                                  </p:childTnLst>
                                </p:cTn>
                              </p:par>
                              <p:par>
                                <p:cTn id="68" presetID="14" presetClass="entr" presetSubtype="10" fill="hold" grpId="0" nodeType="withEffect">
                                  <p:stCondLst>
                                    <p:cond delay="100"/>
                                  </p:stCondLst>
                                  <p:childTnLst>
                                    <p:set>
                                      <p:cBhvr>
                                        <p:cTn id="69" dur="1" fill="hold">
                                          <p:stCondLst>
                                            <p:cond delay="0"/>
                                          </p:stCondLst>
                                        </p:cTn>
                                        <p:tgtEl>
                                          <p:spTgt spid="39"/>
                                        </p:tgtEl>
                                        <p:attrNameLst>
                                          <p:attrName>style.visibility</p:attrName>
                                        </p:attrNameLst>
                                      </p:cBhvr>
                                      <p:to>
                                        <p:strVal val="visible"/>
                                      </p:to>
                                    </p:set>
                                    <p:animEffect transition="in" filter="randombar(horizontal)">
                                      <p:cBhvr>
                                        <p:cTn id="70" dur="400"/>
                                        <p:tgtEl>
                                          <p:spTgt spid="39"/>
                                        </p:tgtEl>
                                      </p:cBhvr>
                                    </p:animEffect>
                                  </p:childTnLst>
                                </p:cTn>
                              </p:par>
                            </p:childTnLst>
                          </p:cTn>
                        </p:par>
                        <p:par>
                          <p:cTn id="71" fill="hold">
                            <p:stCondLst>
                              <p:cond delay="2900"/>
                            </p:stCondLst>
                            <p:childTnLst>
                              <p:par>
                                <p:cTn id="72" presetID="14" presetClass="entr" presetSubtype="10" fill="hold" grpId="0" nodeType="afterEffect">
                                  <p:stCondLst>
                                    <p:cond delay="100"/>
                                  </p:stCondLst>
                                  <p:childTnLst>
                                    <p:set>
                                      <p:cBhvr>
                                        <p:cTn id="73" dur="1" fill="hold">
                                          <p:stCondLst>
                                            <p:cond delay="0"/>
                                          </p:stCondLst>
                                        </p:cTn>
                                        <p:tgtEl>
                                          <p:spTgt spid="40"/>
                                        </p:tgtEl>
                                        <p:attrNameLst>
                                          <p:attrName>style.visibility</p:attrName>
                                        </p:attrNameLst>
                                      </p:cBhvr>
                                      <p:to>
                                        <p:strVal val="visible"/>
                                      </p:to>
                                    </p:set>
                                    <p:animEffect transition="in" filter="randombar(horizontal)">
                                      <p:cBhvr>
                                        <p:cTn id="74" dur="400"/>
                                        <p:tgtEl>
                                          <p:spTgt spid="40"/>
                                        </p:tgtEl>
                                      </p:cBhvr>
                                    </p:animEffect>
                                  </p:childTnLst>
                                </p:cTn>
                              </p:par>
                              <p:par>
                                <p:cTn id="75" presetID="14" presetClass="entr" presetSubtype="10" fill="hold" grpId="0" nodeType="withEffect">
                                  <p:stCondLst>
                                    <p:cond delay="100"/>
                                  </p:stCondLst>
                                  <p:childTnLst>
                                    <p:set>
                                      <p:cBhvr>
                                        <p:cTn id="76" dur="1" fill="hold">
                                          <p:stCondLst>
                                            <p:cond delay="0"/>
                                          </p:stCondLst>
                                        </p:cTn>
                                        <p:tgtEl>
                                          <p:spTgt spid="41"/>
                                        </p:tgtEl>
                                        <p:attrNameLst>
                                          <p:attrName>style.visibility</p:attrName>
                                        </p:attrNameLst>
                                      </p:cBhvr>
                                      <p:to>
                                        <p:strVal val="visible"/>
                                      </p:to>
                                    </p:set>
                                    <p:animEffect transition="in" filter="randombar(horizontal)">
                                      <p:cBhvr>
                                        <p:cTn id="77" dur="4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34" grpId="0"/>
      <p:bldP spid="35" grpId="0"/>
      <p:bldP spid="36" grpId="0"/>
      <p:bldP spid="37" grpId="0"/>
      <p:bldP spid="38" grpId="0"/>
      <p:bldP spid="39" grpId="0"/>
      <p:bldP spid="40" grpId="0"/>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23234"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相关对策</a:t>
            </a:r>
            <a:endParaRPr lang="en-US" altLang="zh-CN" sz="2933" b="1" dirty="0" smtClean="0">
              <a:solidFill>
                <a:srgbClr val="202A36"/>
              </a:solidFill>
              <a:latin typeface="Arial" panose="020B0604020202020204" pitchFamily="34" charset="0"/>
              <a:cs typeface="Arial" panose="020B0604020202020204" pitchFamily="34" charset="0"/>
            </a:endParaRPr>
          </a:p>
        </p:txBody>
      </p:sp>
      <p:grpSp>
        <p:nvGrpSpPr>
          <p:cNvPr id="21" name="组合 20"/>
          <p:cNvGrpSpPr/>
          <p:nvPr/>
        </p:nvGrpSpPr>
        <p:grpSpPr>
          <a:xfrm>
            <a:off x="4294563" y="2340511"/>
            <a:ext cx="4768768" cy="4565615"/>
            <a:chOff x="3513680" y="1931126"/>
            <a:chExt cx="5164640" cy="4944623"/>
          </a:xfrm>
        </p:grpSpPr>
        <p:pic>
          <p:nvPicPr>
            <p:cNvPr id="22" name="Picture 2" descr="E:\lizzy\PPT-by lizzy\自制PNG\iphone5-b.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3513680" y="1931126"/>
              <a:ext cx="5164640" cy="4926874"/>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4405360" y="3112168"/>
              <a:ext cx="3276704" cy="3763581"/>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198002" y="3649945"/>
            <a:ext cx="1484148" cy="1484148"/>
            <a:chOff x="3427660" y="3452388"/>
            <a:chExt cx="1484148" cy="1484148"/>
          </a:xfrm>
        </p:grpSpPr>
        <p:sp>
          <p:nvSpPr>
            <p:cNvPr id="25" name="椭圆 24"/>
            <p:cNvSpPr/>
            <p:nvPr/>
          </p:nvSpPr>
          <p:spPr>
            <a:xfrm>
              <a:off x="3427660" y="3452388"/>
              <a:ext cx="1484148" cy="1484148"/>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a:grpSpLocks noChangeAspect="1"/>
            </p:cNvGrpSpPr>
            <p:nvPr/>
          </p:nvGrpSpPr>
          <p:grpSpPr>
            <a:xfrm>
              <a:off x="3809886" y="3874477"/>
              <a:ext cx="719696" cy="551771"/>
              <a:chOff x="5611813" y="1835150"/>
              <a:chExt cx="285750" cy="219076"/>
            </a:xfrm>
            <a:solidFill>
              <a:schemeClr val="bg1"/>
            </a:solidFill>
          </p:grpSpPr>
          <p:sp>
            <p:nvSpPr>
              <p:cNvPr id="27" name="Freeform 57"/>
              <p:cNvSpPr>
                <a:spLocks/>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58"/>
              <p:cNvSpPr>
                <a:spLocks noChangeArrowheads="1"/>
              </p:cNvSpPr>
              <p:nvPr/>
            </p:nvSpPr>
            <p:spPr bwMode="auto">
              <a:xfrm>
                <a:off x="5648326" y="1884363"/>
                <a:ext cx="41275" cy="139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59"/>
              <p:cNvSpPr>
                <a:spLocks noChangeArrowheads="1"/>
              </p:cNvSpPr>
              <p:nvPr/>
            </p:nvSpPr>
            <p:spPr bwMode="auto">
              <a:xfrm>
                <a:off x="5708651" y="1835150"/>
                <a:ext cx="41275" cy="188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60"/>
              <p:cNvSpPr>
                <a:spLocks noChangeArrowheads="1"/>
              </p:cNvSpPr>
              <p:nvPr/>
            </p:nvSpPr>
            <p:spPr bwMode="auto">
              <a:xfrm>
                <a:off x="5768976" y="1895475"/>
                <a:ext cx="41275"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61"/>
              <p:cNvSpPr>
                <a:spLocks noChangeArrowheads="1"/>
              </p:cNvSpPr>
              <p:nvPr/>
            </p:nvSpPr>
            <p:spPr bwMode="auto">
              <a:xfrm>
                <a:off x="5829301" y="1936750"/>
                <a:ext cx="41275" cy="873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2" name="组合 31"/>
          <p:cNvGrpSpPr/>
          <p:nvPr/>
        </p:nvGrpSpPr>
        <p:grpSpPr>
          <a:xfrm>
            <a:off x="7591177" y="4577443"/>
            <a:ext cx="1484148" cy="1484148"/>
            <a:chOff x="7270150" y="4604902"/>
            <a:chExt cx="1484148" cy="1484148"/>
          </a:xfrm>
        </p:grpSpPr>
        <p:sp>
          <p:nvSpPr>
            <p:cNvPr id="33" name="椭圆 32"/>
            <p:cNvSpPr/>
            <p:nvPr/>
          </p:nvSpPr>
          <p:spPr>
            <a:xfrm>
              <a:off x="7270150" y="4604902"/>
              <a:ext cx="1484148" cy="1484148"/>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形标注 33"/>
            <p:cNvSpPr/>
            <p:nvPr/>
          </p:nvSpPr>
          <p:spPr>
            <a:xfrm>
              <a:off x="7640426" y="5076976"/>
              <a:ext cx="743596" cy="540000"/>
            </a:xfrm>
            <a:prstGeom prst="wedgeEllipseCallout">
              <a:avLst>
                <a:gd name="adj1" fmla="val -38188"/>
                <a:gd name="adj2" fmla="val 6182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矩形 34"/>
          <p:cNvSpPr/>
          <p:nvPr/>
        </p:nvSpPr>
        <p:spPr>
          <a:xfrm>
            <a:off x="9101208" y="2018613"/>
            <a:ext cx="1313168" cy="430883"/>
          </a:xfrm>
          <a:prstGeom prst="rect">
            <a:avLst/>
          </a:prstGeom>
        </p:spPr>
        <p:txBody>
          <a:bodyPr wrap="none" lIns="91434" tIns="45718" rIns="91434" bIns="45718">
            <a:spAutoFit/>
          </a:bodyPr>
          <a:lstStyle/>
          <a:p>
            <a:r>
              <a:rPr lang="zh-CN" altLang="en-US" sz="2200" b="1" dirty="0" smtClean="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36" name="矩形 47"/>
          <p:cNvSpPr>
            <a:spLocks noChangeArrowheads="1"/>
          </p:cNvSpPr>
          <p:nvPr/>
        </p:nvSpPr>
        <p:spPr bwMode="auto">
          <a:xfrm>
            <a:off x="9101210" y="2470054"/>
            <a:ext cx="2439126"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rgbClr val="202A36"/>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a:t>
            </a:r>
          </a:p>
        </p:txBody>
      </p:sp>
      <p:grpSp>
        <p:nvGrpSpPr>
          <p:cNvPr id="37" name="组合 36"/>
          <p:cNvGrpSpPr/>
          <p:nvPr/>
        </p:nvGrpSpPr>
        <p:grpSpPr>
          <a:xfrm>
            <a:off x="7436818" y="1969714"/>
            <a:ext cx="1484148" cy="1484148"/>
            <a:chOff x="7270150" y="1939337"/>
            <a:chExt cx="1484148" cy="1484148"/>
          </a:xfrm>
        </p:grpSpPr>
        <p:sp>
          <p:nvSpPr>
            <p:cNvPr id="38" name="椭圆 37"/>
            <p:cNvSpPr/>
            <p:nvPr/>
          </p:nvSpPr>
          <p:spPr>
            <a:xfrm>
              <a:off x="7270150" y="1939337"/>
              <a:ext cx="1484148" cy="1484148"/>
            </a:xfrm>
            <a:prstGeom prst="ellipse">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7628394" y="2388545"/>
              <a:ext cx="767661" cy="585733"/>
              <a:chOff x="12227116" y="4392007"/>
              <a:chExt cx="627436" cy="478740"/>
            </a:xfrm>
          </p:grpSpPr>
          <p:sp>
            <p:nvSpPr>
              <p:cNvPr id="40" name="Freeform 112"/>
              <p:cNvSpPr>
                <a:spLocks noEditPoints="1"/>
              </p:cNvSpPr>
              <p:nvPr/>
            </p:nvSpPr>
            <p:spPr bwMode="auto">
              <a:xfrm>
                <a:off x="12303279" y="4392007"/>
                <a:ext cx="482364" cy="301026"/>
              </a:xfrm>
              <a:custGeom>
                <a:avLst/>
                <a:gdLst>
                  <a:gd name="T0" fmla="*/ 52 w 56"/>
                  <a:gd name="T1" fmla="*/ 0 h 35"/>
                  <a:gd name="T2" fmla="*/ 4 w 56"/>
                  <a:gd name="T3" fmla="*/ 0 h 35"/>
                  <a:gd name="T4" fmla="*/ 0 w 56"/>
                  <a:gd name="T5" fmla="*/ 4 h 35"/>
                  <a:gd name="T6" fmla="*/ 0 w 56"/>
                  <a:gd name="T7" fmla="*/ 31 h 35"/>
                  <a:gd name="T8" fmla="*/ 4 w 56"/>
                  <a:gd name="T9" fmla="*/ 35 h 35"/>
                  <a:gd name="T10" fmla="*/ 52 w 56"/>
                  <a:gd name="T11" fmla="*/ 35 h 35"/>
                  <a:gd name="T12" fmla="*/ 56 w 56"/>
                  <a:gd name="T13" fmla="*/ 31 h 35"/>
                  <a:gd name="T14" fmla="*/ 56 w 56"/>
                  <a:gd name="T15" fmla="*/ 4 h 35"/>
                  <a:gd name="T16" fmla="*/ 52 w 56"/>
                  <a:gd name="T17" fmla="*/ 0 h 35"/>
                  <a:gd name="T18" fmla="*/ 49 w 56"/>
                  <a:gd name="T19" fmla="*/ 27 h 35"/>
                  <a:gd name="T20" fmla="*/ 46 w 56"/>
                  <a:gd name="T21" fmla="*/ 30 h 35"/>
                  <a:gd name="T22" fmla="*/ 9 w 56"/>
                  <a:gd name="T23" fmla="*/ 30 h 35"/>
                  <a:gd name="T24" fmla="*/ 6 w 56"/>
                  <a:gd name="T25" fmla="*/ 27 h 35"/>
                  <a:gd name="T26" fmla="*/ 6 w 56"/>
                  <a:gd name="T27" fmla="*/ 8 h 35"/>
                  <a:gd name="T28" fmla="*/ 9 w 56"/>
                  <a:gd name="T29" fmla="*/ 5 h 35"/>
                  <a:gd name="T30" fmla="*/ 46 w 56"/>
                  <a:gd name="T31" fmla="*/ 5 h 35"/>
                  <a:gd name="T32" fmla="*/ 49 w 56"/>
                  <a:gd name="T33" fmla="*/ 8 h 35"/>
                  <a:gd name="T34" fmla="*/ 49 w 56"/>
                  <a:gd name="T35" fmla="*/ 2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35">
                    <a:moveTo>
                      <a:pt x="52" y="0"/>
                    </a:moveTo>
                    <a:cubicBezTo>
                      <a:pt x="4" y="0"/>
                      <a:pt x="4" y="0"/>
                      <a:pt x="4" y="0"/>
                    </a:cubicBezTo>
                    <a:cubicBezTo>
                      <a:pt x="2" y="0"/>
                      <a:pt x="0" y="2"/>
                      <a:pt x="0" y="4"/>
                    </a:cubicBezTo>
                    <a:cubicBezTo>
                      <a:pt x="0" y="31"/>
                      <a:pt x="0" y="31"/>
                      <a:pt x="0" y="31"/>
                    </a:cubicBezTo>
                    <a:cubicBezTo>
                      <a:pt x="0" y="33"/>
                      <a:pt x="2" y="35"/>
                      <a:pt x="4" y="35"/>
                    </a:cubicBezTo>
                    <a:cubicBezTo>
                      <a:pt x="52" y="35"/>
                      <a:pt x="52" y="35"/>
                      <a:pt x="52" y="35"/>
                    </a:cubicBezTo>
                    <a:cubicBezTo>
                      <a:pt x="54" y="35"/>
                      <a:pt x="56" y="33"/>
                      <a:pt x="56" y="31"/>
                    </a:cubicBezTo>
                    <a:cubicBezTo>
                      <a:pt x="56" y="4"/>
                      <a:pt x="56" y="4"/>
                      <a:pt x="56" y="4"/>
                    </a:cubicBezTo>
                    <a:cubicBezTo>
                      <a:pt x="56" y="2"/>
                      <a:pt x="54" y="0"/>
                      <a:pt x="52" y="0"/>
                    </a:cubicBezTo>
                    <a:close/>
                    <a:moveTo>
                      <a:pt x="49" y="27"/>
                    </a:moveTo>
                    <a:cubicBezTo>
                      <a:pt x="49" y="29"/>
                      <a:pt x="48" y="30"/>
                      <a:pt x="46" y="30"/>
                    </a:cubicBezTo>
                    <a:cubicBezTo>
                      <a:pt x="9" y="30"/>
                      <a:pt x="9" y="30"/>
                      <a:pt x="9" y="30"/>
                    </a:cubicBezTo>
                    <a:cubicBezTo>
                      <a:pt x="7" y="30"/>
                      <a:pt x="6" y="29"/>
                      <a:pt x="6" y="27"/>
                    </a:cubicBezTo>
                    <a:cubicBezTo>
                      <a:pt x="6" y="8"/>
                      <a:pt x="6" y="8"/>
                      <a:pt x="6" y="8"/>
                    </a:cubicBezTo>
                    <a:cubicBezTo>
                      <a:pt x="6" y="6"/>
                      <a:pt x="7" y="5"/>
                      <a:pt x="9" y="5"/>
                    </a:cubicBezTo>
                    <a:cubicBezTo>
                      <a:pt x="46" y="5"/>
                      <a:pt x="46" y="5"/>
                      <a:pt x="46" y="5"/>
                    </a:cubicBezTo>
                    <a:cubicBezTo>
                      <a:pt x="48" y="5"/>
                      <a:pt x="49" y="6"/>
                      <a:pt x="49" y="8"/>
                    </a:cubicBezTo>
                    <a:lnTo>
                      <a:pt x="49" y="2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13"/>
              <p:cNvSpPr>
                <a:spLocks noEditPoints="1"/>
              </p:cNvSpPr>
              <p:nvPr/>
            </p:nvSpPr>
            <p:spPr bwMode="auto">
              <a:xfrm>
                <a:off x="12227116" y="4707540"/>
                <a:ext cx="627436" cy="163207"/>
              </a:xfrm>
              <a:custGeom>
                <a:avLst/>
                <a:gdLst>
                  <a:gd name="T0" fmla="*/ 67 w 73"/>
                  <a:gd name="T1" fmla="*/ 3 h 19"/>
                  <a:gd name="T2" fmla="*/ 63 w 73"/>
                  <a:gd name="T3" fmla="*/ 0 h 19"/>
                  <a:gd name="T4" fmla="*/ 10 w 73"/>
                  <a:gd name="T5" fmla="*/ 0 h 19"/>
                  <a:gd name="T6" fmla="*/ 7 w 73"/>
                  <a:gd name="T7" fmla="*/ 3 h 19"/>
                  <a:gd name="T8" fmla="*/ 1 w 73"/>
                  <a:gd name="T9" fmla="*/ 13 h 19"/>
                  <a:gd name="T10" fmla="*/ 73 w 73"/>
                  <a:gd name="T11" fmla="*/ 13 h 19"/>
                  <a:gd name="T12" fmla="*/ 67 w 73"/>
                  <a:gd name="T13" fmla="*/ 3 h 19"/>
                  <a:gd name="T14" fmla="*/ 25 w 73"/>
                  <a:gd name="T15" fmla="*/ 12 h 19"/>
                  <a:gd name="T16" fmla="*/ 27 w 73"/>
                  <a:gd name="T17" fmla="*/ 9 h 19"/>
                  <a:gd name="T18" fmla="*/ 47 w 73"/>
                  <a:gd name="T19" fmla="*/ 9 h 19"/>
                  <a:gd name="T20" fmla="*/ 48 w 73"/>
                  <a:gd name="T21" fmla="*/ 12 h 19"/>
                  <a:gd name="T22" fmla="*/ 25 w 73"/>
                  <a:gd name="T23" fmla="*/ 12 h 19"/>
                  <a:gd name="T24" fmla="*/ 62 w 73"/>
                  <a:gd name="T25" fmla="*/ 7 h 19"/>
                  <a:gd name="T26" fmla="*/ 12 w 73"/>
                  <a:gd name="T27" fmla="*/ 7 h 19"/>
                  <a:gd name="T28" fmla="*/ 9 w 73"/>
                  <a:gd name="T29" fmla="*/ 6 h 19"/>
                  <a:gd name="T30" fmla="*/ 10 w 73"/>
                  <a:gd name="T31" fmla="*/ 3 h 19"/>
                  <a:gd name="T32" fmla="*/ 13 w 73"/>
                  <a:gd name="T33" fmla="*/ 2 h 19"/>
                  <a:gd name="T34" fmla="*/ 61 w 73"/>
                  <a:gd name="T35" fmla="*/ 2 h 19"/>
                  <a:gd name="T36" fmla="*/ 63 w 73"/>
                  <a:gd name="T37" fmla="*/ 3 h 19"/>
                  <a:gd name="T38" fmla="*/ 65 w 73"/>
                  <a:gd name="T39" fmla="*/ 6 h 19"/>
                  <a:gd name="T40" fmla="*/ 62 w 73"/>
                  <a:gd name="T41" fmla="*/ 7 h 19"/>
                  <a:gd name="T42" fmla="*/ 0 w 73"/>
                  <a:gd name="T43" fmla="*/ 15 h 19"/>
                  <a:gd name="T44" fmla="*/ 3 w 73"/>
                  <a:gd name="T45" fmla="*/ 19 h 19"/>
                  <a:gd name="T46" fmla="*/ 70 w 73"/>
                  <a:gd name="T47" fmla="*/ 19 h 19"/>
                  <a:gd name="T48" fmla="*/ 73 w 73"/>
                  <a:gd name="T49" fmla="*/ 15 h 19"/>
                  <a:gd name="T50" fmla="*/ 0 w 73"/>
                  <a:gd name="T51"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3" h="19">
                    <a:moveTo>
                      <a:pt x="67" y="3"/>
                    </a:moveTo>
                    <a:cubicBezTo>
                      <a:pt x="66" y="1"/>
                      <a:pt x="65" y="0"/>
                      <a:pt x="63" y="0"/>
                    </a:cubicBezTo>
                    <a:cubicBezTo>
                      <a:pt x="10" y="0"/>
                      <a:pt x="10" y="0"/>
                      <a:pt x="10" y="0"/>
                    </a:cubicBezTo>
                    <a:cubicBezTo>
                      <a:pt x="8" y="0"/>
                      <a:pt x="7" y="2"/>
                      <a:pt x="7" y="3"/>
                    </a:cubicBezTo>
                    <a:cubicBezTo>
                      <a:pt x="1" y="13"/>
                      <a:pt x="1" y="13"/>
                      <a:pt x="1" y="13"/>
                    </a:cubicBezTo>
                    <a:cubicBezTo>
                      <a:pt x="73" y="13"/>
                      <a:pt x="73" y="13"/>
                      <a:pt x="73" y="13"/>
                    </a:cubicBezTo>
                    <a:lnTo>
                      <a:pt x="67" y="3"/>
                    </a:lnTo>
                    <a:close/>
                    <a:moveTo>
                      <a:pt x="25" y="12"/>
                    </a:moveTo>
                    <a:cubicBezTo>
                      <a:pt x="27" y="9"/>
                      <a:pt x="27" y="9"/>
                      <a:pt x="27" y="9"/>
                    </a:cubicBezTo>
                    <a:cubicBezTo>
                      <a:pt x="47" y="9"/>
                      <a:pt x="47" y="9"/>
                      <a:pt x="47" y="9"/>
                    </a:cubicBezTo>
                    <a:cubicBezTo>
                      <a:pt x="48" y="12"/>
                      <a:pt x="48" y="12"/>
                      <a:pt x="48" y="12"/>
                    </a:cubicBezTo>
                    <a:lnTo>
                      <a:pt x="25" y="12"/>
                    </a:lnTo>
                    <a:close/>
                    <a:moveTo>
                      <a:pt x="62" y="7"/>
                    </a:moveTo>
                    <a:cubicBezTo>
                      <a:pt x="12" y="7"/>
                      <a:pt x="12" y="7"/>
                      <a:pt x="12" y="7"/>
                    </a:cubicBezTo>
                    <a:cubicBezTo>
                      <a:pt x="9" y="7"/>
                      <a:pt x="9" y="6"/>
                      <a:pt x="9" y="6"/>
                    </a:cubicBezTo>
                    <a:cubicBezTo>
                      <a:pt x="10" y="3"/>
                      <a:pt x="10" y="3"/>
                      <a:pt x="10" y="3"/>
                    </a:cubicBezTo>
                    <a:cubicBezTo>
                      <a:pt x="11" y="3"/>
                      <a:pt x="11" y="2"/>
                      <a:pt x="13" y="2"/>
                    </a:cubicBezTo>
                    <a:cubicBezTo>
                      <a:pt x="61" y="2"/>
                      <a:pt x="61" y="2"/>
                      <a:pt x="61" y="2"/>
                    </a:cubicBezTo>
                    <a:cubicBezTo>
                      <a:pt x="62" y="2"/>
                      <a:pt x="63" y="3"/>
                      <a:pt x="63" y="3"/>
                    </a:cubicBezTo>
                    <a:cubicBezTo>
                      <a:pt x="65" y="6"/>
                      <a:pt x="65" y="6"/>
                      <a:pt x="65" y="6"/>
                    </a:cubicBezTo>
                    <a:cubicBezTo>
                      <a:pt x="65" y="6"/>
                      <a:pt x="65" y="7"/>
                      <a:pt x="62" y="7"/>
                    </a:cubicBezTo>
                    <a:close/>
                    <a:moveTo>
                      <a:pt x="0" y="15"/>
                    </a:moveTo>
                    <a:cubicBezTo>
                      <a:pt x="0" y="16"/>
                      <a:pt x="2" y="17"/>
                      <a:pt x="3" y="19"/>
                    </a:cubicBezTo>
                    <a:cubicBezTo>
                      <a:pt x="70" y="19"/>
                      <a:pt x="70" y="19"/>
                      <a:pt x="70" y="19"/>
                    </a:cubicBezTo>
                    <a:cubicBezTo>
                      <a:pt x="72" y="17"/>
                      <a:pt x="73" y="16"/>
                      <a:pt x="73" y="15"/>
                    </a:cubicBezTo>
                    <a:lnTo>
                      <a:pt x="0"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2" name="矩形 41"/>
          <p:cNvSpPr/>
          <p:nvPr/>
        </p:nvSpPr>
        <p:spPr>
          <a:xfrm>
            <a:off x="9255567" y="4645374"/>
            <a:ext cx="1313168" cy="430883"/>
          </a:xfrm>
          <a:prstGeom prst="rect">
            <a:avLst/>
          </a:prstGeom>
        </p:spPr>
        <p:txBody>
          <a:bodyPr wrap="none" lIns="91434" tIns="45718" rIns="91434" bIns="45718">
            <a:spAutoFit/>
          </a:bodyPr>
          <a:lstStyle/>
          <a:p>
            <a:r>
              <a:rPr lang="zh-CN" altLang="en-US" sz="2200" b="1" dirty="0" smtClean="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43" name="矩形 47"/>
          <p:cNvSpPr>
            <a:spLocks noChangeArrowheads="1"/>
          </p:cNvSpPr>
          <p:nvPr/>
        </p:nvSpPr>
        <p:spPr bwMode="auto">
          <a:xfrm>
            <a:off x="9255569" y="5096815"/>
            <a:ext cx="2439126"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nSpc>
                <a:spcPct val="120000"/>
              </a:lnSpc>
              <a:spcBef>
                <a:spcPct val="0"/>
              </a:spcBef>
              <a:buFont typeface="Arial" charset="0"/>
              <a:buNone/>
            </a:pPr>
            <a:r>
              <a:rPr lang="zh-CN" altLang="en-US" sz="1400" dirty="0">
                <a:solidFill>
                  <a:srgbClr val="202A36"/>
                </a:solidFill>
                <a:latin typeface="微软雅黑" pitchFamily="34" charset="-122"/>
                <a:ea typeface="微软雅黑" pitchFamily="34" charset="-122"/>
                <a:sym typeface="微软雅黑" pitchFamily="34" charset="-122"/>
              </a:rPr>
              <a:t>在此录入本图表的综合描述说明，在此录入本图表的综合描述说明，在此录入本图表的综合描述说明。</a:t>
            </a:r>
          </a:p>
        </p:txBody>
      </p:sp>
      <p:sp>
        <p:nvSpPr>
          <p:cNvPr id="44" name="矩形 43"/>
          <p:cNvSpPr/>
          <p:nvPr/>
        </p:nvSpPr>
        <p:spPr>
          <a:xfrm>
            <a:off x="2723234" y="3641665"/>
            <a:ext cx="1313168" cy="430883"/>
          </a:xfrm>
          <a:prstGeom prst="rect">
            <a:avLst/>
          </a:prstGeom>
        </p:spPr>
        <p:txBody>
          <a:bodyPr wrap="none" lIns="91434" tIns="45718" rIns="91434" bIns="45718">
            <a:spAutoFit/>
          </a:bodyPr>
          <a:lstStyle/>
          <a:p>
            <a:pPr algn="r"/>
            <a:r>
              <a:rPr lang="zh-CN" altLang="en-US" sz="2200" b="1" dirty="0" smtClean="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45" name="矩形 47"/>
          <p:cNvSpPr>
            <a:spLocks noChangeArrowheads="1"/>
          </p:cNvSpPr>
          <p:nvPr/>
        </p:nvSpPr>
        <p:spPr bwMode="auto">
          <a:xfrm>
            <a:off x="2149642" y="4093106"/>
            <a:ext cx="1886760" cy="112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p>
            <a:pPr algn="r">
              <a:lnSpc>
                <a:spcPct val="120000"/>
              </a:lnSpc>
              <a:spcBef>
                <a:spcPct val="0"/>
              </a:spcBef>
              <a:buFont typeface="Arial" charset="0"/>
              <a:buNone/>
            </a:pPr>
            <a:r>
              <a:rPr lang="zh-CN" altLang="en-US" sz="1400" dirty="0">
                <a:solidFill>
                  <a:srgbClr val="202A36"/>
                </a:solidFill>
                <a:latin typeface="微软雅黑" pitchFamily="34" charset="-122"/>
                <a:ea typeface="微软雅黑" pitchFamily="34" charset="-122"/>
                <a:sym typeface="微软雅黑" pitchFamily="34" charset="-122"/>
              </a:rPr>
              <a:t>在此录入本图表的综合描述说明</a:t>
            </a:r>
            <a:r>
              <a:rPr lang="zh-CN" altLang="en-US" sz="1400" dirty="0" smtClean="0">
                <a:solidFill>
                  <a:srgbClr val="202A36"/>
                </a:solidFill>
                <a:latin typeface="微软雅黑" pitchFamily="34" charset="-122"/>
                <a:ea typeface="微软雅黑" pitchFamily="34" charset="-122"/>
                <a:sym typeface="微软雅黑" pitchFamily="34" charset="-122"/>
              </a:rPr>
              <a:t>，在此</a:t>
            </a:r>
            <a:r>
              <a:rPr lang="zh-CN" altLang="en-US" sz="1400" dirty="0">
                <a:solidFill>
                  <a:srgbClr val="202A36"/>
                </a:solidFill>
                <a:latin typeface="微软雅黑" pitchFamily="34" charset="-122"/>
                <a:ea typeface="微软雅黑" pitchFamily="34" charset="-122"/>
                <a:sym typeface="微软雅黑" pitchFamily="34" charset="-122"/>
              </a:rPr>
              <a:t>录入本图表的综合描述</a:t>
            </a:r>
            <a:r>
              <a:rPr lang="zh-CN" altLang="en-US" sz="1400" dirty="0" smtClean="0">
                <a:solidFill>
                  <a:srgbClr val="202A36"/>
                </a:solidFill>
                <a:latin typeface="微软雅黑" pitchFamily="34" charset="-122"/>
                <a:ea typeface="微软雅黑" pitchFamily="34" charset="-122"/>
                <a:sym typeface="微软雅黑" pitchFamily="34" charset="-122"/>
              </a:rPr>
              <a:t>说明</a:t>
            </a:r>
            <a:endParaRPr lang="zh-CN" altLang="en-US" sz="1400" dirty="0">
              <a:solidFill>
                <a:srgbClr val="202A3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91737323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750"/>
                                        <p:tgtEl>
                                          <p:spTgt spid="21"/>
                                        </p:tgtEl>
                                      </p:cBhvr>
                                    </p:animEffect>
                                    <p:anim calcmode="lin" valueType="num">
                                      <p:cBhvr>
                                        <p:cTn id="12" dur="750" fill="hold"/>
                                        <p:tgtEl>
                                          <p:spTgt spid="21"/>
                                        </p:tgtEl>
                                        <p:attrNameLst>
                                          <p:attrName>ppt_x</p:attrName>
                                        </p:attrNameLst>
                                      </p:cBhvr>
                                      <p:tavLst>
                                        <p:tav tm="0">
                                          <p:val>
                                            <p:strVal val="#ppt_x"/>
                                          </p:val>
                                        </p:tav>
                                        <p:tav tm="100000">
                                          <p:val>
                                            <p:strVal val="#ppt_x"/>
                                          </p:val>
                                        </p:tav>
                                      </p:tavLst>
                                    </p:anim>
                                    <p:anim calcmode="lin" valueType="num">
                                      <p:cBhvr>
                                        <p:cTn id="13" dur="7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2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childTnLst>
                                </p:cTn>
                              </p:par>
                              <p:par>
                                <p:cTn id="19" presetID="23" presetClass="entr" presetSubtype="16"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p:cTn id="21" dur="500" fill="hold"/>
                                        <p:tgtEl>
                                          <p:spTgt spid="37"/>
                                        </p:tgtEl>
                                        <p:attrNameLst>
                                          <p:attrName>ppt_w</p:attrName>
                                        </p:attrNameLst>
                                      </p:cBhvr>
                                      <p:tavLst>
                                        <p:tav tm="0">
                                          <p:val>
                                            <p:fltVal val="0"/>
                                          </p:val>
                                        </p:tav>
                                        <p:tav tm="100000">
                                          <p:val>
                                            <p:strVal val="#ppt_w"/>
                                          </p:val>
                                        </p:tav>
                                      </p:tavLst>
                                    </p:anim>
                                    <p:anim calcmode="lin" valueType="num">
                                      <p:cBhvr>
                                        <p:cTn id="22" dur="500" fill="hold"/>
                                        <p:tgtEl>
                                          <p:spTgt spid="37"/>
                                        </p:tgtEl>
                                        <p:attrNameLst>
                                          <p:attrName>ppt_h</p:attrName>
                                        </p:attrNameLst>
                                      </p:cBhvr>
                                      <p:tavLst>
                                        <p:tav tm="0">
                                          <p:val>
                                            <p:fltVal val="0"/>
                                          </p:val>
                                        </p:tav>
                                        <p:tav tm="100000">
                                          <p:val>
                                            <p:strVal val="#ppt_h"/>
                                          </p:val>
                                        </p:tav>
                                      </p:tavLst>
                                    </p:anim>
                                  </p:childTnLst>
                                </p:cTn>
                              </p:par>
                              <p:par>
                                <p:cTn id="23" presetID="23" presetClass="entr" presetSubtype="16"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 calcmode="lin" valueType="num">
                                      <p:cBhvr>
                                        <p:cTn id="25" dur="500" fill="hold"/>
                                        <p:tgtEl>
                                          <p:spTgt spid="32"/>
                                        </p:tgtEl>
                                        <p:attrNameLst>
                                          <p:attrName>ppt_w</p:attrName>
                                        </p:attrNameLst>
                                      </p:cBhvr>
                                      <p:tavLst>
                                        <p:tav tm="0">
                                          <p:val>
                                            <p:fltVal val="0"/>
                                          </p:val>
                                        </p:tav>
                                        <p:tav tm="100000">
                                          <p:val>
                                            <p:strVal val="#ppt_w"/>
                                          </p:val>
                                        </p:tav>
                                      </p:tavLst>
                                    </p:anim>
                                    <p:anim calcmode="lin" valueType="num">
                                      <p:cBhvr>
                                        <p:cTn id="26" dur="500" fill="hold"/>
                                        <p:tgtEl>
                                          <p:spTgt spid="32"/>
                                        </p:tgtEl>
                                        <p:attrNameLst>
                                          <p:attrName>ppt_h</p:attrName>
                                        </p:attrNameLst>
                                      </p:cBhvr>
                                      <p:tavLst>
                                        <p:tav tm="0">
                                          <p:val>
                                            <p:fltVal val="0"/>
                                          </p:val>
                                        </p:tav>
                                        <p:tav tm="100000">
                                          <p:val>
                                            <p:strVal val="#ppt_h"/>
                                          </p:val>
                                        </p:tav>
                                      </p:tavLst>
                                    </p:anim>
                                  </p:childTnLst>
                                </p:cTn>
                              </p:par>
                            </p:childTnLst>
                          </p:cTn>
                        </p:par>
                        <p:par>
                          <p:cTn id="27" fill="hold">
                            <p:stCondLst>
                              <p:cond delay="1750"/>
                            </p:stCondLst>
                            <p:childTnLst>
                              <p:par>
                                <p:cTn id="28" presetID="2" presetClass="entr" presetSubtype="2"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1+#ppt_w/2"/>
                                          </p:val>
                                        </p:tav>
                                        <p:tav tm="100000">
                                          <p:val>
                                            <p:strVal val="#ppt_x"/>
                                          </p:val>
                                        </p:tav>
                                      </p:tavLst>
                                    </p:anim>
                                    <p:anim calcmode="lin" valueType="num">
                                      <p:cBhvr additive="base">
                                        <p:cTn id="31" dur="500" fill="hold"/>
                                        <p:tgtEl>
                                          <p:spTgt spid="3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1+#ppt_w/2"/>
                                          </p:val>
                                        </p:tav>
                                        <p:tav tm="100000">
                                          <p:val>
                                            <p:strVal val="#ppt_x"/>
                                          </p:val>
                                        </p:tav>
                                      </p:tavLst>
                                    </p:anim>
                                    <p:anim calcmode="lin" valueType="num">
                                      <p:cBhvr additive="base">
                                        <p:cTn id="35" dur="500" fill="hold"/>
                                        <p:tgtEl>
                                          <p:spTgt spid="3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1+#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 calcmode="lin" valueType="num">
                                      <p:cBhvr additive="base">
                                        <p:cTn id="42" dur="500" fill="hold"/>
                                        <p:tgtEl>
                                          <p:spTgt spid="43"/>
                                        </p:tgtEl>
                                        <p:attrNameLst>
                                          <p:attrName>ppt_x</p:attrName>
                                        </p:attrNameLst>
                                      </p:cBhvr>
                                      <p:tavLst>
                                        <p:tav tm="0">
                                          <p:val>
                                            <p:strVal val="1+#ppt_w/2"/>
                                          </p:val>
                                        </p:tav>
                                        <p:tav tm="100000">
                                          <p:val>
                                            <p:strVal val="#ppt_x"/>
                                          </p:val>
                                        </p:tav>
                                      </p:tavLst>
                                    </p:anim>
                                    <p:anim calcmode="lin" valueType="num">
                                      <p:cBhvr additive="base">
                                        <p:cTn id="43" dur="500" fill="hold"/>
                                        <p:tgtEl>
                                          <p:spTgt spid="4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0-#ppt_w/2"/>
                                          </p:val>
                                        </p:tav>
                                        <p:tav tm="100000">
                                          <p:val>
                                            <p:strVal val="#ppt_x"/>
                                          </p:val>
                                        </p:tav>
                                      </p:tavLst>
                                    </p:anim>
                                    <p:anim calcmode="lin" valueType="num">
                                      <p:cBhvr additive="base">
                                        <p:cTn id="47" dur="500" fill="hold"/>
                                        <p:tgtEl>
                                          <p:spTgt spid="44"/>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additive="base">
                                        <p:cTn id="50" dur="500" fill="hold"/>
                                        <p:tgtEl>
                                          <p:spTgt spid="45"/>
                                        </p:tgtEl>
                                        <p:attrNameLst>
                                          <p:attrName>ppt_x</p:attrName>
                                        </p:attrNameLst>
                                      </p:cBhvr>
                                      <p:tavLst>
                                        <p:tav tm="0">
                                          <p:val>
                                            <p:strVal val="0-#ppt_w/2"/>
                                          </p:val>
                                        </p:tav>
                                        <p:tav tm="100000">
                                          <p:val>
                                            <p:strVal val="#ppt_x"/>
                                          </p:val>
                                        </p:tav>
                                      </p:tavLst>
                                    </p:anim>
                                    <p:anim calcmode="lin" valueType="num">
                                      <p:cBhvr additive="base">
                                        <p:cTn id="51"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5" grpId="0"/>
      <p:bldP spid="36" grpId="0"/>
      <p:bldP spid="42" grpId="0"/>
      <p:bldP spid="43" grpId="0"/>
      <p:bldP spid="44" grpId="0"/>
      <p:bldP spid="4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273212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相关对策</a:t>
            </a:r>
            <a:endParaRPr lang="en-US" altLang="zh-CN" sz="2933" b="1" dirty="0" smtClean="0">
              <a:solidFill>
                <a:srgbClr val="202A36"/>
              </a:solidFill>
              <a:latin typeface="Arial" panose="020B0604020202020204" pitchFamily="34" charset="0"/>
              <a:cs typeface="Arial" panose="020B0604020202020204" pitchFamily="34" charset="0"/>
            </a:endParaRPr>
          </a:p>
        </p:txBody>
      </p:sp>
      <p:sp>
        <p:nvSpPr>
          <p:cNvPr id="45" name="椭圆 54"/>
          <p:cNvSpPr/>
          <p:nvPr/>
        </p:nvSpPr>
        <p:spPr>
          <a:xfrm>
            <a:off x="5234998" y="2548635"/>
            <a:ext cx="3477652" cy="1802173"/>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 fmla="*/ 0 w 3487467"/>
              <a:gd name="connsiteY0" fmla="*/ 0 h 1719830"/>
              <a:gd name="connsiteX1" fmla="*/ 3439660 w 3487467"/>
              <a:gd name="connsiteY1" fmla="*/ 0 h 1719830"/>
              <a:gd name="connsiteX2" fmla="*/ 1719830 w 3487467"/>
              <a:gd name="connsiteY2" fmla="*/ 1719830 h 1719830"/>
              <a:gd name="connsiteX3" fmla="*/ 0 w 3487467"/>
              <a:gd name="connsiteY3" fmla="*/ 0 h 1719830"/>
              <a:gd name="connsiteX0" fmla="*/ 6132 w 3493599"/>
              <a:gd name="connsiteY0" fmla="*/ 130018 h 1849848"/>
              <a:gd name="connsiteX1" fmla="*/ 3445792 w 3493599"/>
              <a:gd name="connsiteY1" fmla="*/ 130018 h 1849848"/>
              <a:gd name="connsiteX2" fmla="*/ 1725962 w 3493599"/>
              <a:gd name="connsiteY2" fmla="*/ 1849848 h 1849848"/>
              <a:gd name="connsiteX3" fmla="*/ 6132 w 3493599"/>
              <a:gd name="connsiteY3" fmla="*/ 130018 h 1849848"/>
              <a:gd name="connsiteX0" fmla="*/ 6132 w 3493599"/>
              <a:gd name="connsiteY0" fmla="*/ 35412 h 1755242"/>
              <a:gd name="connsiteX1" fmla="*/ 3445792 w 3493599"/>
              <a:gd name="connsiteY1" fmla="*/ 35412 h 1755242"/>
              <a:gd name="connsiteX2" fmla="*/ 1725962 w 3493599"/>
              <a:gd name="connsiteY2" fmla="*/ 1755242 h 1755242"/>
              <a:gd name="connsiteX3" fmla="*/ 6132 w 3493599"/>
              <a:gd name="connsiteY3" fmla="*/ 35412 h 1755242"/>
              <a:gd name="connsiteX0" fmla="*/ 4377 w 3488420"/>
              <a:gd name="connsiteY0" fmla="*/ 11795 h 1772900"/>
              <a:gd name="connsiteX1" fmla="*/ 3450912 w 3488420"/>
              <a:gd name="connsiteY1" fmla="*/ 53046 h 1772900"/>
              <a:gd name="connsiteX2" fmla="*/ 1731082 w 3488420"/>
              <a:gd name="connsiteY2" fmla="*/ 1772876 h 1772900"/>
              <a:gd name="connsiteX3" fmla="*/ 4377 w 3488420"/>
              <a:gd name="connsiteY3" fmla="*/ 11795 h 1772900"/>
              <a:gd name="connsiteX0" fmla="*/ 39013 w 3522446"/>
              <a:gd name="connsiteY0" fmla="*/ 134148 h 1909003"/>
              <a:gd name="connsiteX1" fmla="*/ 3485548 w 3522446"/>
              <a:gd name="connsiteY1" fmla="*/ 175399 h 1909003"/>
              <a:gd name="connsiteX2" fmla="*/ 1738217 w 3522446"/>
              <a:gd name="connsiteY2" fmla="*/ 1908979 h 1909003"/>
              <a:gd name="connsiteX3" fmla="*/ 39013 w 3522446"/>
              <a:gd name="connsiteY3" fmla="*/ 134148 h 1909003"/>
              <a:gd name="connsiteX0" fmla="*/ 55067 w 3553265"/>
              <a:gd name="connsiteY0" fmla="*/ 134148 h 1909002"/>
              <a:gd name="connsiteX1" fmla="*/ 3501602 w 3553265"/>
              <a:gd name="connsiteY1" fmla="*/ 175399 h 1909002"/>
              <a:gd name="connsiteX2" fmla="*/ 1754271 w 3553265"/>
              <a:gd name="connsiteY2" fmla="*/ 1908979 h 1909002"/>
              <a:gd name="connsiteX3" fmla="*/ 55067 w 3553265"/>
              <a:gd name="connsiteY3" fmla="*/ 134148 h 1909002"/>
              <a:gd name="connsiteX0" fmla="*/ 39426 w 3502160"/>
              <a:gd name="connsiteY0" fmla="*/ 134148 h 1909003"/>
              <a:gd name="connsiteX1" fmla="*/ 3465335 w 3502160"/>
              <a:gd name="connsiteY1" fmla="*/ 175399 h 1909003"/>
              <a:gd name="connsiteX2" fmla="*/ 1718004 w 3502160"/>
              <a:gd name="connsiteY2" fmla="*/ 1908979 h 1909003"/>
              <a:gd name="connsiteX3" fmla="*/ 39426 w 3502160"/>
              <a:gd name="connsiteY3" fmla="*/ 134148 h 1909003"/>
              <a:gd name="connsiteX0" fmla="*/ 8999 w 3471733"/>
              <a:gd name="connsiteY0" fmla="*/ 21578 h 1796433"/>
              <a:gd name="connsiteX1" fmla="*/ 3434908 w 3471733"/>
              <a:gd name="connsiteY1" fmla="*/ 62829 h 1796433"/>
              <a:gd name="connsiteX2" fmla="*/ 1687577 w 3471733"/>
              <a:gd name="connsiteY2" fmla="*/ 1796409 h 1796433"/>
              <a:gd name="connsiteX3" fmla="*/ 8999 w 3471733"/>
              <a:gd name="connsiteY3" fmla="*/ 21578 h 1796433"/>
              <a:gd name="connsiteX0" fmla="*/ 39425 w 3502159"/>
              <a:gd name="connsiteY0" fmla="*/ 135675 h 1931154"/>
              <a:gd name="connsiteX1" fmla="*/ 3465334 w 3502159"/>
              <a:gd name="connsiteY1" fmla="*/ 176926 h 1931154"/>
              <a:gd name="connsiteX2" fmla="*/ 1718003 w 3502159"/>
              <a:gd name="connsiteY2" fmla="*/ 1931131 h 1931154"/>
              <a:gd name="connsiteX3" fmla="*/ 39425 w 3502159"/>
              <a:gd name="connsiteY3" fmla="*/ 135675 h 1931154"/>
              <a:gd name="connsiteX0" fmla="*/ 7276 w 3470010"/>
              <a:gd name="connsiteY0" fmla="*/ 26065 h 1821544"/>
              <a:gd name="connsiteX1" fmla="*/ 3433185 w 3470010"/>
              <a:gd name="connsiteY1" fmla="*/ 67316 h 1821544"/>
              <a:gd name="connsiteX2" fmla="*/ 1685854 w 3470010"/>
              <a:gd name="connsiteY2" fmla="*/ 1821521 h 1821544"/>
              <a:gd name="connsiteX3" fmla="*/ 7276 w 3470010"/>
              <a:gd name="connsiteY3" fmla="*/ 26065 h 1821544"/>
              <a:gd name="connsiteX0" fmla="*/ 12669 w 3492943"/>
              <a:gd name="connsiteY0" fmla="*/ 26065 h 1822469"/>
              <a:gd name="connsiteX1" fmla="*/ 3438578 w 3492943"/>
              <a:gd name="connsiteY1" fmla="*/ 67316 h 1822469"/>
              <a:gd name="connsiteX2" fmla="*/ 1691247 w 3492943"/>
              <a:gd name="connsiteY2" fmla="*/ 1821521 h 1822469"/>
              <a:gd name="connsiteX3" fmla="*/ 12669 w 3492943"/>
              <a:gd name="connsiteY3" fmla="*/ 26065 h 1822469"/>
              <a:gd name="connsiteX0" fmla="*/ 48756 w 3529030"/>
              <a:gd name="connsiteY0" fmla="*/ 3139 h 1799516"/>
              <a:gd name="connsiteX1" fmla="*/ 3474665 w 3529030"/>
              <a:gd name="connsiteY1" fmla="*/ 44390 h 1799516"/>
              <a:gd name="connsiteX2" fmla="*/ 1727334 w 3529030"/>
              <a:gd name="connsiteY2" fmla="*/ 1798595 h 1799516"/>
              <a:gd name="connsiteX3" fmla="*/ 48756 w 3529030"/>
              <a:gd name="connsiteY3" fmla="*/ 3139 h 1799516"/>
              <a:gd name="connsiteX0" fmla="*/ 48756 w 3529030"/>
              <a:gd name="connsiteY0" fmla="*/ 5796 h 1802173"/>
              <a:gd name="connsiteX1" fmla="*/ 3474665 w 3529030"/>
              <a:gd name="connsiteY1" fmla="*/ 47047 h 1802173"/>
              <a:gd name="connsiteX2" fmla="*/ 1727334 w 3529030"/>
              <a:gd name="connsiteY2" fmla="*/ 1801252 h 1802173"/>
              <a:gd name="connsiteX3" fmla="*/ 48756 w 3529030"/>
              <a:gd name="connsiteY3" fmla="*/ 5796 h 1802173"/>
              <a:gd name="connsiteX0" fmla="*/ 48756 w 3477652"/>
              <a:gd name="connsiteY0" fmla="*/ 5796 h 1802173"/>
              <a:gd name="connsiteX1" fmla="*/ 3474665 w 3477652"/>
              <a:gd name="connsiteY1" fmla="*/ 47047 h 1802173"/>
              <a:gd name="connsiteX2" fmla="*/ 1727334 w 3477652"/>
              <a:gd name="connsiteY2" fmla="*/ 1801252 h 1802173"/>
              <a:gd name="connsiteX3" fmla="*/ 48756 w 3477652"/>
              <a:gd name="connsiteY3" fmla="*/ 5796 h 1802173"/>
            </a:gdLst>
            <a:ahLst/>
            <a:cxnLst>
              <a:cxn ang="0">
                <a:pos x="connsiteX0" y="connsiteY0"/>
              </a:cxn>
              <a:cxn ang="0">
                <a:pos x="connsiteX1" y="connsiteY1"/>
              </a:cxn>
              <a:cxn ang="0">
                <a:pos x="connsiteX2" y="connsiteY2"/>
              </a:cxn>
              <a:cxn ang="0">
                <a:pos x="connsiteX3" y="connsiteY3"/>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sp>
        <p:nvSpPr>
          <p:cNvPr id="46" name="TextBox 1"/>
          <p:cNvSpPr txBox="1"/>
          <p:nvPr/>
        </p:nvSpPr>
        <p:spPr>
          <a:xfrm>
            <a:off x="3900257" y="2368367"/>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cxnSp>
        <p:nvCxnSpPr>
          <p:cNvPr id="52" name="直接连接符 51"/>
          <p:cNvCxnSpPr/>
          <p:nvPr/>
        </p:nvCxnSpPr>
        <p:spPr>
          <a:xfrm flipV="1">
            <a:off x="5452753" y="2544654"/>
            <a:ext cx="1499148" cy="1054342"/>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6325589" y="2544655"/>
            <a:ext cx="626312" cy="1779464"/>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flipV="1">
            <a:off x="6951902" y="2544655"/>
            <a:ext cx="670571" cy="1717151"/>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H="1" flipV="1">
            <a:off x="6951901" y="2544654"/>
            <a:ext cx="1465240" cy="1054342"/>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5253358" y="3201180"/>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ndParaRPr>
          </a:p>
          <a:p>
            <a:pPr algn="ctr"/>
            <a:endParaRPr lang="zh-CN" altLang="en-US" sz="1050" dirty="0">
              <a:solidFill>
                <a:prstClr val="white"/>
              </a:solidFill>
              <a:latin typeface="+mj-ea"/>
              <a:ea typeface="+mj-ea"/>
            </a:endParaRPr>
          </a:p>
        </p:txBody>
      </p:sp>
      <p:sp>
        <p:nvSpPr>
          <p:cNvPr id="87" name="椭圆 86"/>
          <p:cNvSpPr/>
          <p:nvPr/>
        </p:nvSpPr>
        <p:spPr>
          <a:xfrm>
            <a:off x="6034847" y="3931740"/>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88" name="椭圆 87"/>
          <p:cNvSpPr/>
          <p:nvPr/>
        </p:nvSpPr>
        <p:spPr>
          <a:xfrm>
            <a:off x="7287187" y="3898001"/>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89" name="椭圆 88"/>
          <p:cNvSpPr/>
          <p:nvPr/>
        </p:nvSpPr>
        <p:spPr>
          <a:xfrm>
            <a:off x="8040629" y="3104321"/>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0" name="椭圆 89"/>
          <p:cNvSpPr/>
          <p:nvPr/>
        </p:nvSpPr>
        <p:spPr>
          <a:xfrm>
            <a:off x="8339103" y="2236606"/>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1" name="椭圆 90"/>
          <p:cNvSpPr/>
          <p:nvPr/>
        </p:nvSpPr>
        <p:spPr>
          <a:xfrm>
            <a:off x="4972641" y="2225203"/>
            <a:ext cx="660132" cy="660132"/>
          </a:xfrm>
          <a:prstGeom prst="ellipse">
            <a:avLst/>
          </a:prstGeom>
          <a:solidFill>
            <a:srgbClr val="202A36"/>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dirty="0">
              <a:solidFill>
                <a:prstClr val="white"/>
              </a:solidFill>
              <a:latin typeface="+mj-ea"/>
              <a:ea typeface="+mj-ea"/>
            </a:endParaRPr>
          </a:p>
        </p:txBody>
      </p:sp>
      <p:sp>
        <p:nvSpPr>
          <p:cNvPr id="92" name="TextBox 34"/>
          <p:cNvSpPr txBox="1"/>
          <p:nvPr/>
        </p:nvSpPr>
        <p:spPr>
          <a:xfrm>
            <a:off x="2434447" y="2647656"/>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3" name="TextBox 35"/>
          <p:cNvSpPr txBox="1"/>
          <p:nvPr/>
        </p:nvSpPr>
        <p:spPr>
          <a:xfrm>
            <a:off x="4404312" y="3520495"/>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sp>
        <p:nvSpPr>
          <p:cNvPr id="94" name="TextBox 36"/>
          <p:cNvSpPr txBox="1"/>
          <p:nvPr/>
        </p:nvSpPr>
        <p:spPr>
          <a:xfrm>
            <a:off x="2938503" y="3799784"/>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5" name="TextBox 37"/>
          <p:cNvSpPr txBox="1"/>
          <p:nvPr/>
        </p:nvSpPr>
        <p:spPr>
          <a:xfrm>
            <a:off x="5317069" y="4456599"/>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sp>
        <p:nvSpPr>
          <p:cNvPr id="96" name="TextBox 38"/>
          <p:cNvSpPr txBox="1"/>
          <p:nvPr/>
        </p:nvSpPr>
        <p:spPr>
          <a:xfrm>
            <a:off x="3851259" y="4735888"/>
            <a:ext cx="2556284" cy="501227"/>
          </a:xfrm>
          <a:prstGeom prst="rect">
            <a:avLst/>
          </a:prstGeom>
          <a:noFill/>
        </p:spPr>
        <p:txBody>
          <a:bodyPr wrap="square" rtlCol="0">
            <a:spAutoFit/>
          </a:bodyPr>
          <a:lstStyle/>
          <a:p>
            <a:pPr algn="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7" name="TextBox 39"/>
          <p:cNvSpPr txBox="1"/>
          <p:nvPr/>
        </p:nvSpPr>
        <p:spPr>
          <a:xfrm>
            <a:off x="7924815" y="4476253"/>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sp>
        <p:nvSpPr>
          <p:cNvPr id="98" name="TextBox 40"/>
          <p:cNvSpPr txBox="1"/>
          <p:nvPr/>
        </p:nvSpPr>
        <p:spPr>
          <a:xfrm>
            <a:off x="7583019" y="4756167"/>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99" name="TextBox 41"/>
          <p:cNvSpPr txBox="1"/>
          <p:nvPr/>
        </p:nvSpPr>
        <p:spPr>
          <a:xfrm>
            <a:off x="8752907" y="3541286"/>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sp>
        <p:nvSpPr>
          <p:cNvPr id="100" name="TextBox 42"/>
          <p:cNvSpPr txBox="1"/>
          <p:nvPr/>
        </p:nvSpPr>
        <p:spPr>
          <a:xfrm>
            <a:off x="8411111" y="3821200"/>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sp>
        <p:nvSpPr>
          <p:cNvPr id="101" name="TextBox 43"/>
          <p:cNvSpPr txBox="1"/>
          <p:nvPr/>
        </p:nvSpPr>
        <p:spPr>
          <a:xfrm>
            <a:off x="9131192" y="2518036"/>
            <a:ext cx="902811" cy="307777"/>
          </a:xfrm>
          <a:prstGeom prst="rect">
            <a:avLst/>
          </a:prstGeom>
          <a:noFill/>
        </p:spPr>
        <p:txBody>
          <a:bodyPr wrap="none" rtlCol="0">
            <a:spAutoFit/>
          </a:bodyPr>
          <a:lstStyle/>
          <a:p>
            <a:r>
              <a:rPr lang="zh-CN" altLang="en-US" sz="1400" b="1" dirty="0">
                <a:solidFill>
                  <a:srgbClr val="202A36"/>
                </a:solidFill>
                <a:latin typeface="微软雅黑" pitchFamily="34" charset="-122"/>
                <a:ea typeface="微软雅黑" pitchFamily="34" charset="-122"/>
              </a:rPr>
              <a:t>添加标题</a:t>
            </a:r>
            <a:endParaRPr lang="en-US" altLang="zh-CN" sz="1400" b="1" dirty="0">
              <a:solidFill>
                <a:srgbClr val="202A36"/>
              </a:solidFill>
              <a:latin typeface="微软雅黑" pitchFamily="34" charset="-122"/>
              <a:ea typeface="微软雅黑" pitchFamily="34" charset="-122"/>
            </a:endParaRPr>
          </a:p>
        </p:txBody>
      </p:sp>
      <p:sp>
        <p:nvSpPr>
          <p:cNvPr id="102" name="TextBox 44"/>
          <p:cNvSpPr txBox="1"/>
          <p:nvPr/>
        </p:nvSpPr>
        <p:spPr>
          <a:xfrm>
            <a:off x="8879163" y="2797950"/>
            <a:ext cx="2556284" cy="501227"/>
          </a:xfrm>
          <a:prstGeom prst="rect">
            <a:avLst/>
          </a:prstGeom>
          <a:noFill/>
        </p:spPr>
        <p:txBody>
          <a:bodyPr wrap="square" rtlCol="0">
            <a:spAutoFit/>
          </a:bodyPr>
          <a:lstStyle/>
          <a:p>
            <a:pPr>
              <a:lnSpc>
                <a:spcPct val="130000"/>
              </a:lnSpc>
              <a:defRPr/>
            </a:pPr>
            <a:r>
              <a:rPr lang="zh-CN" altLang="en-US" sz="1100" dirty="0" smtClean="0">
                <a:solidFill>
                  <a:srgbClr val="202A36"/>
                </a:solidFill>
                <a:latin typeface="+mj-ea"/>
                <a:ea typeface="+mj-ea"/>
              </a:rPr>
              <a:t>点击</a:t>
            </a:r>
            <a:r>
              <a:rPr lang="zh-CN" altLang="en-US" sz="1100" dirty="0">
                <a:solidFill>
                  <a:srgbClr val="202A36"/>
                </a:solidFill>
                <a:latin typeface="+mj-ea"/>
                <a:ea typeface="+mj-ea"/>
              </a:rPr>
              <a:t>输入简要文字内容，文字内容需概括精炼，不用多余的文字</a:t>
            </a:r>
            <a:r>
              <a:rPr lang="zh-CN" altLang="en-US" sz="1100" dirty="0" smtClean="0">
                <a:solidFill>
                  <a:srgbClr val="202A36"/>
                </a:solidFill>
                <a:latin typeface="+mj-ea"/>
                <a:ea typeface="+mj-ea"/>
              </a:rPr>
              <a:t>修饰</a:t>
            </a:r>
            <a:r>
              <a:rPr lang="zh-CN" altLang="en-US" sz="1100" dirty="0">
                <a:solidFill>
                  <a:srgbClr val="202A36"/>
                </a:solidFill>
                <a:latin typeface="+mj-ea"/>
                <a:ea typeface="+mj-ea"/>
              </a:rPr>
              <a:t>。</a:t>
            </a:r>
          </a:p>
        </p:txBody>
      </p:sp>
      <p:grpSp>
        <p:nvGrpSpPr>
          <p:cNvPr id="104" name="组合 103"/>
          <p:cNvGrpSpPr/>
          <p:nvPr/>
        </p:nvGrpSpPr>
        <p:grpSpPr>
          <a:xfrm>
            <a:off x="6250722" y="1843474"/>
            <a:ext cx="1402358" cy="1402358"/>
            <a:chOff x="304800" y="673100"/>
            <a:chExt cx="4000500" cy="4000500"/>
          </a:xfrm>
          <a:solidFill>
            <a:srgbClr val="FCB00F"/>
          </a:solidFill>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solidFill>
                <a:latin typeface="+mj-ea"/>
                <a:ea typeface="+mj-ea"/>
              </a:endParaRPr>
            </a:p>
          </p:txBody>
        </p:sp>
        <p:sp>
          <p:nvSpPr>
            <p:cNvPr id="107" name="椭圆 106"/>
            <p:cNvSpPr/>
            <p:nvPr/>
          </p:nvSpPr>
          <p:spPr>
            <a:xfrm>
              <a:off x="392115" y="763759"/>
              <a:ext cx="3825875" cy="38258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mj-ea"/>
                <a:ea typeface="+mj-ea"/>
              </a:endParaRPr>
            </a:p>
          </p:txBody>
        </p:sp>
      </p:grpSp>
      <p:sp>
        <p:nvSpPr>
          <p:cNvPr id="108" name="Freeform 6"/>
          <p:cNvSpPr>
            <a:spLocks/>
          </p:cNvSpPr>
          <p:nvPr/>
        </p:nvSpPr>
        <p:spPr bwMode="auto">
          <a:xfrm>
            <a:off x="8198071" y="3245832"/>
            <a:ext cx="377520" cy="420694"/>
          </a:xfrm>
          <a:custGeom>
            <a:avLst/>
            <a:gdLst>
              <a:gd name="T0" fmla="*/ 198 w 293"/>
              <a:gd name="T1" fmla="*/ 89 h 326"/>
              <a:gd name="T2" fmla="*/ 198 w 293"/>
              <a:gd name="T3" fmla="*/ 89 h 326"/>
              <a:gd name="T4" fmla="*/ 287 w 293"/>
              <a:gd name="T5" fmla="*/ 21 h 326"/>
              <a:gd name="T6" fmla="*/ 293 w 293"/>
              <a:gd name="T7" fmla="*/ 13 h 326"/>
              <a:gd name="T8" fmla="*/ 284 w 293"/>
              <a:gd name="T9" fmla="*/ 9 h 326"/>
              <a:gd name="T10" fmla="*/ 231 w 293"/>
              <a:gd name="T11" fmla="*/ 0 h 326"/>
              <a:gd name="T12" fmla="*/ 162 w 293"/>
              <a:gd name="T13" fmla="*/ 54 h 326"/>
              <a:gd name="T14" fmla="*/ 153 w 293"/>
              <a:gd name="T15" fmla="*/ 64 h 326"/>
              <a:gd name="T16" fmla="*/ 125 w 293"/>
              <a:gd name="T17" fmla="*/ 17 h 326"/>
              <a:gd name="T18" fmla="*/ 107 w 293"/>
              <a:gd name="T19" fmla="*/ 16 h 326"/>
              <a:gd name="T20" fmla="*/ 106 w 293"/>
              <a:gd name="T21" fmla="*/ 34 h 326"/>
              <a:gd name="T22" fmla="*/ 132 w 293"/>
              <a:gd name="T23" fmla="*/ 104 h 326"/>
              <a:gd name="T24" fmla="*/ 96 w 293"/>
              <a:gd name="T25" fmla="*/ 99 h 326"/>
              <a:gd name="T26" fmla="*/ 26 w 293"/>
              <a:gd name="T27" fmla="*/ 137 h 326"/>
              <a:gd name="T28" fmla="*/ 84 w 293"/>
              <a:gd name="T29" fmla="*/ 317 h 326"/>
              <a:gd name="T30" fmla="*/ 110 w 293"/>
              <a:gd name="T31" fmla="*/ 326 h 326"/>
              <a:gd name="T32" fmla="*/ 142 w 293"/>
              <a:gd name="T33" fmla="*/ 315 h 326"/>
              <a:gd name="T34" fmla="*/ 173 w 293"/>
              <a:gd name="T35" fmla="*/ 326 h 326"/>
              <a:gd name="T36" fmla="*/ 173 w 293"/>
              <a:gd name="T37" fmla="*/ 326 h 326"/>
              <a:gd name="T38" fmla="*/ 199 w 293"/>
              <a:gd name="T39" fmla="*/ 317 h 326"/>
              <a:gd name="T40" fmla="*/ 257 w 293"/>
              <a:gd name="T41" fmla="*/ 137 h 326"/>
              <a:gd name="T42" fmla="*/ 187 w 293"/>
              <a:gd name="T43" fmla="*/ 99 h 326"/>
              <a:gd name="T44" fmla="*/ 158 w 293"/>
              <a:gd name="T45" fmla="*/ 102 h 326"/>
              <a:gd name="T46" fmla="*/ 157 w 293"/>
              <a:gd name="T47" fmla="*/ 87 h 326"/>
              <a:gd name="T48" fmla="*/ 168 w 293"/>
              <a:gd name="T49" fmla="*/ 75 h 326"/>
              <a:gd name="T50" fmla="*/ 198 w 293"/>
              <a:gd name="T51" fmla="*/ 8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3" h="326">
                <a:moveTo>
                  <a:pt x="198" y="89"/>
                </a:moveTo>
                <a:cubicBezTo>
                  <a:pt x="198" y="89"/>
                  <a:pt x="198" y="89"/>
                  <a:pt x="198" y="89"/>
                </a:cubicBezTo>
                <a:cubicBezTo>
                  <a:pt x="224" y="89"/>
                  <a:pt x="254" y="66"/>
                  <a:pt x="287" y="21"/>
                </a:cubicBezTo>
                <a:cubicBezTo>
                  <a:pt x="293" y="13"/>
                  <a:pt x="293" y="13"/>
                  <a:pt x="293" y="13"/>
                </a:cubicBezTo>
                <a:cubicBezTo>
                  <a:pt x="284" y="9"/>
                  <a:pt x="284" y="9"/>
                  <a:pt x="284" y="9"/>
                </a:cubicBezTo>
                <a:cubicBezTo>
                  <a:pt x="283" y="9"/>
                  <a:pt x="258" y="0"/>
                  <a:pt x="231" y="0"/>
                </a:cubicBezTo>
                <a:cubicBezTo>
                  <a:pt x="193" y="0"/>
                  <a:pt x="169" y="19"/>
                  <a:pt x="162" y="54"/>
                </a:cubicBezTo>
                <a:cubicBezTo>
                  <a:pt x="159" y="58"/>
                  <a:pt x="155" y="61"/>
                  <a:pt x="153" y="64"/>
                </a:cubicBezTo>
                <a:cubicBezTo>
                  <a:pt x="148" y="50"/>
                  <a:pt x="140" y="34"/>
                  <a:pt x="125" y="17"/>
                </a:cubicBezTo>
                <a:cubicBezTo>
                  <a:pt x="120" y="12"/>
                  <a:pt x="112" y="11"/>
                  <a:pt x="107" y="16"/>
                </a:cubicBezTo>
                <a:cubicBezTo>
                  <a:pt x="102" y="21"/>
                  <a:pt x="101" y="29"/>
                  <a:pt x="106" y="34"/>
                </a:cubicBezTo>
                <a:cubicBezTo>
                  <a:pt x="131" y="63"/>
                  <a:pt x="133" y="88"/>
                  <a:pt x="132" y="104"/>
                </a:cubicBezTo>
                <a:cubicBezTo>
                  <a:pt x="122" y="101"/>
                  <a:pt x="110" y="99"/>
                  <a:pt x="96" y="99"/>
                </a:cubicBezTo>
                <a:cubicBezTo>
                  <a:pt x="62" y="99"/>
                  <a:pt x="38" y="113"/>
                  <a:pt x="26" y="137"/>
                </a:cubicBezTo>
                <a:cubicBezTo>
                  <a:pt x="0" y="192"/>
                  <a:pt x="25" y="271"/>
                  <a:pt x="84" y="317"/>
                </a:cubicBezTo>
                <a:cubicBezTo>
                  <a:pt x="92" y="323"/>
                  <a:pt x="101" y="326"/>
                  <a:pt x="110" y="326"/>
                </a:cubicBezTo>
                <a:cubicBezTo>
                  <a:pt x="123" y="326"/>
                  <a:pt x="134" y="321"/>
                  <a:pt x="142" y="315"/>
                </a:cubicBezTo>
                <a:cubicBezTo>
                  <a:pt x="149" y="321"/>
                  <a:pt x="160" y="326"/>
                  <a:pt x="173" y="326"/>
                </a:cubicBezTo>
                <a:cubicBezTo>
                  <a:pt x="173" y="326"/>
                  <a:pt x="173" y="326"/>
                  <a:pt x="173" y="326"/>
                </a:cubicBezTo>
                <a:cubicBezTo>
                  <a:pt x="182" y="326"/>
                  <a:pt x="191" y="323"/>
                  <a:pt x="199" y="317"/>
                </a:cubicBezTo>
                <a:cubicBezTo>
                  <a:pt x="258" y="271"/>
                  <a:pt x="284" y="192"/>
                  <a:pt x="257" y="137"/>
                </a:cubicBezTo>
                <a:cubicBezTo>
                  <a:pt x="245" y="113"/>
                  <a:pt x="221" y="99"/>
                  <a:pt x="187" y="99"/>
                </a:cubicBezTo>
                <a:cubicBezTo>
                  <a:pt x="176" y="99"/>
                  <a:pt x="166" y="101"/>
                  <a:pt x="158" y="102"/>
                </a:cubicBezTo>
                <a:cubicBezTo>
                  <a:pt x="158" y="98"/>
                  <a:pt x="158" y="93"/>
                  <a:pt x="157" y="87"/>
                </a:cubicBezTo>
                <a:cubicBezTo>
                  <a:pt x="160" y="84"/>
                  <a:pt x="163" y="80"/>
                  <a:pt x="168" y="75"/>
                </a:cubicBezTo>
                <a:cubicBezTo>
                  <a:pt x="173" y="81"/>
                  <a:pt x="183" y="89"/>
                  <a:pt x="198" y="89"/>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0" name="Freeform 12"/>
          <p:cNvSpPr>
            <a:spLocks noEditPoints="1"/>
          </p:cNvSpPr>
          <p:nvPr/>
        </p:nvSpPr>
        <p:spPr bwMode="auto">
          <a:xfrm>
            <a:off x="6655833" y="2153371"/>
            <a:ext cx="592137" cy="684213"/>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1" name="Freeform 13"/>
          <p:cNvSpPr>
            <a:spLocks noEditPoints="1"/>
          </p:cNvSpPr>
          <p:nvPr/>
        </p:nvSpPr>
        <p:spPr bwMode="auto">
          <a:xfrm>
            <a:off x="8479166" y="2297061"/>
            <a:ext cx="332147" cy="441809"/>
          </a:xfrm>
          <a:custGeom>
            <a:avLst/>
            <a:gdLst>
              <a:gd name="T0" fmla="*/ 245 w 245"/>
              <a:gd name="T1" fmla="*/ 9 h 326"/>
              <a:gd name="T2" fmla="*/ 235 w 245"/>
              <a:gd name="T3" fmla="*/ 0 h 326"/>
              <a:gd name="T4" fmla="*/ 192 w 245"/>
              <a:gd name="T5" fmla="*/ 52 h 326"/>
              <a:gd name="T6" fmla="*/ 202 w 245"/>
              <a:gd name="T7" fmla="*/ 79 h 326"/>
              <a:gd name="T8" fmla="*/ 174 w 245"/>
              <a:gd name="T9" fmla="*/ 77 h 326"/>
              <a:gd name="T10" fmla="*/ 181 w 245"/>
              <a:gd name="T11" fmla="*/ 92 h 326"/>
              <a:gd name="T12" fmla="*/ 158 w 245"/>
              <a:gd name="T13" fmla="*/ 99 h 326"/>
              <a:gd name="T14" fmla="*/ 165 w 245"/>
              <a:gd name="T15" fmla="*/ 114 h 326"/>
              <a:gd name="T16" fmla="*/ 142 w 245"/>
              <a:gd name="T17" fmla="*/ 121 h 326"/>
              <a:gd name="T18" fmla="*/ 149 w 245"/>
              <a:gd name="T19" fmla="*/ 136 h 326"/>
              <a:gd name="T20" fmla="*/ 126 w 245"/>
              <a:gd name="T21" fmla="*/ 143 h 326"/>
              <a:gd name="T22" fmla="*/ 133 w 245"/>
              <a:gd name="T23" fmla="*/ 157 h 326"/>
              <a:gd name="T24" fmla="*/ 112 w 245"/>
              <a:gd name="T25" fmla="*/ 162 h 326"/>
              <a:gd name="T26" fmla="*/ 122 w 245"/>
              <a:gd name="T27" fmla="*/ 189 h 326"/>
              <a:gd name="T28" fmla="*/ 93 w 245"/>
              <a:gd name="T29" fmla="*/ 187 h 326"/>
              <a:gd name="T30" fmla="*/ 101 w 245"/>
              <a:gd name="T31" fmla="*/ 202 h 326"/>
              <a:gd name="T32" fmla="*/ 77 w 245"/>
              <a:gd name="T33" fmla="*/ 209 h 326"/>
              <a:gd name="T34" fmla="*/ 85 w 245"/>
              <a:gd name="T35" fmla="*/ 224 h 326"/>
              <a:gd name="T36" fmla="*/ 61 w 245"/>
              <a:gd name="T37" fmla="*/ 231 h 326"/>
              <a:gd name="T38" fmla="*/ 69 w 245"/>
              <a:gd name="T39" fmla="*/ 246 h 326"/>
              <a:gd name="T40" fmla="*/ 2 w 245"/>
              <a:gd name="T41" fmla="*/ 311 h 326"/>
              <a:gd name="T42" fmla="*/ 10 w 245"/>
              <a:gd name="T43" fmla="*/ 326 h 326"/>
              <a:gd name="T44" fmla="*/ 245 w 245"/>
              <a:gd name="T45" fmla="*/ 317 h 326"/>
              <a:gd name="T46" fmla="*/ 222 w 245"/>
              <a:gd name="T47" fmla="*/ 297 h 326"/>
              <a:gd name="T48" fmla="*/ 245 w 245"/>
              <a:gd name="T49" fmla="*/ 281 h 326"/>
              <a:gd name="T50" fmla="*/ 232 w 245"/>
              <a:gd name="T51" fmla="*/ 268 h 326"/>
              <a:gd name="T52" fmla="*/ 245 w 245"/>
              <a:gd name="T53" fmla="*/ 260 h 326"/>
              <a:gd name="T54" fmla="*/ 232 w 245"/>
              <a:gd name="T55" fmla="*/ 243 h 326"/>
              <a:gd name="T56" fmla="*/ 245 w 245"/>
              <a:gd name="T57" fmla="*/ 236 h 326"/>
              <a:gd name="T58" fmla="*/ 232 w 245"/>
              <a:gd name="T59" fmla="*/ 219 h 326"/>
              <a:gd name="T60" fmla="*/ 245 w 245"/>
              <a:gd name="T61" fmla="*/ 211 h 326"/>
              <a:gd name="T62" fmla="*/ 232 w 245"/>
              <a:gd name="T63" fmla="*/ 194 h 326"/>
              <a:gd name="T64" fmla="*/ 245 w 245"/>
              <a:gd name="T65" fmla="*/ 186 h 326"/>
              <a:gd name="T66" fmla="*/ 222 w 245"/>
              <a:gd name="T67" fmla="*/ 172 h 326"/>
              <a:gd name="T68" fmla="*/ 245 w 245"/>
              <a:gd name="T69" fmla="*/ 157 h 326"/>
              <a:gd name="T70" fmla="*/ 232 w 245"/>
              <a:gd name="T71" fmla="*/ 144 h 326"/>
              <a:gd name="T72" fmla="*/ 245 w 245"/>
              <a:gd name="T73" fmla="*/ 136 h 326"/>
              <a:gd name="T74" fmla="*/ 232 w 245"/>
              <a:gd name="T75" fmla="*/ 119 h 326"/>
              <a:gd name="T76" fmla="*/ 245 w 245"/>
              <a:gd name="T77" fmla="*/ 111 h 326"/>
              <a:gd name="T78" fmla="*/ 232 w 245"/>
              <a:gd name="T79" fmla="*/ 94 h 326"/>
              <a:gd name="T80" fmla="*/ 245 w 245"/>
              <a:gd name="T81" fmla="*/ 87 h 326"/>
              <a:gd name="T82" fmla="*/ 232 w 245"/>
              <a:gd name="T83" fmla="*/ 70 h 326"/>
              <a:gd name="T84" fmla="*/ 245 w 245"/>
              <a:gd name="T85" fmla="*/ 62 h 326"/>
              <a:gd name="T86" fmla="*/ 222 w 245"/>
              <a:gd name="T87" fmla="*/ 49 h 326"/>
              <a:gd name="T88" fmla="*/ 245 w 245"/>
              <a:gd name="T89" fmla="*/ 34 h 326"/>
              <a:gd name="T90" fmla="*/ 23 w 245"/>
              <a:gd name="T91" fmla="*/ 284 h 326"/>
              <a:gd name="T92" fmla="*/ 51 w 245"/>
              <a:gd name="T93" fmla="*/ 286 h 326"/>
              <a:gd name="T94" fmla="*/ 53 w 245"/>
              <a:gd name="T95" fmla="*/ 267 h 326"/>
              <a:gd name="T96" fmla="*/ 45 w 245"/>
              <a:gd name="T97" fmla="*/ 253 h 326"/>
              <a:gd name="T98" fmla="*/ 53 w 245"/>
              <a:gd name="T99" fmla="*/ 267 h 326"/>
              <a:gd name="T100" fmla="*/ 104 w 245"/>
              <a:gd name="T101" fmla="*/ 269 h 326"/>
              <a:gd name="T102" fmla="*/ 188 w 245"/>
              <a:gd name="T103" fmla="*/ 26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5" h="326">
                <a:moveTo>
                  <a:pt x="245" y="34"/>
                </a:moveTo>
                <a:cubicBezTo>
                  <a:pt x="245" y="9"/>
                  <a:pt x="245" y="9"/>
                  <a:pt x="245" y="9"/>
                </a:cubicBezTo>
                <a:cubicBezTo>
                  <a:pt x="245" y="5"/>
                  <a:pt x="242" y="1"/>
                  <a:pt x="238" y="0"/>
                </a:cubicBezTo>
                <a:cubicBezTo>
                  <a:pt x="237" y="0"/>
                  <a:pt x="236" y="0"/>
                  <a:pt x="235" y="0"/>
                </a:cubicBezTo>
                <a:cubicBezTo>
                  <a:pt x="232" y="0"/>
                  <a:pt x="229" y="1"/>
                  <a:pt x="228" y="4"/>
                </a:cubicBezTo>
                <a:cubicBezTo>
                  <a:pt x="192" y="52"/>
                  <a:pt x="192" y="52"/>
                  <a:pt x="192" y="52"/>
                </a:cubicBezTo>
                <a:cubicBezTo>
                  <a:pt x="211" y="66"/>
                  <a:pt x="211" y="66"/>
                  <a:pt x="211" y="66"/>
                </a:cubicBezTo>
                <a:cubicBezTo>
                  <a:pt x="202" y="79"/>
                  <a:pt x="202" y="79"/>
                  <a:pt x="202" y="79"/>
                </a:cubicBezTo>
                <a:cubicBezTo>
                  <a:pt x="183" y="65"/>
                  <a:pt x="183" y="65"/>
                  <a:pt x="183" y="65"/>
                </a:cubicBezTo>
                <a:cubicBezTo>
                  <a:pt x="174" y="77"/>
                  <a:pt x="174" y="77"/>
                  <a:pt x="174" y="77"/>
                </a:cubicBezTo>
                <a:cubicBezTo>
                  <a:pt x="185" y="86"/>
                  <a:pt x="185" y="86"/>
                  <a:pt x="185" y="86"/>
                </a:cubicBezTo>
                <a:cubicBezTo>
                  <a:pt x="181" y="92"/>
                  <a:pt x="181" y="92"/>
                  <a:pt x="181" y="92"/>
                </a:cubicBezTo>
                <a:cubicBezTo>
                  <a:pt x="169" y="83"/>
                  <a:pt x="169" y="83"/>
                  <a:pt x="169" y="83"/>
                </a:cubicBezTo>
                <a:cubicBezTo>
                  <a:pt x="158" y="99"/>
                  <a:pt x="158" y="99"/>
                  <a:pt x="158" y="99"/>
                </a:cubicBezTo>
                <a:cubicBezTo>
                  <a:pt x="169" y="108"/>
                  <a:pt x="169" y="108"/>
                  <a:pt x="169" y="108"/>
                </a:cubicBezTo>
                <a:cubicBezTo>
                  <a:pt x="165" y="114"/>
                  <a:pt x="165" y="114"/>
                  <a:pt x="165" y="114"/>
                </a:cubicBezTo>
                <a:cubicBezTo>
                  <a:pt x="153" y="105"/>
                  <a:pt x="153" y="105"/>
                  <a:pt x="153" y="105"/>
                </a:cubicBezTo>
                <a:cubicBezTo>
                  <a:pt x="142" y="121"/>
                  <a:pt x="142" y="121"/>
                  <a:pt x="142" y="121"/>
                </a:cubicBezTo>
                <a:cubicBezTo>
                  <a:pt x="153" y="129"/>
                  <a:pt x="153" y="129"/>
                  <a:pt x="153" y="129"/>
                </a:cubicBezTo>
                <a:cubicBezTo>
                  <a:pt x="149" y="136"/>
                  <a:pt x="149" y="136"/>
                  <a:pt x="149" y="136"/>
                </a:cubicBezTo>
                <a:cubicBezTo>
                  <a:pt x="137" y="127"/>
                  <a:pt x="137" y="127"/>
                  <a:pt x="137" y="127"/>
                </a:cubicBezTo>
                <a:cubicBezTo>
                  <a:pt x="126" y="143"/>
                  <a:pt x="126" y="143"/>
                  <a:pt x="126" y="143"/>
                </a:cubicBezTo>
                <a:cubicBezTo>
                  <a:pt x="137" y="151"/>
                  <a:pt x="137" y="151"/>
                  <a:pt x="137" y="151"/>
                </a:cubicBezTo>
                <a:cubicBezTo>
                  <a:pt x="133" y="157"/>
                  <a:pt x="133" y="157"/>
                  <a:pt x="133" y="157"/>
                </a:cubicBezTo>
                <a:cubicBezTo>
                  <a:pt x="121" y="149"/>
                  <a:pt x="121" y="149"/>
                  <a:pt x="121" y="149"/>
                </a:cubicBezTo>
                <a:cubicBezTo>
                  <a:pt x="112" y="162"/>
                  <a:pt x="112" y="162"/>
                  <a:pt x="112" y="162"/>
                </a:cubicBezTo>
                <a:cubicBezTo>
                  <a:pt x="131" y="176"/>
                  <a:pt x="131" y="176"/>
                  <a:pt x="131" y="176"/>
                </a:cubicBezTo>
                <a:cubicBezTo>
                  <a:pt x="122" y="189"/>
                  <a:pt x="122" y="189"/>
                  <a:pt x="122" y="189"/>
                </a:cubicBezTo>
                <a:cubicBezTo>
                  <a:pt x="103" y="174"/>
                  <a:pt x="103" y="174"/>
                  <a:pt x="103" y="174"/>
                </a:cubicBezTo>
                <a:cubicBezTo>
                  <a:pt x="93" y="187"/>
                  <a:pt x="93" y="187"/>
                  <a:pt x="93" y="187"/>
                </a:cubicBezTo>
                <a:cubicBezTo>
                  <a:pt x="105" y="196"/>
                  <a:pt x="105" y="196"/>
                  <a:pt x="105" y="196"/>
                </a:cubicBezTo>
                <a:cubicBezTo>
                  <a:pt x="101" y="202"/>
                  <a:pt x="101" y="202"/>
                  <a:pt x="101" y="202"/>
                </a:cubicBezTo>
                <a:cubicBezTo>
                  <a:pt x="89" y="193"/>
                  <a:pt x="89" y="193"/>
                  <a:pt x="89" y="193"/>
                </a:cubicBezTo>
                <a:cubicBezTo>
                  <a:pt x="77" y="209"/>
                  <a:pt x="77" y="209"/>
                  <a:pt x="77" y="209"/>
                </a:cubicBezTo>
                <a:cubicBezTo>
                  <a:pt x="89" y="218"/>
                  <a:pt x="89" y="218"/>
                  <a:pt x="89" y="218"/>
                </a:cubicBezTo>
                <a:cubicBezTo>
                  <a:pt x="85" y="224"/>
                  <a:pt x="85" y="224"/>
                  <a:pt x="85" y="224"/>
                </a:cubicBezTo>
                <a:cubicBezTo>
                  <a:pt x="73" y="215"/>
                  <a:pt x="73" y="215"/>
                  <a:pt x="73" y="215"/>
                </a:cubicBezTo>
                <a:cubicBezTo>
                  <a:pt x="61" y="231"/>
                  <a:pt x="61" y="231"/>
                  <a:pt x="61" y="231"/>
                </a:cubicBezTo>
                <a:cubicBezTo>
                  <a:pt x="73" y="239"/>
                  <a:pt x="73" y="239"/>
                  <a:pt x="73" y="239"/>
                </a:cubicBezTo>
                <a:cubicBezTo>
                  <a:pt x="69" y="246"/>
                  <a:pt x="69" y="246"/>
                  <a:pt x="69" y="246"/>
                </a:cubicBezTo>
                <a:cubicBezTo>
                  <a:pt x="57" y="237"/>
                  <a:pt x="57" y="237"/>
                  <a:pt x="57" y="237"/>
                </a:cubicBezTo>
                <a:cubicBezTo>
                  <a:pt x="2" y="311"/>
                  <a:pt x="2" y="311"/>
                  <a:pt x="2" y="311"/>
                </a:cubicBezTo>
                <a:cubicBezTo>
                  <a:pt x="0" y="314"/>
                  <a:pt x="0" y="318"/>
                  <a:pt x="2" y="321"/>
                </a:cubicBezTo>
                <a:cubicBezTo>
                  <a:pt x="3" y="324"/>
                  <a:pt x="6" y="326"/>
                  <a:pt x="10" y="326"/>
                </a:cubicBezTo>
                <a:cubicBezTo>
                  <a:pt x="235" y="326"/>
                  <a:pt x="235" y="326"/>
                  <a:pt x="235" y="326"/>
                </a:cubicBezTo>
                <a:cubicBezTo>
                  <a:pt x="241" y="326"/>
                  <a:pt x="245" y="322"/>
                  <a:pt x="245" y="317"/>
                </a:cubicBezTo>
                <a:cubicBezTo>
                  <a:pt x="245" y="297"/>
                  <a:pt x="245" y="297"/>
                  <a:pt x="245" y="297"/>
                </a:cubicBezTo>
                <a:cubicBezTo>
                  <a:pt x="222" y="297"/>
                  <a:pt x="222" y="297"/>
                  <a:pt x="222" y="297"/>
                </a:cubicBezTo>
                <a:cubicBezTo>
                  <a:pt x="222" y="281"/>
                  <a:pt x="222" y="281"/>
                  <a:pt x="222" y="281"/>
                </a:cubicBezTo>
                <a:cubicBezTo>
                  <a:pt x="245" y="281"/>
                  <a:pt x="245" y="281"/>
                  <a:pt x="245" y="281"/>
                </a:cubicBezTo>
                <a:cubicBezTo>
                  <a:pt x="245" y="268"/>
                  <a:pt x="245" y="268"/>
                  <a:pt x="245" y="268"/>
                </a:cubicBezTo>
                <a:cubicBezTo>
                  <a:pt x="232" y="268"/>
                  <a:pt x="232" y="268"/>
                  <a:pt x="232" y="268"/>
                </a:cubicBezTo>
                <a:cubicBezTo>
                  <a:pt x="232" y="260"/>
                  <a:pt x="232" y="260"/>
                  <a:pt x="232" y="260"/>
                </a:cubicBezTo>
                <a:cubicBezTo>
                  <a:pt x="245" y="260"/>
                  <a:pt x="245" y="260"/>
                  <a:pt x="245" y="260"/>
                </a:cubicBezTo>
                <a:cubicBezTo>
                  <a:pt x="245" y="243"/>
                  <a:pt x="245" y="243"/>
                  <a:pt x="245" y="243"/>
                </a:cubicBezTo>
                <a:cubicBezTo>
                  <a:pt x="232" y="243"/>
                  <a:pt x="232" y="243"/>
                  <a:pt x="232" y="243"/>
                </a:cubicBezTo>
                <a:cubicBezTo>
                  <a:pt x="232" y="236"/>
                  <a:pt x="232" y="236"/>
                  <a:pt x="232" y="236"/>
                </a:cubicBezTo>
                <a:cubicBezTo>
                  <a:pt x="245" y="236"/>
                  <a:pt x="245" y="236"/>
                  <a:pt x="245" y="236"/>
                </a:cubicBezTo>
                <a:cubicBezTo>
                  <a:pt x="245" y="219"/>
                  <a:pt x="245" y="219"/>
                  <a:pt x="245" y="219"/>
                </a:cubicBezTo>
                <a:cubicBezTo>
                  <a:pt x="232" y="219"/>
                  <a:pt x="232" y="219"/>
                  <a:pt x="232" y="219"/>
                </a:cubicBezTo>
                <a:cubicBezTo>
                  <a:pt x="232" y="211"/>
                  <a:pt x="232" y="211"/>
                  <a:pt x="232" y="211"/>
                </a:cubicBezTo>
                <a:cubicBezTo>
                  <a:pt x="245" y="211"/>
                  <a:pt x="245" y="211"/>
                  <a:pt x="245" y="211"/>
                </a:cubicBezTo>
                <a:cubicBezTo>
                  <a:pt x="245" y="194"/>
                  <a:pt x="245" y="194"/>
                  <a:pt x="245" y="194"/>
                </a:cubicBezTo>
                <a:cubicBezTo>
                  <a:pt x="232" y="194"/>
                  <a:pt x="232" y="194"/>
                  <a:pt x="232" y="194"/>
                </a:cubicBezTo>
                <a:cubicBezTo>
                  <a:pt x="232" y="186"/>
                  <a:pt x="232" y="186"/>
                  <a:pt x="232" y="186"/>
                </a:cubicBezTo>
                <a:cubicBezTo>
                  <a:pt x="245" y="186"/>
                  <a:pt x="245" y="186"/>
                  <a:pt x="245" y="186"/>
                </a:cubicBezTo>
                <a:cubicBezTo>
                  <a:pt x="245" y="172"/>
                  <a:pt x="245" y="172"/>
                  <a:pt x="245" y="172"/>
                </a:cubicBezTo>
                <a:cubicBezTo>
                  <a:pt x="222" y="172"/>
                  <a:pt x="222" y="172"/>
                  <a:pt x="222" y="172"/>
                </a:cubicBezTo>
                <a:cubicBezTo>
                  <a:pt x="222" y="157"/>
                  <a:pt x="222" y="157"/>
                  <a:pt x="222" y="157"/>
                </a:cubicBezTo>
                <a:cubicBezTo>
                  <a:pt x="245" y="157"/>
                  <a:pt x="245" y="157"/>
                  <a:pt x="245" y="157"/>
                </a:cubicBezTo>
                <a:cubicBezTo>
                  <a:pt x="245" y="144"/>
                  <a:pt x="245" y="144"/>
                  <a:pt x="245" y="144"/>
                </a:cubicBezTo>
                <a:cubicBezTo>
                  <a:pt x="232" y="144"/>
                  <a:pt x="232" y="144"/>
                  <a:pt x="232" y="144"/>
                </a:cubicBezTo>
                <a:cubicBezTo>
                  <a:pt x="232" y="136"/>
                  <a:pt x="232" y="136"/>
                  <a:pt x="232" y="136"/>
                </a:cubicBezTo>
                <a:cubicBezTo>
                  <a:pt x="245" y="136"/>
                  <a:pt x="245" y="136"/>
                  <a:pt x="245" y="136"/>
                </a:cubicBezTo>
                <a:cubicBezTo>
                  <a:pt x="245" y="119"/>
                  <a:pt x="245" y="119"/>
                  <a:pt x="245" y="119"/>
                </a:cubicBezTo>
                <a:cubicBezTo>
                  <a:pt x="232" y="119"/>
                  <a:pt x="232" y="119"/>
                  <a:pt x="232" y="119"/>
                </a:cubicBezTo>
                <a:cubicBezTo>
                  <a:pt x="232" y="111"/>
                  <a:pt x="232" y="111"/>
                  <a:pt x="232" y="111"/>
                </a:cubicBezTo>
                <a:cubicBezTo>
                  <a:pt x="245" y="111"/>
                  <a:pt x="245" y="111"/>
                  <a:pt x="245" y="111"/>
                </a:cubicBezTo>
                <a:cubicBezTo>
                  <a:pt x="245" y="94"/>
                  <a:pt x="245" y="94"/>
                  <a:pt x="245" y="94"/>
                </a:cubicBezTo>
                <a:cubicBezTo>
                  <a:pt x="232" y="94"/>
                  <a:pt x="232" y="94"/>
                  <a:pt x="232" y="94"/>
                </a:cubicBezTo>
                <a:cubicBezTo>
                  <a:pt x="232" y="87"/>
                  <a:pt x="232" y="87"/>
                  <a:pt x="232" y="87"/>
                </a:cubicBezTo>
                <a:cubicBezTo>
                  <a:pt x="245" y="87"/>
                  <a:pt x="245" y="87"/>
                  <a:pt x="245" y="87"/>
                </a:cubicBezTo>
                <a:cubicBezTo>
                  <a:pt x="245" y="70"/>
                  <a:pt x="245" y="70"/>
                  <a:pt x="245" y="70"/>
                </a:cubicBezTo>
                <a:cubicBezTo>
                  <a:pt x="232" y="70"/>
                  <a:pt x="232" y="70"/>
                  <a:pt x="232" y="70"/>
                </a:cubicBezTo>
                <a:cubicBezTo>
                  <a:pt x="232" y="62"/>
                  <a:pt x="232" y="62"/>
                  <a:pt x="232" y="62"/>
                </a:cubicBezTo>
                <a:cubicBezTo>
                  <a:pt x="245" y="62"/>
                  <a:pt x="245" y="62"/>
                  <a:pt x="245" y="62"/>
                </a:cubicBezTo>
                <a:cubicBezTo>
                  <a:pt x="245" y="49"/>
                  <a:pt x="245" y="49"/>
                  <a:pt x="245" y="49"/>
                </a:cubicBezTo>
                <a:cubicBezTo>
                  <a:pt x="222" y="49"/>
                  <a:pt x="222" y="49"/>
                  <a:pt x="222" y="49"/>
                </a:cubicBezTo>
                <a:cubicBezTo>
                  <a:pt x="222" y="34"/>
                  <a:pt x="222" y="34"/>
                  <a:pt x="222" y="34"/>
                </a:cubicBezTo>
                <a:lnTo>
                  <a:pt x="245" y="34"/>
                </a:lnTo>
                <a:close/>
                <a:moveTo>
                  <a:pt x="42" y="298"/>
                </a:moveTo>
                <a:cubicBezTo>
                  <a:pt x="23" y="284"/>
                  <a:pt x="23" y="284"/>
                  <a:pt x="23" y="284"/>
                </a:cubicBezTo>
                <a:cubicBezTo>
                  <a:pt x="32" y="271"/>
                  <a:pt x="32" y="271"/>
                  <a:pt x="32" y="271"/>
                </a:cubicBezTo>
                <a:cubicBezTo>
                  <a:pt x="51" y="286"/>
                  <a:pt x="51" y="286"/>
                  <a:pt x="51" y="286"/>
                </a:cubicBezTo>
                <a:lnTo>
                  <a:pt x="42" y="298"/>
                </a:lnTo>
                <a:close/>
                <a:moveTo>
                  <a:pt x="53" y="267"/>
                </a:moveTo>
                <a:cubicBezTo>
                  <a:pt x="41" y="259"/>
                  <a:pt x="41" y="259"/>
                  <a:pt x="41" y="259"/>
                </a:cubicBezTo>
                <a:cubicBezTo>
                  <a:pt x="45" y="253"/>
                  <a:pt x="45" y="253"/>
                  <a:pt x="45" y="253"/>
                </a:cubicBezTo>
                <a:cubicBezTo>
                  <a:pt x="57" y="261"/>
                  <a:pt x="57" y="261"/>
                  <a:pt x="57" y="261"/>
                </a:cubicBezTo>
                <a:lnTo>
                  <a:pt x="53" y="267"/>
                </a:lnTo>
                <a:close/>
                <a:moveTo>
                  <a:pt x="188" y="269"/>
                </a:moveTo>
                <a:cubicBezTo>
                  <a:pt x="104" y="269"/>
                  <a:pt x="104" y="269"/>
                  <a:pt x="104" y="269"/>
                </a:cubicBezTo>
                <a:cubicBezTo>
                  <a:pt x="188" y="154"/>
                  <a:pt x="188" y="154"/>
                  <a:pt x="188" y="154"/>
                </a:cubicBezTo>
                <a:lnTo>
                  <a:pt x="188" y="269"/>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Freeform 15"/>
          <p:cNvSpPr>
            <a:spLocks noEditPoints="1"/>
          </p:cNvSpPr>
          <p:nvPr/>
        </p:nvSpPr>
        <p:spPr bwMode="auto">
          <a:xfrm>
            <a:off x="5396168" y="3337925"/>
            <a:ext cx="375306" cy="372626"/>
          </a:xfrm>
          <a:custGeom>
            <a:avLst/>
            <a:gdLst>
              <a:gd name="T0" fmla="*/ 177 w 327"/>
              <a:gd name="T1" fmla="*/ 245 h 324"/>
              <a:gd name="T2" fmla="*/ 177 w 327"/>
              <a:gd name="T3" fmla="*/ 220 h 324"/>
              <a:gd name="T4" fmla="*/ 150 w 327"/>
              <a:gd name="T5" fmla="*/ 220 h 324"/>
              <a:gd name="T6" fmla="*/ 150 w 327"/>
              <a:gd name="T7" fmla="*/ 245 h 324"/>
              <a:gd name="T8" fmla="*/ 87 w 327"/>
              <a:gd name="T9" fmla="*/ 299 h 324"/>
              <a:gd name="T10" fmla="*/ 85 w 327"/>
              <a:gd name="T11" fmla="*/ 318 h 324"/>
              <a:gd name="T12" fmla="*/ 95 w 327"/>
              <a:gd name="T13" fmla="*/ 323 h 324"/>
              <a:gd name="T14" fmla="*/ 104 w 327"/>
              <a:gd name="T15" fmla="*/ 320 h 324"/>
              <a:gd name="T16" fmla="*/ 150 w 327"/>
              <a:gd name="T17" fmla="*/ 280 h 324"/>
              <a:gd name="T18" fmla="*/ 150 w 327"/>
              <a:gd name="T19" fmla="*/ 309 h 324"/>
              <a:gd name="T20" fmla="*/ 163 w 327"/>
              <a:gd name="T21" fmla="*/ 323 h 324"/>
              <a:gd name="T22" fmla="*/ 177 w 327"/>
              <a:gd name="T23" fmla="*/ 309 h 324"/>
              <a:gd name="T24" fmla="*/ 177 w 327"/>
              <a:gd name="T25" fmla="*/ 280 h 324"/>
              <a:gd name="T26" fmla="*/ 223 w 327"/>
              <a:gd name="T27" fmla="*/ 320 h 324"/>
              <a:gd name="T28" fmla="*/ 241 w 327"/>
              <a:gd name="T29" fmla="*/ 318 h 324"/>
              <a:gd name="T30" fmla="*/ 240 w 327"/>
              <a:gd name="T31" fmla="*/ 299 h 324"/>
              <a:gd name="T32" fmla="*/ 177 w 327"/>
              <a:gd name="T33" fmla="*/ 245 h 324"/>
              <a:gd name="T34" fmla="*/ 314 w 327"/>
              <a:gd name="T35" fmla="*/ 0 h 324"/>
              <a:gd name="T36" fmla="*/ 13 w 327"/>
              <a:gd name="T37" fmla="*/ 0 h 324"/>
              <a:gd name="T38" fmla="*/ 0 w 327"/>
              <a:gd name="T39" fmla="*/ 13 h 324"/>
              <a:gd name="T40" fmla="*/ 13 w 327"/>
              <a:gd name="T41" fmla="*/ 26 h 324"/>
              <a:gd name="T42" fmla="*/ 18 w 327"/>
              <a:gd name="T43" fmla="*/ 26 h 324"/>
              <a:gd name="T44" fmla="*/ 18 w 327"/>
              <a:gd name="T45" fmla="*/ 168 h 324"/>
              <a:gd name="T46" fmla="*/ 54 w 327"/>
              <a:gd name="T47" fmla="*/ 205 h 324"/>
              <a:gd name="T48" fmla="*/ 273 w 327"/>
              <a:gd name="T49" fmla="*/ 205 h 324"/>
              <a:gd name="T50" fmla="*/ 309 w 327"/>
              <a:gd name="T51" fmla="*/ 168 h 324"/>
              <a:gd name="T52" fmla="*/ 309 w 327"/>
              <a:gd name="T53" fmla="*/ 26 h 324"/>
              <a:gd name="T54" fmla="*/ 314 w 327"/>
              <a:gd name="T55" fmla="*/ 26 h 324"/>
              <a:gd name="T56" fmla="*/ 327 w 327"/>
              <a:gd name="T57" fmla="*/ 13 h 324"/>
              <a:gd name="T58" fmla="*/ 314 w 327"/>
              <a:gd name="T59" fmla="*/ 0 h 324"/>
              <a:gd name="T60" fmla="*/ 284 w 327"/>
              <a:gd name="T61" fmla="*/ 168 h 324"/>
              <a:gd name="T62" fmla="*/ 273 w 327"/>
              <a:gd name="T63" fmla="*/ 180 h 324"/>
              <a:gd name="T64" fmla="*/ 54 w 327"/>
              <a:gd name="T65" fmla="*/ 180 h 324"/>
              <a:gd name="T66" fmla="*/ 43 w 327"/>
              <a:gd name="T67" fmla="*/ 168 h 324"/>
              <a:gd name="T68" fmla="*/ 43 w 327"/>
              <a:gd name="T69" fmla="*/ 26 h 324"/>
              <a:gd name="T70" fmla="*/ 284 w 327"/>
              <a:gd name="T71" fmla="*/ 26 h 324"/>
              <a:gd name="T72" fmla="*/ 284 w 327"/>
              <a:gd name="T73" fmla="*/ 16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7" h="324">
                <a:moveTo>
                  <a:pt x="177" y="245"/>
                </a:moveTo>
                <a:cubicBezTo>
                  <a:pt x="177" y="220"/>
                  <a:pt x="177" y="220"/>
                  <a:pt x="177" y="220"/>
                </a:cubicBezTo>
                <a:cubicBezTo>
                  <a:pt x="150" y="220"/>
                  <a:pt x="150" y="220"/>
                  <a:pt x="150" y="220"/>
                </a:cubicBezTo>
                <a:cubicBezTo>
                  <a:pt x="150" y="245"/>
                  <a:pt x="150" y="245"/>
                  <a:pt x="150" y="245"/>
                </a:cubicBezTo>
                <a:cubicBezTo>
                  <a:pt x="87" y="299"/>
                  <a:pt x="87" y="299"/>
                  <a:pt x="87" y="299"/>
                </a:cubicBezTo>
                <a:cubicBezTo>
                  <a:pt x="81" y="304"/>
                  <a:pt x="81" y="312"/>
                  <a:pt x="85" y="318"/>
                </a:cubicBezTo>
                <a:cubicBezTo>
                  <a:pt x="88" y="321"/>
                  <a:pt x="92" y="323"/>
                  <a:pt x="95" y="323"/>
                </a:cubicBezTo>
                <a:cubicBezTo>
                  <a:pt x="99" y="323"/>
                  <a:pt x="102" y="322"/>
                  <a:pt x="104" y="320"/>
                </a:cubicBezTo>
                <a:cubicBezTo>
                  <a:pt x="150" y="280"/>
                  <a:pt x="150" y="280"/>
                  <a:pt x="150" y="280"/>
                </a:cubicBezTo>
                <a:cubicBezTo>
                  <a:pt x="150" y="309"/>
                  <a:pt x="150" y="309"/>
                  <a:pt x="150" y="309"/>
                </a:cubicBezTo>
                <a:cubicBezTo>
                  <a:pt x="150" y="317"/>
                  <a:pt x="156" y="323"/>
                  <a:pt x="163" y="323"/>
                </a:cubicBezTo>
                <a:cubicBezTo>
                  <a:pt x="171" y="323"/>
                  <a:pt x="177" y="317"/>
                  <a:pt x="177" y="309"/>
                </a:cubicBezTo>
                <a:cubicBezTo>
                  <a:pt x="177" y="280"/>
                  <a:pt x="177" y="280"/>
                  <a:pt x="177" y="280"/>
                </a:cubicBezTo>
                <a:cubicBezTo>
                  <a:pt x="223" y="320"/>
                  <a:pt x="223" y="320"/>
                  <a:pt x="223" y="320"/>
                </a:cubicBezTo>
                <a:cubicBezTo>
                  <a:pt x="228" y="324"/>
                  <a:pt x="237" y="324"/>
                  <a:pt x="241" y="318"/>
                </a:cubicBezTo>
                <a:cubicBezTo>
                  <a:pt x="246" y="312"/>
                  <a:pt x="246" y="304"/>
                  <a:pt x="240" y="299"/>
                </a:cubicBezTo>
                <a:lnTo>
                  <a:pt x="177" y="245"/>
                </a:lnTo>
                <a:close/>
                <a:moveTo>
                  <a:pt x="314" y="0"/>
                </a:moveTo>
                <a:cubicBezTo>
                  <a:pt x="13" y="0"/>
                  <a:pt x="13" y="0"/>
                  <a:pt x="13" y="0"/>
                </a:cubicBezTo>
                <a:cubicBezTo>
                  <a:pt x="6" y="0"/>
                  <a:pt x="0" y="6"/>
                  <a:pt x="0" y="13"/>
                </a:cubicBezTo>
                <a:cubicBezTo>
                  <a:pt x="0" y="20"/>
                  <a:pt x="6" y="26"/>
                  <a:pt x="13" y="26"/>
                </a:cubicBezTo>
                <a:cubicBezTo>
                  <a:pt x="18" y="26"/>
                  <a:pt x="18" y="26"/>
                  <a:pt x="18" y="26"/>
                </a:cubicBezTo>
                <a:cubicBezTo>
                  <a:pt x="18" y="168"/>
                  <a:pt x="18" y="168"/>
                  <a:pt x="18" y="168"/>
                </a:cubicBezTo>
                <a:cubicBezTo>
                  <a:pt x="18" y="189"/>
                  <a:pt x="34" y="205"/>
                  <a:pt x="54" y="205"/>
                </a:cubicBezTo>
                <a:cubicBezTo>
                  <a:pt x="273" y="205"/>
                  <a:pt x="273" y="205"/>
                  <a:pt x="273" y="205"/>
                </a:cubicBezTo>
                <a:cubicBezTo>
                  <a:pt x="293" y="205"/>
                  <a:pt x="309" y="189"/>
                  <a:pt x="309" y="168"/>
                </a:cubicBezTo>
                <a:cubicBezTo>
                  <a:pt x="309" y="26"/>
                  <a:pt x="309" y="26"/>
                  <a:pt x="309" y="26"/>
                </a:cubicBezTo>
                <a:cubicBezTo>
                  <a:pt x="314" y="26"/>
                  <a:pt x="314" y="26"/>
                  <a:pt x="314" y="26"/>
                </a:cubicBezTo>
                <a:cubicBezTo>
                  <a:pt x="321" y="26"/>
                  <a:pt x="327" y="20"/>
                  <a:pt x="327" y="13"/>
                </a:cubicBezTo>
                <a:cubicBezTo>
                  <a:pt x="327" y="6"/>
                  <a:pt x="321" y="0"/>
                  <a:pt x="314" y="0"/>
                </a:cubicBezTo>
                <a:close/>
                <a:moveTo>
                  <a:pt x="284" y="168"/>
                </a:moveTo>
                <a:cubicBezTo>
                  <a:pt x="284" y="175"/>
                  <a:pt x="279" y="180"/>
                  <a:pt x="273" y="180"/>
                </a:cubicBezTo>
                <a:cubicBezTo>
                  <a:pt x="54" y="180"/>
                  <a:pt x="54" y="180"/>
                  <a:pt x="54" y="180"/>
                </a:cubicBezTo>
                <a:cubicBezTo>
                  <a:pt x="48" y="180"/>
                  <a:pt x="43" y="175"/>
                  <a:pt x="43" y="168"/>
                </a:cubicBezTo>
                <a:cubicBezTo>
                  <a:pt x="43" y="26"/>
                  <a:pt x="43" y="26"/>
                  <a:pt x="43" y="26"/>
                </a:cubicBezTo>
                <a:cubicBezTo>
                  <a:pt x="284" y="26"/>
                  <a:pt x="284" y="26"/>
                  <a:pt x="284" y="26"/>
                </a:cubicBezTo>
                <a:lnTo>
                  <a:pt x="284" y="168"/>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3" name="Freeform 17"/>
          <p:cNvSpPr>
            <a:spLocks noEditPoints="1"/>
          </p:cNvSpPr>
          <p:nvPr/>
        </p:nvSpPr>
        <p:spPr bwMode="auto">
          <a:xfrm>
            <a:off x="6177639" y="4053582"/>
            <a:ext cx="338337" cy="421420"/>
          </a:xfrm>
          <a:custGeom>
            <a:avLst/>
            <a:gdLst>
              <a:gd name="T0" fmla="*/ 204 w 263"/>
              <a:gd name="T1" fmla="*/ 108 h 327"/>
              <a:gd name="T2" fmla="*/ 59 w 263"/>
              <a:gd name="T3" fmla="*/ 108 h 327"/>
              <a:gd name="T4" fmla="*/ 59 w 263"/>
              <a:gd name="T5" fmla="*/ 127 h 327"/>
              <a:gd name="T6" fmla="*/ 204 w 263"/>
              <a:gd name="T7" fmla="*/ 127 h 327"/>
              <a:gd name="T8" fmla="*/ 204 w 263"/>
              <a:gd name="T9" fmla="*/ 108 h 327"/>
              <a:gd name="T10" fmla="*/ 163 w 263"/>
              <a:gd name="T11" fmla="*/ 54 h 327"/>
              <a:gd name="T12" fmla="*/ 59 w 263"/>
              <a:gd name="T13" fmla="*/ 54 h 327"/>
              <a:gd name="T14" fmla="*/ 59 w 263"/>
              <a:gd name="T15" fmla="*/ 73 h 327"/>
              <a:gd name="T16" fmla="*/ 163 w 263"/>
              <a:gd name="T17" fmla="*/ 73 h 327"/>
              <a:gd name="T18" fmla="*/ 163 w 263"/>
              <a:gd name="T19" fmla="*/ 54 h 327"/>
              <a:gd name="T20" fmla="*/ 224 w 263"/>
              <a:gd name="T21" fmla="*/ 0 h 327"/>
              <a:gd name="T22" fmla="*/ 39 w 263"/>
              <a:gd name="T23" fmla="*/ 0 h 327"/>
              <a:gd name="T24" fmla="*/ 0 w 263"/>
              <a:gd name="T25" fmla="*/ 38 h 327"/>
              <a:gd name="T26" fmla="*/ 0 w 263"/>
              <a:gd name="T27" fmla="*/ 288 h 327"/>
              <a:gd name="T28" fmla="*/ 39 w 263"/>
              <a:gd name="T29" fmla="*/ 327 h 327"/>
              <a:gd name="T30" fmla="*/ 224 w 263"/>
              <a:gd name="T31" fmla="*/ 327 h 327"/>
              <a:gd name="T32" fmla="*/ 263 w 263"/>
              <a:gd name="T33" fmla="*/ 288 h 327"/>
              <a:gd name="T34" fmla="*/ 263 w 263"/>
              <a:gd name="T35" fmla="*/ 38 h 327"/>
              <a:gd name="T36" fmla="*/ 224 w 263"/>
              <a:gd name="T37" fmla="*/ 0 h 327"/>
              <a:gd name="T38" fmla="*/ 132 w 263"/>
              <a:gd name="T39" fmla="*/ 309 h 327"/>
              <a:gd name="T40" fmla="*/ 116 w 263"/>
              <a:gd name="T41" fmla="*/ 293 h 327"/>
              <a:gd name="T42" fmla="*/ 132 w 263"/>
              <a:gd name="T43" fmla="*/ 277 h 327"/>
              <a:gd name="T44" fmla="*/ 148 w 263"/>
              <a:gd name="T45" fmla="*/ 293 h 327"/>
              <a:gd name="T46" fmla="*/ 132 w 263"/>
              <a:gd name="T47" fmla="*/ 309 h 327"/>
              <a:gd name="T48" fmla="*/ 233 w 263"/>
              <a:gd name="T49" fmla="*/ 88 h 327"/>
              <a:gd name="T50" fmla="*/ 175 w 263"/>
              <a:gd name="T51" fmla="*/ 30 h 327"/>
              <a:gd name="T52" fmla="*/ 175 w 263"/>
              <a:gd name="T53" fmla="*/ 63 h 327"/>
              <a:gd name="T54" fmla="*/ 200 w 263"/>
              <a:gd name="T55" fmla="*/ 89 h 327"/>
              <a:gd name="T56" fmla="*/ 233 w 263"/>
              <a:gd name="T57" fmla="*/ 89 h 327"/>
              <a:gd name="T58" fmla="*/ 233 w 263"/>
              <a:gd name="T59" fmla="*/ 254 h 327"/>
              <a:gd name="T60" fmla="*/ 224 w 263"/>
              <a:gd name="T61" fmla="*/ 262 h 327"/>
              <a:gd name="T62" fmla="*/ 39 w 263"/>
              <a:gd name="T63" fmla="*/ 262 h 327"/>
              <a:gd name="T64" fmla="*/ 31 w 263"/>
              <a:gd name="T65" fmla="*/ 254 h 327"/>
              <a:gd name="T66" fmla="*/ 31 w 263"/>
              <a:gd name="T67" fmla="*/ 38 h 327"/>
              <a:gd name="T68" fmla="*/ 39 w 263"/>
              <a:gd name="T69" fmla="*/ 30 h 327"/>
              <a:gd name="T70" fmla="*/ 175 w 263"/>
              <a:gd name="T71" fmla="*/ 30 h 327"/>
              <a:gd name="T72" fmla="*/ 224 w 263"/>
              <a:gd name="T73" fmla="*/ 30 h 327"/>
              <a:gd name="T74" fmla="*/ 233 w 263"/>
              <a:gd name="T75" fmla="*/ 38 h 327"/>
              <a:gd name="T76" fmla="*/ 233 w 263"/>
              <a:gd name="T77" fmla="*/ 88 h 327"/>
              <a:gd name="T78" fmla="*/ 204 w 263"/>
              <a:gd name="T79" fmla="*/ 214 h 327"/>
              <a:gd name="T80" fmla="*/ 59 w 263"/>
              <a:gd name="T81" fmla="*/ 214 h 327"/>
              <a:gd name="T82" fmla="*/ 59 w 263"/>
              <a:gd name="T83" fmla="*/ 233 h 327"/>
              <a:gd name="T84" fmla="*/ 204 w 263"/>
              <a:gd name="T85" fmla="*/ 233 h 327"/>
              <a:gd name="T86" fmla="*/ 204 w 263"/>
              <a:gd name="T87" fmla="*/ 214 h 327"/>
              <a:gd name="T88" fmla="*/ 204 w 263"/>
              <a:gd name="T89" fmla="*/ 161 h 327"/>
              <a:gd name="T90" fmla="*/ 59 w 263"/>
              <a:gd name="T91" fmla="*/ 161 h 327"/>
              <a:gd name="T92" fmla="*/ 59 w 263"/>
              <a:gd name="T93" fmla="*/ 180 h 327"/>
              <a:gd name="T94" fmla="*/ 204 w 263"/>
              <a:gd name="T95" fmla="*/ 180 h 327"/>
              <a:gd name="T96" fmla="*/ 204 w 263"/>
              <a:gd name="T97" fmla="*/ 16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7">
                <a:moveTo>
                  <a:pt x="204" y="108"/>
                </a:moveTo>
                <a:cubicBezTo>
                  <a:pt x="59" y="108"/>
                  <a:pt x="59" y="108"/>
                  <a:pt x="59" y="108"/>
                </a:cubicBezTo>
                <a:cubicBezTo>
                  <a:pt x="59" y="127"/>
                  <a:pt x="59" y="127"/>
                  <a:pt x="59" y="127"/>
                </a:cubicBezTo>
                <a:cubicBezTo>
                  <a:pt x="204" y="127"/>
                  <a:pt x="204" y="127"/>
                  <a:pt x="204" y="127"/>
                </a:cubicBezTo>
                <a:lnTo>
                  <a:pt x="204" y="108"/>
                </a:lnTo>
                <a:close/>
                <a:moveTo>
                  <a:pt x="163" y="54"/>
                </a:moveTo>
                <a:cubicBezTo>
                  <a:pt x="59" y="54"/>
                  <a:pt x="59" y="54"/>
                  <a:pt x="59" y="54"/>
                </a:cubicBezTo>
                <a:cubicBezTo>
                  <a:pt x="59" y="73"/>
                  <a:pt x="59" y="73"/>
                  <a:pt x="59" y="73"/>
                </a:cubicBezTo>
                <a:cubicBezTo>
                  <a:pt x="163" y="73"/>
                  <a:pt x="163" y="73"/>
                  <a:pt x="163" y="73"/>
                </a:cubicBezTo>
                <a:lnTo>
                  <a:pt x="163" y="54"/>
                </a:lnTo>
                <a:close/>
                <a:moveTo>
                  <a:pt x="224" y="0"/>
                </a:moveTo>
                <a:cubicBezTo>
                  <a:pt x="39" y="0"/>
                  <a:pt x="39" y="0"/>
                  <a:pt x="39" y="0"/>
                </a:cubicBezTo>
                <a:cubicBezTo>
                  <a:pt x="18" y="0"/>
                  <a:pt x="0" y="17"/>
                  <a:pt x="0" y="38"/>
                </a:cubicBezTo>
                <a:cubicBezTo>
                  <a:pt x="0" y="288"/>
                  <a:pt x="0" y="288"/>
                  <a:pt x="0" y="288"/>
                </a:cubicBezTo>
                <a:cubicBezTo>
                  <a:pt x="0" y="310"/>
                  <a:pt x="18" y="327"/>
                  <a:pt x="39" y="327"/>
                </a:cubicBezTo>
                <a:cubicBezTo>
                  <a:pt x="224" y="327"/>
                  <a:pt x="224" y="327"/>
                  <a:pt x="224" y="327"/>
                </a:cubicBezTo>
                <a:cubicBezTo>
                  <a:pt x="246" y="327"/>
                  <a:pt x="263" y="310"/>
                  <a:pt x="263" y="288"/>
                </a:cubicBezTo>
                <a:cubicBezTo>
                  <a:pt x="263" y="38"/>
                  <a:pt x="263" y="38"/>
                  <a:pt x="263" y="38"/>
                </a:cubicBezTo>
                <a:cubicBezTo>
                  <a:pt x="263" y="17"/>
                  <a:pt x="246" y="0"/>
                  <a:pt x="224" y="0"/>
                </a:cubicBezTo>
                <a:close/>
                <a:moveTo>
                  <a:pt x="132" y="309"/>
                </a:moveTo>
                <a:cubicBezTo>
                  <a:pt x="123" y="309"/>
                  <a:pt x="116" y="302"/>
                  <a:pt x="116" y="293"/>
                </a:cubicBezTo>
                <a:cubicBezTo>
                  <a:pt x="116" y="284"/>
                  <a:pt x="123" y="277"/>
                  <a:pt x="132" y="277"/>
                </a:cubicBezTo>
                <a:cubicBezTo>
                  <a:pt x="140" y="277"/>
                  <a:pt x="148" y="284"/>
                  <a:pt x="148" y="293"/>
                </a:cubicBezTo>
                <a:cubicBezTo>
                  <a:pt x="148" y="302"/>
                  <a:pt x="140" y="309"/>
                  <a:pt x="132" y="309"/>
                </a:cubicBezTo>
                <a:close/>
                <a:moveTo>
                  <a:pt x="233" y="88"/>
                </a:moveTo>
                <a:cubicBezTo>
                  <a:pt x="175" y="30"/>
                  <a:pt x="175" y="30"/>
                  <a:pt x="175" y="30"/>
                </a:cubicBezTo>
                <a:cubicBezTo>
                  <a:pt x="175" y="63"/>
                  <a:pt x="175" y="63"/>
                  <a:pt x="175" y="63"/>
                </a:cubicBezTo>
                <a:cubicBezTo>
                  <a:pt x="175" y="77"/>
                  <a:pt x="186" y="89"/>
                  <a:pt x="200" y="89"/>
                </a:cubicBezTo>
                <a:cubicBezTo>
                  <a:pt x="233" y="89"/>
                  <a:pt x="233" y="89"/>
                  <a:pt x="233" y="89"/>
                </a:cubicBezTo>
                <a:cubicBezTo>
                  <a:pt x="233" y="254"/>
                  <a:pt x="233" y="254"/>
                  <a:pt x="233" y="254"/>
                </a:cubicBezTo>
                <a:cubicBezTo>
                  <a:pt x="233" y="259"/>
                  <a:pt x="229" y="262"/>
                  <a:pt x="224" y="262"/>
                </a:cubicBezTo>
                <a:cubicBezTo>
                  <a:pt x="39" y="262"/>
                  <a:pt x="39" y="262"/>
                  <a:pt x="39" y="262"/>
                </a:cubicBezTo>
                <a:cubicBezTo>
                  <a:pt x="34" y="262"/>
                  <a:pt x="31" y="259"/>
                  <a:pt x="31" y="254"/>
                </a:cubicBezTo>
                <a:cubicBezTo>
                  <a:pt x="31" y="38"/>
                  <a:pt x="31" y="38"/>
                  <a:pt x="31" y="38"/>
                </a:cubicBezTo>
                <a:cubicBezTo>
                  <a:pt x="31" y="34"/>
                  <a:pt x="34" y="30"/>
                  <a:pt x="39" y="30"/>
                </a:cubicBezTo>
                <a:cubicBezTo>
                  <a:pt x="175" y="30"/>
                  <a:pt x="175" y="30"/>
                  <a:pt x="175" y="30"/>
                </a:cubicBezTo>
                <a:cubicBezTo>
                  <a:pt x="224" y="30"/>
                  <a:pt x="224" y="30"/>
                  <a:pt x="224" y="30"/>
                </a:cubicBezTo>
                <a:cubicBezTo>
                  <a:pt x="229" y="30"/>
                  <a:pt x="233" y="34"/>
                  <a:pt x="233" y="38"/>
                </a:cubicBezTo>
                <a:lnTo>
                  <a:pt x="233" y="88"/>
                </a:lnTo>
                <a:close/>
                <a:moveTo>
                  <a:pt x="204" y="214"/>
                </a:moveTo>
                <a:cubicBezTo>
                  <a:pt x="59" y="214"/>
                  <a:pt x="59" y="214"/>
                  <a:pt x="59" y="214"/>
                </a:cubicBezTo>
                <a:cubicBezTo>
                  <a:pt x="59" y="233"/>
                  <a:pt x="59" y="233"/>
                  <a:pt x="59" y="233"/>
                </a:cubicBezTo>
                <a:cubicBezTo>
                  <a:pt x="204" y="233"/>
                  <a:pt x="204" y="233"/>
                  <a:pt x="204" y="233"/>
                </a:cubicBezTo>
                <a:lnTo>
                  <a:pt x="204" y="214"/>
                </a:lnTo>
                <a:close/>
                <a:moveTo>
                  <a:pt x="204" y="161"/>
                </a:moveTo>
                <a:cubicBezTo>
                  <a:pt x="59" y="161"/>
                  <a:pt x="59" y="161"/>
                  <a:pt x="59" y="161"/>
                </a:cubicBezTo>
                <a:cubicBezTo>
                  <a:pt x="59" y="180"/>
                  <a:pt x="59" y="180"/>
                  <a:pt x="59" y="180"/>
                </a:cubicBezTo>
                <a:cubicBezTo>
                  <a:pt x="204" y="180"/>
                  <a:pt x="204" y="180"/>
                  <a:pt x="204" y="180"/>
                </a:cubicBezTo>
                <a:lnTo>
                  <a:pt x="204" y="161"/>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4" name="Freeform 18"/>
          <p:cNvSpPr>
            <a:spLocks noEditPoints="1"/>
          </p:cNvSpPr>
          <p:nvPr/>
        </p:nvSpPr>
        <p:spPr bwMode="auto">
          <a:xfrm>
            <a:off x="7443178" y="4039145"/>
            <a:ext cx="387293" cy="384553"/>
          </a:xfrm>
          <a:custGeom>
            <a:avLst/>
            <a:gdLst>
              <a:gd name="T0" fmla="*/ 70 w 331"/>
              <a:gd name="T1" fmla="*/ 147 h 327"/>
              <a:gd name="T2" fmla="*/ 201 w 331"/>
              <a:gd name="T3" fmla="*/ 199 h 327"/>
              <a:gd name="T4" fmla="*/ 70 w 331"/>
              <a:gd name="T5" fmla="*/ 181 h 327"/>
              <a:gd name="T6" fmla="*/ 201 w 331"/>
              <a:gd name="T7" fmla="*/ 199 h 327"/>
              <a:gd name="T8" fmla="*/ 235 w 331"/>
              <a:gd name="T9" fmla="*/ 296 h 327"/>
              <a:gd name="T10" fmla="*/ 41 w 331"/>
              <a:gd name="T11" fmla="*/ 258 h 327"/>
              <a:gd name="T12" fmla="*/ 42 w 331"/>
              <a:gd name="T13" fmla="*/ 239 h 327"/>
              <a:gd name="T14" fmla="*/ 42 w 331"/>
              <a:gd name="T15" fmla="*/ 202 h 327"/>
              <a:gd name="T16" fmla="*/ 41 w 331"/>
              <a:gd name="T17" fmla="*/ 182 h 327"/>
              <a:gd name="T18" fmla="*/ 52 w 331"/>
              <a:gd name="T19" fmla="*/ 135 h 327"/>
              <a:gd name="T20" fmla="*/ 41 w 331"/>
              <a:gd name="T21" fmla="*/ 88 h 327"/>
              <a:gd name="T22" fmla="*/ 42 w 331"/>
              <a:gd name="T23" fmla="*/ 68 h 327"/>
              <a:gd name="T24" fmla="*/ 49 w 331"/>
              <a:gd name="T25" fmla="*/ 30 h 327"/>
              <a:gd name="T26" fmla="*/ 243 w 331"/>
              <a:gd name="T27" fmla="*/ 125 h 327"/>
              <a:gd name="T28" fmla="*/ 261 w 331"/>
              <a:gd name="T29" fmla="*/ 98 h 327"/>
              <a:gd name="T30" fmla="*/ 273 w 331"/>
              <a:gd name="T31" fmla="*/ 38 h 327"/>
              <a:gd name="T32" fmla="*/ 11 w 331"/>
              <a:gd name="T33" fmla="*/ 38 h 327"/>
              <a:gd name="T34" fmla="*/ 0 w 331"/>
              <a:gd name="T35" fmla="*/ 78 h 327"/>
              <a:gd name="T36" fmla="*/ 11 w 331"/>
              <a:gd name="T37" fmla="*/ 125 h 327"/>
              <a:gd name="T38" fmla="*/ 10 w 331"/>
              <a:gd name="T39" fmla="*/ 145 h 327"/>
              <a:gd name="T40" fmla="*/ 10 w 331"/>
              <a:gd name="T41" fmla="*/ 182 h 327"/>
              <a:gd name="T42" fmla="*/ 11 w 331"/>
              <a:gd name="T43" fmla="*/ 202 h 327"/>
              <a:gd name="T44" fmla="*/ 0 w 331"/>
              <a:gd name="T45" fmla="*/ 249 h 327"/>
              <a:gd name="T46" fmla="*/ 11 w 331"/>
              <a:gd name="T47" fmla="*/ 288 h 327"/>
              <a:gd name="T48" fmla="*/ 273 w 331"/>
              <a:gd name="T49" fmla="*/ 288 h 327"/>
              <a:gd name="T50" fmla="*/ 243 w 331"/>
              <a:gd name="T51" fmla="*/ 258 h 327"/>
              <a:gd name="T52" fmla="*/ 110 w 331"/>
              <a:gd name="T53" fmla="*/ 254 h 327"/>
              <a:gd name="T54" fmla="*/ 197 w 331"/>
              <a:gd name="T55" fmla="*/ 235 h 327"/>
              <a:gd name="T56" fmla="*/ 70 w 331"/>
              <a:gd name="T57" fmla="*/ 94 h 327"/>
              <a:gd name="T58" fmla="*/ 329 w 331"/>
              <a:gd name="T59" fmla="*/ 103 h 327"/>
              <a:gd name="T60" fmla="*/ 301 w 331"/>
              <a:gd name="T61" fmla="*/ 82 h 327"/>
              <a:gd name="T62" fmla="*/ 276 w 331"/>
              <a:gd name="T63" fmla="*/ 116 h 327"/>
              <a:gd name="T64" fmla="*/ 314 w 331"/>
              <a:gd name="T65" fmla="*/ 137 h 327"/>
              <a:gd name="T66" fmla="*/ 329 w 331"/>
              <a:gd name="T67" fmla="*/ 103 h 327"/>
              <a:gd name="T68" fmla="*/ 265 w 331"/>
              <a:gd name="T69" fmla="*/ 124 h 327"/>
              <a:gd name="T70" fmla="*/ 217 w 331"/>
              <a:gd name="T71" fmla="*/ 198 h 327"/>
              <a:gd name="T72" fmla="*/ 215 w 331"/>
              <a:gd name="T73" fmla="*/ 253 h 327"/>
              <a:gd name="T74" fmla="*/ 261 w 331"/>
              <a:gd name="T75" fmla="*/ 228 h 327"/>
              <a:gd name="T76" fmla="*/ 303 w 331"/>
              <a:gd name="T77" fmla="*/ 145 h 327"/>
              <a:gd name="T78" fmla="*/ 260 w 331"/>
              <a:gd name="T79" fmla="*/ 185 h 327"/>
              <a:gd name="T80" fmla="*/ 255 w 331"/>
              <a:gd name="T81" fmla="*/ 183 h 327"/>
              <a:gd name="T82" fmla="*/ 274 w 331"/>
              <a:gd name="T83" fmla="*/ 145 h 327"/>
              <a:gd name="T84" fmla="*/ 279 w 331"/>
              <a:gd name="T85" fmla="*/ 146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1" h="327">
                <a:moveTo>
                  <a:pt x="215" y="128"/>
                </a:moveTo>
                <a:cubicBezTo>
                  <a:pt x="70" y="128"/>
                  <a:pt x="70" y="128"/>
                  <a:pt x="70" y="128"/>
                </a:cubicBezTo>
                <a:cubicBezTo>
                  <a:pt x="70" y="147"/>
                  <a:pt x="70" y="147"/>
                  <a:pt x="70" y="147"/>
                </a:cubicBezTo>
                <a:cubicBezTo>
                  <a:pt x="215" y="147"/>
                  <a:pt x="215" y="147"/>
                  <a:pt x="215" y="147"/>
                </a:cubicBezTo>
                <a:lnTo>
                  <a:pt x="215" y="128"/>
                </a:lnTo>
                <a:close/>
                <a:moveTo>
                  <a:pt x="201" y="199"/>
                </a:moveTo>
                <a:cubicBezTo>
                  <a:pt x="201" y="196"/>
                  <a:pt x="202" y="193"/>
                  <a:pt x="204" y="190"/>
                </a:cubicBezTo>
                <a:cubicBezTo>
                  <a:pt x="209" y="181"/>
                  <a:pt x="209" y="181"/>
                  <a:pt x="209" y="181"/>
                </a:cubicBezTo>
                <a:cubicBezTo>
                  <a:pt x="70" y="181"/>
                  <a:pt x="70" y="181"/>
                  <a:pt x="70" y="181"/>
                </a:cubicBezTo>
                <a:cubicBezTo>
                  <a:pt x="70" y="200"/>
                  <a:pt x="70" y="200"/>
                  <a:pt x="70" y="200"/>
                </a:cubicBezTo>
                <a:cubicBezTo>
                  <a:pt x="201" y="200"/>
                  <a:pt x="201" y="200"/>
                  <a:pt x="201" y="200"/>
                </a:cubicBezTo>
                <a:lnTo>
                  <a:pt x="201" y="199"/>
                </a:lnTo>
                <a:close/>
                <a:moveTo>
                  <a:pt x="243" y="258"/>
                </a:moveTo>
                <a:cubicBezTo>
                  <a:pt x="243" y="288"/>
                  <a:pt x="243" y="288"/>
                  <a:pt x="243" y="288"/>
                </a:cubicBezTo>
                <a:cubicBezTo>
                  <a:pt x="243" y="293"/>
                  <a:pt x="239" y="296"/>
                  <a:pt x="235" y="296"/>
                </a:cubicBezTo>
                <a:cubicBezTo>
                  <a:pt x="49" y="296"/>
                  <a:pt x="49" y="296"/>
                  <a:pt x="49" y="296"/>
                </a:cubicBezTo>
                <a:cubicBezTo>
                  <a:pt x="45" y="296"/>
                  <a:pt x="41" y="293"/>
                  <a:pt x="41" y="288"/>
                </a:cubicBezTo>
                <a:cubicBezTo>
                  <a:pt x="41" y="258"/>
                  <a:pt x="41" y="258"/>
                  <a:pt x="41" y="258"/>
                </a:cubicBezTo>
                <a:cubicBezTo>
                  <a:pt x="42" y="258"/>
                  <a:pt x="42" y="258"/>
                  <a:pt x="42" y="258"/>
                </a:cubicBezTo>
                <a:cubicBezTo>
                  <a:pt x="48" y="258"/>
                  <a:pt x="52" y="254"/>
                  <a:pt x="52" y="249"/>
                </a:cubicBezTo>
                <a:cubicBezTo>
                  <a:pt x="52" y="243"/>
                  <a:pt x="48" y="239"/>
                  <a:pt x="42" y="239"/>
                </a:cubicBezTo>
                <a:cubicBezTo>
                  <a:pt x="41" y="239"/>
                  <a:pt x="41" y="239"/>
                  <a:pt x="41" y="239"/>
                </a:cubicBezTo>
                <a:cubicBezTo>
                  <a:pt x="41" y="202"/>
                  <a:pt x="41" y="202"/>
                  <a:pt x="41" y="202"/>
                </a:cubicBezTo>
                <a:cubicBezTo>
                  <a:pt x="42" y="202"/>
                  <a:pt x="42" y="202"/>
                  <a:pt x="42" y="202"/>
                </a:cubicBezTo>
                <a:cubicBezTo>
                  <a:pt x="48" y="202"/>
                  <a:pt x="52" y="197"/>
                  <a:pt x="52" y="192"/>
                </a:cubicBezTo>
                <a:cubicBezTo>
                  <a:pt x="52" y="186"/>
                  <a:pt x="48" y="182"/>
                  <a:pt x="42" y="182"/>
                </a:cubicBezTo>
                <a:cubicBezTo>
                  <a:pt x="41" y="182"/>
                  <a:pt x="41" y="182"/>
                  <a:pt x="41" y="182"/>
                </a:cubicBezTo>
                <a:cubicBezTo>
                  <a:pt x="41" y="145"/>
                  <a:pt x="41" y="145"/>
                  <a:pt x="41" y="145"/>
                </a:cubicBezTo>
                <a:cubicBezTo>
                  <a:pt x="42" y="145"/>
                  <a:pt x="42" y="145"/>
                  <a:pt x="42" y="145"/>
                </a:cubicBezTo>
                <a:cubicBezTo>
                  <a:pt x="48" y="145"/>
                  <a:pt x="52" y="140"/>
                  <a:pt x="52" y="135"/>
                </a:cubicBezTo>
                <a:cubicBezTo>
                  <a:pt x="52" y="129"/>
                  <a:pt x="48" y="125"/>
                  <a:pt x="42" y="125"/>
                </a:cubicBezTo>
                <a:cubicBezTo>
                  <a:pt x="41" y="125"/>
                  <a:pt x="41" y="125"/>
                  <a:pt x="41" y="125"/>
                </a:cubicBezTo>
                <a:cubicBezTo>
                  <a:pt x="41" y="88"/>
                  <a:pt x="41" y="88"/>
                  <a:pt x="41" y="88"/>
                </a:cubicBezTo>
                <a:cubicBezTo>
                  <a:pt x="42" y="88"/>
                  <a:pt x="42" y="88"/>
                  <a:pt x="42" y="88"/>
                </a:cubicBezTo>
                <a:cubicBezTo>
                  <a:pt x="48" y="88"/>
                  <a:pt x="52" y="84"/>
                  <a:pt x="52" y="78"/>
                </a:cubicBezTo>
                <a:cubicBezTo>
                  <a:pt x="52" y="73"/>
                  <a:pt x="48" y="68"/>
                  <a:pt x="42" y="68"/>
                </a:cubicBezTo>
                <a:cubicBezTo>
                  <a:pt x="41" y="68"/>
                  <a:pt x="41" y="68"/>
                  <a:pt x="41" y="68"/>
                </a:cubicBezTo>
                <a:cubicBezTo>
                  <a:pt x="41" y="38"/>
                  <a:pt x="41" y="38"/>
                  <a:pt x="41" y="38"/>
                </a:cubicBezTo>
                <a:cubicBezTo>
                  <a:pt x="41" y="34"/>
                  <a:pt x="45" y="30"/>
                  <a:pt x="49" y="30"/>
                </a:cubicBezTo>
                <a:cubicBezTo>
                  <a:pt x="235" y="30"/>
                  <a:pt x="235" y="30"/>
                  <a:pt x="235" y="30"/>
                </a:cubicBezTo>
                <a:cubicBezTo>
                  <a:pt x="239" y="30"/>
                  <a:pt x="243" y="34"/>
                  <a:pt x="243" y="38"/>
                </a:cubicBezTo>
                <a:cubicBezTo>
                  <a:pt x="243" y="125"/>
                  <a:pt x="243" y="125"/>
                  <a:pt x="243" y="125"/>
                </a:cubicBezTo>
                <a:cubicBezTo>
                  <a:pt x="246" y="120"/>
                  <a:pt x="246" y="120"/>
                  <a:pt x="246" y="120"/>
                </a:cubicBezTo>
                <a:cubicBezTo>
                  <a:pt x="248" y="115"/>
                  <a:pt x="253" y="112"/>
                  <a:pt x="257" y="110"/>
                </a:cubicBezTo>
                <a:cubicBezTo>
                  <a:pt x="257" y="106"/>
                  <a:pt x="258" y="102"/>
                  <a:pt x="261" y="98"/>
                </a:cubicBezTo>
                <a:cubicBezTo>
                  <a:pt x="268" y="85"/>
                  <a:pt x="268" y="85"/>
                  <a:pt x="268" y="85"/>
                </a:cubicBezTo>
                <a:cubicBezTo>
                  <a:pt x="270" y="83"/>
                  <a:pt x="271" y="81"/>
                  <a:pt x="273" y="79"/>
                </a:cubicBezTo>
                <a:cubicBezTo>
                  <a:pt x="273" y="38"/>
                  <a:pt x="273" y="38"/>
                  <a:pt x="273" y="38"/>
                </a:cubicBezTo>
                <a:cubicBezTo>
                  <a:pt x="273" y="17"/>
                  <a:pt x="256" y="0"/>
                  <a:pt x="235" y="0"/>
                </a:cubicBezTo>
                <a:cubicBezTo>
                  <a:pt x="49" y="0"/>
                  <a:pt x="49" y="0"/>
                  <a:pt x="49" y="0"/>
                </a:cubicBezTo>
                <a:cubicBezTo>
                  <a:pt x="28" y="0"/>
                  <a:pt x="11" y="17"/>
                  <a:pt x="11" y="38"/>
                </a:cubicBezTo>
                <a:cubicBezTo>
                  <a:pt x="11" y="68"/>
                  <a:pt x="11" y="68"/>
                  <a:pt x="11" y="68"/>
                </a:cubicBezTo>
                <a:cubicBezTo>
                  <a:pt x="10" y="68"/>
                  <a:pt x="10" y="68"/>
                  <a:pt x="10" y="68"/>
                </a:cubicBezTo>
                <a:cubicBezTo>
                  <a:pt x="4" y="68"/>
                  <a:pt x="0" y="73"/>
                  <a:pt x="0" y="78"/>
                </a:cubicBezTo>
                <a:cubicBezTo>
                  <a:pt x="0" y="84"/>
                  <a:pt x="4" y="88"/>
                  <a:pt x="10" y="88"/>
                </a:cubicBezTo>
                <a:cubicBezTo>
                  <a:pt x="11" y="88"/>
                  <a:pt x="11" y="88"/>
                  <a:pt x="11" y="88"/>
                </a:cubicBezTo>
                <a:cubicBezTo>
                  <a:pt x="11" y="125"/>
                  <a:pt x="11" y="125"/>
                  <a:pt x="11" y="125"/>
                </a:cubicBezTo>
                <a:cubicBezTo>
                  <a:pt x="10" y="125"/>
                  <a:pt x="10" y="125"/>
                  <a:pt x="10" y="125"/>
                </a:cubicBezTo>
                <a:cubicBezTo>
                  <a:pt x="4" y="125"/>
                  <a:pt x="0" y="129"/>
                  <a:pt x="0" y="135"/>
                </a:cubicBezTo>
                <a:cubicBezTo>
                  <a:pt x="0" y="140"/>
                  <a:pt x="4" y="145"/>
                  <a:pt x="10" y="145"/>
                </a:cubicBezTo>
                <a:cubicBezTo>
                  <a:pt x="11" y="145"/>
                  <a:pt x="11" y="145"/>
                  <a:pt x="11" y="145"/>
                </a:cubicBezTo>
                <a:cubicBezTo>
                  <a:pt x="11" y="182"/>
                  <a:pt x="11" y="182"/>
                  <a:pt x="11" y="182"/>
                </a:cubicBezTo>
                <a:cubicBezTo>
                  <a:pt x="10" y="182"/>
                  <a:pt x="10" y="182"/>
                  <a:pt x="10" y="182"/>
                </a:cubicBezTo>
                <a:cubicBezTo>
                  <a:pt x="4" y="182"/>
                  <a:pt x="0" y="186"/>
                  <a:pt x="0" y="192"/>
                </a:cubicBezTo>
                <a:cubicBezTo>
                  <a:pt x="0" y="197"/>
                  <a:pt x="4" y="202"/>
                  <a:pt x="10" y="202"/>
                </a:cubicBezTo>
                <a:cubicBezTo>
                  <a:pt x="11" y="202"/>
                  <a:pt x="11" y="202"/>
                  <a:pt x="11" y="202"/>
                </a:cubicBezTo>
                <a:cubicBezTo>
                  <a:pt x="11" y="239"/>
                  <a:pt x="11" y="239"/>
                  <a:pt x="11" y="239"/>
                </a:cubicBezTo>
                <a:cubicBezTo>
                  <a:pt x="10" y="239"/>
                  <a:pt x="10" y="239"/>
                  <a:pt x="10" y="239"/>
                </a:cubicBezTo>
                <a:cubicBezTo>
                  <a:pt x="4" y="239"/>
                  <a:pt x="0" y="243"/>
                  <a:pt x="0" y="249"/>
                </a:cubicBezTo>
                <a:cubicBezTo>
                  <a:pt x="0" y="254"/>
                  <a:pt x="4" y="258"/>
                  <a:pt x="10" y="258"/>
                </a:cubicBezTo>
                <a:cubicBezTo>
                  <a:pt x="11" y="258"/>
                  <a:pt x="11" y="258"/>
                  <a:pt x="11" y="258"/>
                </a:cubicBezTo>
                <a:cubicBezTo>
                  <a:pt x="11" y="288"/>
                  <a:pt x="11" y="288"/>
                  <a:pt x="11" y="288"/>
                </a:cubicBezTo>
                <a:cubicBezTo>
                  <a:pt x="11" y="310"/>
                  <a:pt x="28" y="327"/>
                  <a:pt x="49" y="327"/>
                </a:cubicBezTo>
                <a:cubicBezTo>
                  <a:pt x="235" y="327"/>
                  <a:pt x="235" y="327"/>
                  <a:pt x="235" y="327"/>
                </a:cubicBezTo>
                <a:cubicBezTo>
                  <a:pt x="256" y="327"/>
                  <a:pt x="273" y="310"/>
                  <a:pt x="273" y="288"/>
                </a:cubicBezTo>
                <a:cubicBezTo>
                  <a:pt x="273" y="238"/>
                  <a:pt x="273" y="238"/>
                  <a:pt x="273" y="238"/>
                </a:cubicBezTo>
                <a:cubicBezTo>
                  <a:pt x="272" y="239"/>
                  <a:pt x="271" y="240"/>
                  <a:pt x="269" y="241"/>
                </a:cubicBezTo>
                <a:lnTo>
                  <a:pt x="243" y="258"/>
                </a:lnTo>
                <a:close/>
                <a:moveTo>
                  <a:pt x="197" y="235"/>
                </a:moveTo>
                <a:cubicBezTo>
                  <a:pt x="110" y="235"/>
                  <a:pt x="110" y="235"/>
                  <a:pt x="110" y="235"/>
                </a:cubicBezTo>
                <a:cubicBezTo>
                  <a:pt x="110" y="254"/>
                  <a:pt x="110" y="254"/>
                  <a:pt x="110" y="254"/>
                </a:cubicBezTo>
                <a:cubicBezTo>
                  <a:pt x="197" y="254"/>
                  <a:pt x="197" y="254"/>
                  <a:pt x="197" y="254"/>
                </a:cubicBezTo>
                <a:cubicBezTo>
                  <a:pt x="196" y="251"/>
                  <a:pt x="196" y="247"/>
                  <a:pt x="196" y="244"/>
                </a:cubicBezTo>
                <a:lnTo>
                  <a:pt x="197" y="235"/>
                </a:lnTo>
                <a:close/>
                <a:moveTo>
                  <a:pt x="215" y="75"/>
                </a:moveTo>
                <a:cubicBezTo>
                  <a:pt x="70" y="75"/>
                  <a:pt x="70" y="75"/>
                  <a:pt x="70" y="75"/>
                </a:cubicBezTo>
                <a:cubicBezTo>
                  <a:pt x="70" y="94"/>
                  <a:pt x="70" y="94"/>
                  <a:pt x="70" y="94"/>
                </a:cubicBezTo>
                <a:cubicBezTo>
                  <a:pt x="215" y="94"/>
                  <a:pt x="215" y="94"/>
                  <a:pt x="215" y="94"/>
                </a:cubicBezTo>
                <a:lnTo>
                  <a:pt x="215" y="75"/>
                </a:lnTo>
                <a:close/>
                <a:moveTo>
                  <a:pt x="329" y="103"/>
                </a:moveTo>
                <a:cubicBezTo>
                  <a:pt x="328" y="97"/>
                  <a:pt x="324" y="92"/>
                  <a:pt x="319" y="89"/>
                </a:cubicBezTo>
                <a:cubicBezTo>
                  <a:pt x="314" y="86"/>
                  <a:pt x="314" y="86"/>
                  <a:pt x="314" y="86"/>
                </a:cubicBezTo>
                <a:cubicBezTo>
                  <a:pt x="310" y="83"/>
                  <a:pt x="306" y="82"/>
                  <a:pt x="301" y="82"/>
                </a:cubicBezTo>
                <a:cubicBezTo>
                  <a:pt x="293" y="82"/>
                  <a:pt x="286" y="86"/>
                  <a:pt x="281" y="93"/>
                </a:cubicBezTo>
                <a:cubicBezTo>
                  <a:pt x="274" y="106"/>
                  <a:pt x="274" y="106"/>
                  <a:pt x="274" y="106"/>
                </a:cubicBezTo>
                <a:cubicBezTo>
                  <a:pt x="271" y="109"/>
                  <a:pt x="272" y="114"/>
                  <a:pt x="276" y="116"/>
                </a:cubicBezTo>
                <a:cubicBezTo>
                  <a:pt x="308" y="136"/>
                  <a:pt x="308" y="136"/>
                  <a:pt x="308" y="136"/>
                </a:cubicBezTo>
                <a:cubicBezTo>
                  <a:pt x="310" y="137"/>
                  <a:pt x="311" y="137"/>
                  <a:pt x="312" y="137"/>
                </a:cubicBezTo>
                <a:cubicBezTo>
                  <a:pt x="313" y="137"/>
                  <a:pt x="314" y="137"/>
                  <a:pt x="314" y="137"/>
                </a:cubicBezTo>
                <a:cubicBezTo>
                  <a:pt x="316" y="137"/>
                  <a:pt x="318" y="135"/>
                  <a:pt x="319" y="134"/>
                </a:cubicBezTo>
                <a:cubicBezTo>
                  <a:pt x="326" y="121"/>
                  <a:pt x="326" y="121"/>
                  <a:pt x="326" y="121"/>
                </a:cubicBezTo>
                <a:cubicBezTo>
                  <a:pt x="330" y="116"/>
                  <a:pt x="331" y="109"/>
                  <a:pt x="329" y="103"/>
                </a:cubicBezTo>
                <a:close/>
                <a:moveTo>
                  <a:pt x="303" y="145"/>
                </a:moveTo>
                <a:cubicBezTo>
                  <a:pt x="269" y="125"/>
                  <a:pt x="269" y="125"/>
                  <a:pt x="269" y="125"/>
                </a:cubicBezTo>
                <a:cubicBezTo>
                  <a:pt x="268" y="124"/>
                  <a:pt x="267" y="124"/>
                  <a:pt x="265" y="124"/>
                </a:cubicBezTo>
                <a:cubicBezTo>
                  <a:pt x="265" y="124"/>
                  <a:pt x="264" y="124"/>
                  <a:pt x="264" y="124"/>
                </a:cubicBezTo>
                <a:cubicBezTo>
                  <a:pt x="262" y="125"/>
                  <a:pt x="260" y="126"/>
                  <a:pt x="259" y="128"/>
                </a:cubicBezTo>
                <a:cubicBezTo>
                  <a:pt x="217" y="198"/>
                  <a:pt x="217" y="198"/>
                  <a:pt x="217" y="198"/>
                </a:cubicBezTo>
                <a:cubicBezTo>
                  <a:pt x="216" y="199"/>
                  <a:pt x="216" y="200"/>
                  <a:pt x="216" y="201"/>
                </a:cubicBezTo>
                <a:cubicBezTo>
                  <a:pt x="211" y="245"/>
                  <a:pt x="211" y="245"/>
                  <a:pt x="211" y="245"/>
                </a:cubicBezTo>
                <a:cubicBezTo>
                  <a:pt x="211" y="248"/>
                  <a:pt x="212" y="251"/>
                  <a:pt x="215" y="253"/>
                </a:cubicBezTo>
                <a:cubicBezTo>
                  <a:pt x="216" y="253"/>
                  <a:pt x="217" y="254"/>
                  <a:pt x="219" y="254"/>
                </a:cubicBezTo>
                <a:cubicBezTo>
                  <a:pt x="220" y="254"/>
                  <a:pt x="222" y="253"/>
                  <a:pt x="223" y="252"/>
                </a:cubicBezTo>
                <a:cubicBezTo>
                  <a:pt x="261" y="228"/>
                  <a:pt x="261" y="228"/>
                  <a:pt x="261" y="228"/>
                </a:cubicBezTo>
                <a:cubicBezTo>
                  <a:pt x="262" y="228"/>
                  <a:pt x="263" y="227"/>
                  <a:pt x="264" y="226"/>
                </a:cubicBezTo>
                <a:cubicBezTo>
                  <a:pt x="305" y="156"/>
                  <a:pt x="305" y="156"/>
                  <a:pt x="305" y="156"/>
                </a:cubicBezTo>
                <a:cubicBezTo>
                  <a:pt x="307" y="152"/>
                  <a:pt x="306" y="148"/>
                  <a:pt x="303" y="145"/>
                </a:cubicBezTo>
                <a:close/>
                <a:moveTo>
                  <a:pt x="280" y="154"/>
                </a:moveTo>
                <a:cubicBezTo>
                  <a:pt x="264" y="182"/>
                  <a:pt x="264" y="182"/>
                  <a:pt x="264" y="182"/>
                </a:cubicBezTo>
                <a:cubicBezTo>
                  <a:pt x="263" y="183"/>
                  <a:pt x="262" y="184"/>
                  <a:pt x="260" y="185"/>
                </a:cubicBezTo>
                <a:cubicBezTo>
                  <a:pt x="260" y="185"/>
                  <a:pt x="259" y="185"/>
                  <a:pt x="259" y="185"/>
                </a:cubicBezTo>
                <a:cubicBezTo>
                  <a:pt x="258" y="185"/>
                  <a:pt x="257" y="184"/>
                  <a:pt x="256" y="184"/>
                </a:cubicBezTo>
                <a:cubicBezTo>
                  <a:pt x="255" y="183"/>
                  <a:pt x="255" y="183"/>
                  <a:pt x="255" y="183"/>
                </a:cubicBezTo>
                <a:cubicBezTo>
                  <a:pt x="253" y="182"/>
                  <a:pt x="252" y="178"/>
                  <a:pt x="253" y="176"/>
                </a:cubicBezTo>
                <a:cubicBezTo>
                  <a:pt x="270" y="148"/>
                  <a:pt x="270" y="148"/>
                  <a:pt x="270" y="148"/>
                </a:cubicBezTo>
                <a:cubicBezTo>
                  <a:pt x="271" y="146"/>
                  <a:pt x="272" y="145"/>
                  <a:pt x="274" y="145"/>
                </a:cubicBezTo>
                <a:cubicBezTo>
                  <a:pt x="274" y="145"/>
                  <a:pt x="274" y="145"/>
                  <a:pt x="275" y="145"/>
                </a:cubicBezTo>
                <a:cubicBezTo>
                  <a:pt x="276" y="145"/>
                  <a:pt x="277" y="145"/>
                  <a:pt x="278" y="146"/>
                </a:cubicBezTo>
                <a:cubicBezTo>
                  <a:pt x="279" y="146"/>
                  <a:pt x="279" y="146"/>
                  <a:pt x="279" y="146"/>
                </a:cubicBezTo>
                <a:cubicBezTo>
                  <a:pt x="281" y="148"/>
                  <a:pt x="282" y="151"/>
                  <a:pt x="280" y="154"/>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5" name="Freeform 5"/>
          <p:cNvSpPr>
            <a:spLocks noEditPoints="1"/>
          </p:cNvSpPr>
          <p:nvPr/>
        </p:nvSpPr>
        <p:spPr bwMode="auto">
          <a:xfrm>
            <a:off x="5095885" y="2341993"/>
            <a:ext cx="399325" cy="426690"/>
          </a:xfrm>
          <a:custGeom>
            <a:avLst/>
            <a:gdLst>
              <a:gd name="T0" fmla="*/ 125 w 307"/>
              <a:gd name="T1" fmla="*/ 153 h 327"/>
              <a:gd name="T2" fmla="*/ 128 w 307"/>
              <a:gd name="T3" fmla="*/ 160 h 327"/>
              <a:gd name="T4" fmla="*/ 117 w 307"/>
              <a:gd name="T5" fmla="*/ 171 h 327"/>
              <a:gd name="T6" fmla="*/ 134 w 307"/>
              <a:gd name="T7" fmla="*/ 188 h 327"/>
              <a:gd name="T8" fmla="*/ 145 w 307"/>
              <a:gd name="T9" fmla="*/ 177 h 327"/>
              <a:gd name="T10" fmla="*/ 151 w 307"/>
              <a:gd name="T11" fmla="*/ 180 h 327"/>
              <a:gd name="T12" fmla="*/ 148 w 307"/>
              <a:gd name="T13" fmla="*/ 190 h 327"/>
              <a:gd name="T14" fmla="*/ 171 w 307"/>
              <a:gd name="T15" fmla="*/ 198 h 327"/>
              <a:gd name="T16" fmla="*/ 177 w 307"/>
              <a:gd name="T17" fmla="*/ 181 h 327"/>
              <a:gd name="T18" fmla="*/ 197 w 307"/>
              <a:gd name="T19" fmla="*/ 170 h 327"/>
              <a:gd name="T20" fmla="*/ 135 w 307"/>
              <a:gd name="T21" fmla="*/ 108 h 327"/>
              <a:gd name="T22" fmla="*/ 124 w 307"/>
              <a:gd name="T23" fmla="*/ 128 h 327"/>
              <a:gd name="T24" fmla="*/ 105 w 307"/>
              <a:gd name="T25" fmla="*/ 135 h 327"/>
              <a:gd name="T26" fmla="*/ 113 w 307"/>
              <a:gd name="T27" fmla="*/ 158 h 327"/>
              <a:gd name="T28" fmla="*/ 125 w 307"/>
              <a:gd name="T29" fmla="*/ 153 h 327"/>
              <a:gd name="T30" fmla="*/ 291 w 307"/>
              <a:gd name="T31" fmla="*/ 51 h 327"/>
              <a:gd name="T32" fmla="*/ 307 w 307"/>
              <a:gd name="T33" fmla="*/ 35 h 327"/>
              <a:gd name="T34" fmla="*/ 273 w 307"/>
              <a:gd name="T35" fmla="*/ 0 h 327"/>
              <a:gd name="T36" fmla="*/ 257 w 307"/>
              <a:gd name="T37" fmla="*/ 16 h 327"/>
              <a:gd name="T38" fmla="*/ 248 w 307"/>
              <a:gd name="T39" fmla="*/ 7 h 327"/>
              <a:gd name="T40" fmla="*/ 230 w 307"/>
              <a:gd name="T41" fmla="*/ 26 h 327"/>
              <a:gd name="T42" fmla="*/ 218 w 307"/>
              <a:gd name="T43" fmla="*/ 14 h 327"/>
              <a:gd name="T44" fmla="*/ 140 w 307"/>
              <a:gd name="T45" fmla="*/ 91 h 327"/>
              <a:gd name="T46" fmla="*/ 216 w 307"/>
              <a:gd name="T47" fmla="*/ 166 h 327"/>
              <a:gd name="T48" fmla="*/ 237 w 307"/>
              <a:gd name="T49" fmla="*/ 145 h 327"/>
              <a:gd name="T50" fmla="*/ 258 w 307"/>
              <a:gd name="T51" fmla="*/ 191 h 327"/>
              <a:gd name="T52" fmla="*/ 224 w 307"/>
              <a:gd name="T53" fmla="*/ 244 h 327"/>
              <a:gd name="T54" fmla="*/ 192 w 307"/>
              <a:gd name="T55" fmla="*/ 230 h 327"/>
              <a:gd name="T56" fmla="*/ 168 w 307"/>
              <a:gd name="T57" fmla="*/ 237 h 327"/>
              <a:gd name="T58" fmla="*/ 68 w 307"/>
              <a:gd name="T59" fmla="*/ 137 h 327"/>
              <a:gd name="T60" fmla="*/ 55 w 307"/>
              <a:gd name="T61" fmla="*/ 150 h 327"/>
              <a:gd name="T62" fmla="*/ 155 w 307"/>
              <a:gd name="T63" fmla="*/ 250 h 327"/>
              <a:gd name="T64" fmla="*/ 148 w 307"/>
              <a:gd name="T65" fmla="*/ 274 h 327"/>
              <a:gd name="T66" fmla="*/ 158 w 307"/>
              <a:gd name="T67" fmla="*/ 301 h 327"/>
              <a:gd name="T68" fmla="*/ 65 w 307"/>
              <a:gd name="T69" fmla="*/ 301 h 327"/>
              <a:gd name="T70" fmla="*/ 65 w 307"/>
              <a:gd name="T71" fmla="*/ 271 h 327"/>
              <a:gd name="T72" fmla="*/ 102 w 307"/>
              <a:gd name="T73" fmla="*/ 259 h 327"/>
              <a:gd name="T74" fmla="*/ 40 w 307"/>
              <a:gd name="T75" fmla="*/ 197 h 327"/>
              <a:gd name="T76" fmla="*/ 40 w 307"/>
              <a:gd name="T77" fmla="*/ 259 h 327"/>
              <a:gd name="T78" fmla="*/ 47 w 307"/>
              <a:gd name="T79" fmla="*/ 264 h 327"/>
              <a:gd name="T80" fmla="*/ 47 w 307"/>
              <a:gd name="T81" fmla="*/ 301 h 327"/>
              <a:gd name="T82" fmla="*/ 13 w 307"/>
              <a:gd name="T83" fmla="*/ 301 h 327"/>
              <a:gd name="T84" fmla="*/ 0 w 307"/>
              <a:gd name="T85" fmla="*/ 314 h 327"/>
              <a:gd name="T86" fmla="*/ 13 w 307"/>
              <a:gd name="T87" fmla="*/ 327 h 327"/>
              <a:gd name="T88" fmla="*/ 217 w 307"/>
              <a:gd name="T89" fmla="*/ 327 h 327"/>
              <a:gd name="T90" fmla="*/ 230 w 307"/>
              <a:gd name="T91" fmla="*/ 314 h 327"/>
              <a:gd name="T92" fmla="*/ 224 w 307"/>
              <a:gd name="T93" fmla="*/ 304 h 327"/>
              <a:gd name="T94" fmla="*/ 236 w 307"/>
              <a:gd name="T95" fmla="*/ 274 h 327"/>
              <a:gd name="T96" fmla="*/ 235 w 307"/>
              <a:gd name="T97" fmla="*/ 265 h 327"/>
              <a:gd name="T98" fmla="*/ 282 w 307"/>
              <a:gd name="T99" fmla="*/ 191 h 327"/>
              <a:gd name="T100" fmla="*/ 254 w 307"/>
              <a:gd name="T101" fmla="*/ 129 h 327"/>
              <a:gd name="T102" fmla="*/ 294 w 307"/>
              <a:gd name="T103" fmla="*/ 90 h 327"/>
              <a:gd name="T104" fmla="*/ 282 w 307"/>
              <a:gd name="T105" fmla="*/ 78 h 327"/>
              <a:gd name="T106" fmla="*/ 301 w 307"/>
              <a:gd name="T107" fmla="*/ 60 h 327"/>
              <a:gd name="T108" fmla="*/ 291 w 307"/>
              <a:gd name="T109" fmla="*/ 5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7" h="327">
                <a:moveTo>
                  <a:pt x="125" y="153"/>
                </a:moveTo>
                <a:cubicBezTo>
                  <a:pt x="126" y="156"/>
                  <a:pt x="127" y="158"/>
                  <a:pt x="128" y="160"/>
                </a:cubicBezTo>
                <a:cubicBezTo>
                  <a:pt x="117" y="171"/>
                  <a:pt x="117" y="171"/>
                  <a:pt x="117" y="171"/>
                </a:cubicBezTo>
                <a:cubicBezTo>
                  <a:pt x="134" y="188"/>
                  <a:pt x="134" y="188"/>
                  <a:pt x="134" y="188"/>
                </a:cubicBezTo>
                <a:cubicBezTo>
                  <a:pt x="145" y="177"/>
                  <a:pt x="145" y="177"/>
                  <a:pt x="145" y="177"/>
                </a:cubicBezTo>
                <a:cubicBezTo>
                  <a:pt x="147" y="178"/>
                  <a:pt x="149" y="179"/>
                  <a:pt x="151" y="180"/>
                </a:cubicBezTo>
                <a:cubicBezTo>
                  <a:pt x="148" y="190"/>
                  <a:pt x="148" y="190"/>
                  <a:pt x="148" y="190"/>
                </a:cubicBezTo>
                <a:cubicBezTo>
                  <a:pt x="171" y="198"/>
                  <a:pt x="171" y="198"/>
                  <a:pt x="171" y="198"/>
                </a:cubicBezTo>
                <a:cubicBezTo>
                  <a:pt x="177" y="181"/>
                  <a:pt x="177" y="181"/>
                  <a:pt x="177" y="181"/>
                </a:cubicBezTo>
                <a:cubicBezTo>
                  <a:pt x="184" y="179"/>
                  <a:pt x="191" y="175"/>
                  <a:pt x="197" y="170"/>
                </a:cubicBezTo>
                <a:cubicBezTo>
                  <a:pt x="135" y="108"/>
                  <a:pt x="135" y="108"/>
                  <a:pt x="135" y="108"/>
                </a:cubicBezTo>
                <a:cubicBezTo>
                  <a:pt x="129" y="114"/>
                  <a:pt x="126" y="121"/>
                  <a:pt x="124" y="128"/>
                </a:cubicBezTo>
                <a:cubicBezTo>
                  <a:pt x="105" y="135"/>
                  <a:pt x="105" y="135"/>
                  <a:pt x="105" y="135"/>
                </a:cubicBezTo>
                <a:cubicBezTo>
                  <a:pt x="113" y="158"/>
                  <a:pt x="113" y="158"/>
                  <a:pt x="113" y="158"/>
                </a:cubicBezTo>
                <a:lnTo>
                  <a:pt x="125" y="153"/>
                </a:lnTo>
                <a:close/>
                <a:moveTo>
                  <a:pt x="291" y="51"/>
                </a:moveTo>
                <a:cubicBezTo>
                  <a:pt x="307" y="35"/>
                  <a:pt x="307" y="35"/>
                  <a:pt x="307" y="35"/>
                </a:cubicBezTo>
                <a:cubicBezTo>
                  <a:pt x="273" y="0"/>
                  <a:pt x="273" y="0"/>
                  <a:pt x="273" y="0"/>
                </a:cubicBezTo>
                <a:cubicBezTo>
                  <a:pt x="257" y="16"/>
                  <a:pt x="257" y="16"/>
                  <a:pt x="257" y="16"/>
                </a:cubicBezTo>
                <a:cubicBezTo>
                  <a:pt x="248" y="7"/>
                  <a:pt x="248" y="7"/>
                  <a:pt x="248" y="7"/>
                </a:cubicBezTo>
                <a:cubicBezTo>
                  <a:pt x="230" y="26"/>
                  <a:pt x="230" y="26"/>
                  <a:pt x="230" y="26"/>
                </a:cubicBezTo>
                <a:cubicBezTo>
                  <a:pt x="218" y="14"/>
                  <a:pt x="218" y="14"/>
                  <a:pt x="218" y="14"/>
                </a:cubicBezTo>
                <a:cubicBezTo>
                  <a:pt x="140" y="91"/>
                  <a:pt x="140" y="91"/>
                  <a:pt x="140" y="91"/>
                </a:cubicBezTo>
                <a:cubicBezTo>
                  <a:pt x="216" y="166"/>
                  <a:pt x="216" y="166"/>
                  <a:pt x="216" y="166"/>
                </a:cubicBezTo>
                <a:cubicBezTo>
                  <a:pt x="237" y="145"/>
                  <a:pt x="237" y="145"/>
                  <a:pt x="237" y="145"/>
                </a:cubicBezTo>
                <a:cubicBezTo>
                  <a:pt x="250" y="156"/>
                  <a:pt x="258" y="172"/>
                  <a:pt x="258" y="191"/>
                </a:cubicBezTo>
                <a:cubicBezTo>
                  <a:pt x="258" y="214"/>
                  <a:pt x="244" y="234"/>
                  <a:pt x="224" y="244"/>
                </a:cubicBezTo>
                <a:cubicBezTo>
                  <a:pt x="216" y="235"/>
                  <a:pt x="205" y="230"/>
                  <a:pt x="192" y="230"/>
                </a:cubicBezTo>
                <a:cubicBezTo>
                  <a:pt x="183" y="230"/>
                  <a:pt x="175" y="232"/>
                  <a:pt x="168" y="237"/>
                </a:cubicBezTo>
                <a:cubicBezTo>
                  <a:pt x="68" y="137"/>
                  <a:pt x="68" y="137"/>
                  <a:pt x="68" y="137"/>
                </a:cubicBezTo>
                <a:cubicBezTo>
                  <a:pt x="55" y="150"/>
                  <a:pt x="55" y="150"/>
                  <a:pt x="55" y="150"/>
                </a:cubicBezTo>
                <a:cubicBezTo>
                  <a:pt x="155" y="250"/>
                  <a:pt x="155" y="250"/>
                  <a:pt x="155" y="250"/>
                </a:cubicBezTo>
                <a:cubicBezTo>
                  <a:pt x="151" y="257"/>
                  <a:pt x="148" y="265"/>
                  <a:pt x="148" y="274"/>
                </a:cubicBezTo>
                <a:cubicBezTo>
                  <a:pt x="148" y="284"/>
                  <a:pt x="152" y="294"/>
                  <a:pt x="158" y="301"/>
                </a:cubicBezTo>
                <a:cubicBezTo>
                  <a:pt x="65" y="301"/>
                  <a:pt x="65" y="301"/>
                  <a:pt x="65" y="301"/>
                </a:cubicBezTo>
                <a:cubicBezTo>
                  <a:pt x="65" y="271"/>
                  <a:pt x="65" y="271"/>
                  <a:pt x="65" y="271"/>
                </a:cubicBezTo>
                <a:cubicBezTo>
                  <a:pt x="78" y="273"/>
                  <a:pt x="92" y="269"/>
                  <a:pt x="102" y="259"/>
                </a:cubicBezTo>
                <a:cubicBezTo>
                  <a:pt x="40" y="197"/>
                  <a:pt x="40" y="197"/>
                  <a:pt x="40" y="197"/>
                </a:cubicBezTo>
                <a:cubicBezTo>
                  <a:pt x="23" y="214"/>
                  <a:pt x="23" y="242"/>
                  <a:pt x="40" y="259"/>
                </a:cubicBezTo>
                <a:cubicBezTo>
                  <a:pt x="42" y="261"/>
                  <a:pt x="45" y="263"/>
                  <a:pt x="47" y="264"/>
                </a:cubicBezTo>
                <a:cubicBezTo>
                  <a:pt x="47" y="301"/>
                  <a:pt x="47" y="301"/>
                  <a:pt x="47" y="301"/>
                </a:cubicBezTo>
                <a:cubicBezTo>
                  <a:pt x="13" y="301"/>
                  <a:pt x="13" y="301"/>
                  <a:pt x="13" y="301"/>
                </a:cubicBezTo>
                <a:cubicBezTo>
                  <a:pt x="6" y="301"/>
                  <a:pt x="0" y="307"/>
                  <a:pt x="0" y="314"/>
                </a:cubicBezTo>
                <a:cubicBezTo>
                  <a:pt x="0" y="321"/>
                  <a:pt x="6" y="327"/>
                  <a:pt x="13" y="327"/>
                </a:cubicBezTo>
                <a:cubicBezTo>
                  <a:pt x="217" y="327"/>
                  <a:pt x="217" y="327"/>
                  <a:pt x="217" y="327"/>
                </a:cubicBezTo>
                <a:cubicBezTo>
                  <a:pt x="224" y="327"/>
                  <a:pt x="230" y="321"/>
                  <a:pt x="230" y="314"/>
                </a:cubicBezTo>
                <a:cubicBezTo>
                  <a:pt x="230" y="310"/>
                  <a:pt x="228" y="306"/>
                  <a:pt x="224" y="304"/>
                </a:cubicBezTo>
                <a:cubicBezTo>
                  <a:pt x="232" y="296"/>
                  <a:pt x="236" y="285"/>
                  <a:pt x="236" y="274"/>
                </a:cubicBezTo>
                <a:cubicBezTo>
                  <a:pt x="236" y="271"/>
                  <a:pt x="236" y="268"/>
                  <a:pt x="235" y="265"/>
                </a:cubicBezTo>
                <a:cubicBezTo>
                  <a:pt x="263" y="251"/>
                  <a:pt x="282" y="223"/>
                  <a:pt x="282" y="191"/>
                </a:cubicBezTo>
                <a:cubicBezTo>
                  <a:pt x="282" y="166"/>
                  <a:pt x="271" y="144"/>
                  <a:pt x="254" y="129"/>
                </a:cubicBezTo>
                <a:cubicBezTo>
                  <a:pt x="294" y="90"/>
                  <a:pt x="294" y="90"/>
                  <a:pt x="294" y="90"/>
                </a:cubicBezTo>
                <a:cubicBezTo>
                  <a:pt x="282" y="78"/>
                  <a:pt x="282" y="78"/>
                  <a:pt x="282" y="78"/>
                </a:cubicBezTo>
                <a:cubicBezTo>
                  <a:pt x="301" y="60"/>
                  <a:pt x="301" y="60"/>
                  <a:pt x="301" y="60"/>
                </a:cubicBezTo>
                <a:lnTo>
                  <a:pt x="291" y="51"/>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51071235"/>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18" presetClass="entr" presetSubtype="12"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strips(downLeft)">
                                      <p:cBhvr>
                                        <p:cTn id="10" dur="500"/>
                                        <p:tgtEl>
                                          <p:spTgt spid="52"/>
                                        </p:tgtEl>
                                      </p:cBhvr>
                                    </p:animEffect>
                                  </p:childTnLst>
                                </p:cTn>
                              </p:par>
                              <p:par>
                                <p:cTn id="11" presetID="18" presetClass="entr" presetSubtype="12"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strips(downLeft)">
                                      <p:cBhvr>
                                        <p:cTn id="13" dur="500"/>
                                        <p:tgtEl>
                                          <p:spTgt spid="56"/>
                                        </p:tgtEl>
                                      </p:cBhvr>
                                    </p:animEffect>
                                  </p:childTnLst>
                                </p:cTn>
                              </p:par>
                              <p:par>
                                <p:cTn id="14" presetID="18" presetClass="entr" presetSubtype="6" fill="hold" nodeType="withEffect">
                                  <p:stCondLst>
                                    <p:cond delay="0"/>
                                  </p:stCondLst>
                                  <p:childTnLst>
                                    <p:set>
                                      <p:cBhvr>
                                        <p:cTn id="15" dur="1" fill="hold">
                                          <p:stCondLst>
                                            <p:cond delay="0"/>
                                          </p:stCondLst>
                                        </p:cTn>
                                        <p:tgtEl>
                                          <p:spTgt spid="63"/>
                                        </p:tgtEl>
                                        <p:attrNameLst>
                                          <p:attrName>style.visibility</p:attrName>
                                        </p:attrNameLst>
                                      </p:cBhvr>
                                      <p:to>
                                        <p:strVal val="visible"/>
                                      </p:to>
                                    </p:set>
                                    <p:animEffect transition="in" filter="strips(downRight)">
                                      <p:cBhvr>
                                        <p:cTn id="16" dur="500"/>
                                        <p:tgtEl>
                                          <p:spTgt spid="63"/>
                                        </p:tgtEl>
                                      </p:cBhvr>
                                    </p:animEffect>
                                  </p:childTnLst>
                                </p:cTn>
                              </p:par>
                              <p:par>
                                <p:cTn id="17" presetID="18" presetClass="entr" presetSubtype="6"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strips(downRight)">
                                      <p:cBhvr>
                                        <p:cTn id="19" dur="500"/>
                                        <p:tgtEl>
                                          <p:spTgt spid="77"/>
                                        </p:tgtEl>
                                      </p:cBhvr>
                                    </p:animEffect>
                                  </p:childTnLst>
                                </p:cTn>
                              </p:par>
                              <p:par>
                                <p:cTn id="20" presetID="53" presetClass="entr" presetSubtype="16" fill="hold" grpId="0" nodeType="withEffect">
                                  <p:stCondLst>
                                    <p:cond delay="300"/>
                                  </p:stCondLst>
                                  <p:childTnLst>
                                    <p:set>
                                      <p:cBhvr>
                                        <p:cTn id="21" dur="1" fill="hold">
                                          <p:stCondLst>
                                            <p:cond delay="0"/>
                                          </p:stCondLst>
                                        </p:cTn>
                                        <p:tgtEl>
                                          <p:spTgt spid="91"/>
                                        </p:tgtEl>
                                        <p:attrNameLst>
                                          <p:attrName>style.visibility</p:attrName>
                                        </p:attrNameLst>
                                      </p:cBhvr>
                                      <p:to>
                                        <p:strVal val="visible"/>
                                      </p:to>
                                    </p:set>
                                    <p:anim calcmode="lin" valueType="num">
                                      <p:cBhvr>
                                        <p:cTn id="22" dur="500" fill="hold"/>
                                        <p:tgtEl>
                                          <p:spTgt spid="91"/>
                                        </p:tgtEl>
                                        <p:attrNameLst>
                                          <p:attrName>ppt_w</p:attrName>
                                        </p:attrNameLst>
                                      </p:cBhvr>
                                      <p:tavLst>
                                        <p:tav tm="0">
                                          <p:val>
                                            <p:fltVal val="0"/>
                                          </p:val>
                                        </p:tav>
                                        <p:tav tm="100000">
                                          <p:val>
                                            <p:strVal val="#ppt_w"/>
                                          </p:val>
                                        </p:tav>
                                      </p:tavLst>
                                    </p:anim>
                                    <p:anim calcmode="lin" valueType="num">
                                      <p:cBhvr>
                                        <p:cTn id="23" dur="500" fill="hold"/>
                                        <p:tgtEl>
                                          <p:spTgt spid="91"/>
                                        </p:tgtEl>
                                        <p:attrNameLst>
                                          <p:attrName>ppt_h</p:attrName>
                                        </p:attrNameLst>
                                      </p:cBhvr>
                                      <p:tavLst>
                                        <p:tav tm="0">
                                          <p:val>
                                            <p:fltVal val="0"/>
                                          </p:val>
                                        </p:tav>
                                        <p:tav tm="100000">
                                          <p:val>
                                            <p:strVal val="#ppt_h"/>
                                          </p:val>
                                        </p:tav>
                                      </p:tavLst>
                                    </p:anim>
                                    <p:animEffect transition="in" filter="fade">
                                      <p:cBhvr>
                                        <p:cTn id="24" dur="500"/>
                                        <p:tgtEl>
                                          <p:spTgt spid="91"/>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86"/>
                                        </p:tgtEl>
                                        <p:attrNameLst>
                                          <p:attrName>style.visibility</p:attrName>
                                        </p:attrNameLst>
                                      </p:cBhvr>
                                      <p:to>
                                        <p:strVal val="visible"/>
                                      </p:to>
                                    </p:set>
                                    <p:anim calcmode="lin" valueType="num">
                                      <p:cBhvr>
                                        <p:cTn id="27" dur="500" fill="hold"/>
                                        <p:tgtEl>
                                          <p:spTgt spid="86"/>
                                        </p:tgtEl>
                                        <p:attrNameLst>
                                          <p:attrName>ppt_w</p:attrName>
                                        </p:attrNameLst>
                                      </p:cBhvr>
                                      <p:tavLst>
                                        <p:tav tm="0">
                                          <p:val>
                                            <p:fltVal val="0"/>
                                          </p:val>
                                        </p:tav>
                                        <p:tav tm="100000">
                                          <p:val>
                                            <p:strVal val="#ppt_w"/>
                                          </p:val>
                                        </p:tav>
                                      </p:tavLst>
                                    </p:anim>
                                    <p:anim calcmode="lin" valueType="num">
                                      <p:cBhvr>
                                        <p:cTn id="28" dur="500" fill="hold"/>
                                        <p:tgtEl>
                                          <p:spTgt spid="86"/>
                                        </p:tgtEl>
                                        <p:attrNameLst>
                                          <p:attrName>ppt_h</p:attrName>
                                        </p:attrNameLst>
                                      </p:cBhvr>
                                      <p:tavLst>
                                        <p:tav tm="0">
                                          <p:val>
                                            <p:fltVal val="0"/>
                                          </p:val>
                                        </p:tav>
                                        <p:tav tm="100000">
                                          <p:val>
                                            <p:strVal val="#ppt_h"/>
                                          </p:val>
                                        </p:tav>
                                      </p:tavLst>
                                    </p:anim>
                                    <p:animEffect transition="in" filter="fade">
                                      <p:cBhvr>
                                        <p:cTn id="29" dur="500"/>
                                        <p:tgtEl>
                                          <p:spTgt spid="86"/>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30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par>
                                <p:cTn id="40" presetID="53" presetClass="entr" presetSubtype="16" fill="hold" grpId="0" nodeType="withEffect">
                                  <p:stCondLst>
                                    <p:cond delay="30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90"/>
                                        </p:tgtEl>
                                        <p:attrNameLst>
                                          <p:attrName>style.visibility</p:attrName>
                                        </p:attrNameLst>
                                      </p:cBhvr>
                                      <p:to>
                                        <p:strVal val="visible"/>
                                      </p:to>
                                    </p:set>
                                    <p:anim calcmode="lin" valueType="num">
                                      <p:cBhvr>
                                        <p:cTn id="47" dur="500" fill="hold"/>
                                        <p:tgtEl>
                                          <p:spTgt spid="90"/>
                                        </p:tgtEl>
                                        <p:attrNameLst>
                                          <p:attrName>ppt_w</p:attrName>
                                        </p:attrNameLst>
                                      </p:cBhvr>
                                      <p:tavLst>
                                        <p:tav tm="0">
                                          <p:val>
                                            <p:fltVal val="0"/>
                                          </p:val>
                                        </p:tav>
                                        <p:tav tm="100000">
                                          <p:val>
                                            <p:strVal val="#ppt_w"/>
                                          </p:val>
                                        </p:tav>
                                      </p:tavLst>
                                    </p:anim>
                                    <p:anim calcmode="lin" valueType="num">
                                      <p:cBhvr>
                                        <p:cTn id="48" dur="500" fill="hold"/>
                                        <p:tgtEl>
                                          <p:spTgt spid="90"/>
                                        </p:tgtEl>
                                        <p:attrNameLst>
                                          <p:attrName>ppt_h</p:attrName>
                                        </p:attrNameLst>
                                      </p:cBhvr>
                                      <p:tavLst>
                                        <p:tav tm="0">
                                          <p:val>
                                            <p:fltVal val="0"/>
                                          </p:val>
                                        </p:tav>
                                        <p:tav tm="100000">
                                          <p:val>
                                            <p:strVal val="#ppt_h"/>
                                          </p:val>
                                        </p:tav>
                                      </p:tavLst>
                                    </p:anim>
                                    <p:animEffect transition="in" filter="fade">
                                      <p:cBhvr>
                                        <p:cTn id="49" dur="500"/>
                                        <p:tgtEl>
                                          <p:spTgt spid="90"/>
                                        </p:tgtEl>
                                      </p:cBhvr>
                                    </p:animEffect>
                                  </p:childTnLst>
                                </p:cTn>
                              </p:par>
                            </p:childTnLst>
                          </p:cTn>
                        </p:par>
                        <p:par>
                          <p:cTn id="50" fill="hold">
                            <p:stCondLst>
                              <p:cond delay="800"/>
                            </p:stCondLst>
                            <p:childTnLst>
                              <p:par>
                                <p:cTn id="51" presetID="12" presetClass="entr" presetSubtype="2"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 calcmode="lin" valueType="num">
                                      <p:cBhvr additive="base">
                                        <p:cTn id="53" dur="500"/>
                                        <p:tgtEl>
                                          <p:spTgt spid="46"/>
                                        </p:tgtEl>
                                        <p:attrNameLst>
                                          <p:attrName>ppt_x</p:attrName>
                                        </p:attrNameLst>
                                      </p:cBhvr>
                                      <p:tavLst>
                                        <p:tav tm="0">
                                          <p:val>
                                            <p:strVal val="#ppt_x+#ppt_w*1.125000"/>
                                          </p:val>
                                        </p:tav>
                                        <p:tav tm="100000">
                                          <p:val>
                                            <p:strVal val="#ppt_x"/>
                                          </p:val>
                                        </p:tav>
                                      </p:tavLst>
                                    </p:anim>
                                    <p:animEffect transition="in" filter="wipe(left)">
                                      <p:cBhvr>
                                        <p:cTn id="54" dur="500"/>
                                        <p:tgtEl>
                                          <p:spTgt spid="46"/>
                                        </p:tgtEl>
                                      </p:cBhvr>
                                    </p:animEffect>
                                  </p:childTnLst>
                                </p:cTn>
                              </p:par>
                              <p:par>
                                <p:cTn id="55" presetID="18" presetClass="entr" presetSubtype="3" fill="hold" grpId="0" nodeType="withEffect">
                                  <p:stCondLst>
                                    <p:cond delay="0"/>
                                  </p:stCondLst>
                                  <p:childTnLst>
                                    <p:set>
                                      <p:cBhvr>
                                        <p:cTn id="56" dur="1" fill="hold">
                                          <p:stCondLst>
                                            <p:cond delay="0"/>
                                          </p:stCondLst>
                                        </p:cTn>
                                        <p:tgtEl>
                                          <p:spTgt spid="92"/>
                                        </p:tgtEl>
                                        <p:attrNameLst>
                                          <p:attrName>style.visibility</p:attrName>
                                        </p:attrNameLst>
                                      </p:cBhvr>
                                      <p:to>
                                        <p:strVal val="visible"/>
                                      </p:to>
                                    </p:set>
                                    <p:animEffect transition="in" filter="strips(upRight)">
                                      <p:cBhvr>
                                        <p:cTn id="57" dur="500"/>
                                        <p:tgtEl>
                                          <p:spTgt spid="92"/>
                                        </p:tgtEl>
                                      </p:cBhvr>
                                    </p:animEffect>
                                  </p:childTnLst>
                                </p:cTn>
                              </p:par>
                            </p:childTnLst>
                          </p:cTn>
                        </p:par>
                        <p:par>
                          <p:cTn id="58" fill="hold">
                            <p:stCondLst>
                              <p:cond delay="1300"/>
                            </p:stCondLst>
                            <p:childTnLst>
                              <p:par>
                                <p:cTn id="59" presetID="12" presetClass="entr" presetSubtype="2" fill="hold" grpId="0" nodeType="afterEffect">
                                  <p:stCondLst>
                                    <p:cond delay="0"/>
                                  </p:stCondLst>
                                  <p:childTnLst>
                                    <p:set>
                                      <p:cBhvr>
                                        <p:cTn id="60" dur="1" fill="hold">
                                          <p:stCondLst>
                                            <p:cond delay="0"/>
                                          </p:stCondLst>
                                        </p:cTn>
                                        <p:tgtEl>
                                          <p:spTgt spid="93"/>
                                        </p:tgtEl>
                                        <p:attrNameLst>
                                          <p:attrName>style.visibility</p:attrName>
                                        </p:attrNameLst>
                                      </p:cBhvr>
                                      <p:to>
                                        <p:strVal val="visible"/>
                                      </p:to>
                                    </p:set>
                                    <p:anim calcmode="lin" valueType="num">
                                      <p:cBhvr additive="base">
                                        <p:cTn id="61" dur="500"/>
                                        <p:tgtEl>
                                          <p:spTgt spid="93"/>
                                        </p:tgtEl>
                                        <p:attrNameLst>
                                          <p:attrName>ppt_x</p:attrName>
                                        </p:attrNameLst>
                                      </p:cBhvr>
                                      <p:tavLst>
                                        <p:tav tm="0">
                                          <p:val>
                                            <p:strVal val="#ppt_x+#ppt_w*1.125000"/>
                                          </p:val>
                                        </p:tav>
                                        <p:tav tm="100000">
                                          <p:val>
                                            <p:strVal val="#ppt_x"/>
                                          </p:val>
                                        </p:tav>
                                      </p:tavLst>
                                    </p:anim>
                                    <p:animEffect transition="in" filter="wipe(left)">
                                      <p:cBhvr>
                                        <p:cTn id="62" dur="500"/>
                                        <p:tgtEl>
                                          <p:spTgt spid="93"/>
                                        </p:tgtEl>
                                      </p:cBhvr>
                                    </p:animEffect>
                                  </p:childTnLst>
                                </p:cTn>
                              </p:par>
                              <p:par>
                                <p:cTn id="63" presetID="18" presetClass="entr" presetSubtype="3" fill="hold" grpId="0" nodeType="withEffect">
                                  <p:stCondLst>
                                    <p:cond delay="0"/>
                                  </p:stCondLst>
                                  <p:childTnLst>
                                    <p:set>
                                      <p:cBhvr>
                                        <p:cTn id="64" dur="1" fill="hold">
                                          <p:stCondLst>
                                            <p:cond delay="0"/>
                                          </p:stCondLst>
                                        </p:cTn>
                                        <p:tgtEl>
                                          <p:spTgt spid="94"/>
                                        </p:tgtEl>
                                        <p:attrNameLst>
                                          <p:attrName>style.visibility</p:attrName>
                                        </p:attrNameLst>
                                      </p:cBhvr>
                                      <p:to>
                                        <p:strVal val="visible"/>
                                      </p:to>
                                    </p:set>
                                    <p:animEffect transition="in" filter="strips(upRight)">
                                      <p:cBhvr>
                                        <p:cTn id="65" dur="500"/>
                                        <p:tgtEl>
                                          <p:spTgt spid="94"/>
                                        </p:tgtEl>
                                      </p:cBhvr>
                                    </p:animEffect>
                                  </p:childTnLst>
                                </p:cTn>
                              </p:par>
                            </p:childTnLst>
                          </p:cTn>
                        </p:par>
                        <p:par>
                          <p:cTn id="66" fill="hold">
                            <p:stCondLst>
                              <p:cond delay="1800"/>
                            </p:stCondLst>
                            <p:childTnLst>
                              <p:par>
                                <p:cTn id="67" presetID="12" presetClass="entr" presetSubtype="2"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 calcmode="lin" valueType="num">
                                      <p:cBhvr additive="base">
                                        <p:cTn id="69" dur="500"/>
                                        <p:tgtEl>
                                          <p:spTgt spid="95"/>
                                        </p:tgtEl>
                                        <p:attrNameLst>
                                          <p:attrName>ppt_x</p:attrName>
                                        </p:attrNameLst>
                                      </p:cBhvr>
                                      <p:tavLst>
                                        <p:tav tm="0">
                                          <p:val>
                                            <p:strVal val="#ppt_x+#ppt_w*1.125000"/>
                                          </p:val>
                                        </p:tav>
                                        <p:tav tm="100000">
                                          <p:val>
                                            <p:strVal val="#ppt_x"/>
                                          </p:val>
                                        </p:tav>
                                      </p:tavLst>
                                    </p:anim>
                                    <p:animEffect transition="in" filter="wipe(left)">
                                      <p:cBhvr>
                                        <p:cTn id="70" dur="500"/>
                                        <p:tgtEl>
                                          <p:spTgt spid="95"/>
                                        </p:tgtEl>
                                      </p:cBhvr>
                                    </p:animEffect>
                                  </p:childTnLst>
                                </p:cTn>
                              </p:par>
                              <p:par>
                                <p:cTn id="71" presetID="18" presetClass="entr" presetSubtype="3" fill="hold" grpId="0" nodeType="withEffect">
                                  <p:stCondLst>
                                    <p:cond delay="0"/>
                                  </p:stCondLst>
                                  <p:childTnLst>
                                    <p:set>
                                      <p:cBhvr>
                                        <p:cTn id="72" dur="1" fill="hold">
                                          <p:stCondLst>
                                            <p:cond delay="0"/>
                                          </p:stCondLst>
                                        </p:cTn>
                                        <p:tgtEl>
                                          <p:spTgt spid="96"/>
                                        </p:tgtEl>
                                        <p:attrNameLst>
                                          <p:attrName>style.visibility</p:attrName>
                                        </p:attrNameLst>
                                      </p:cBhvr>
                                      <p:to>
                                        <p:strVal val="visible"/>
                                      </p:to>
                                    </p:set>
                                    <p:animEffect transition="in" filter="strips(upRight)">
                                      <p:cBhvr>
                                        <p:cTn id="73" dur="500"/>
                                        <p:tgtEl>
                                          <p:spTgt spid="96"/>
                                        </p:tgtEl>
                                      </p:cBhvr>
                                    </p:animEffect>
                                  </p:childTnLst>
                                </p:cTn>
                              </p:par>
                            </p:childTnLst>
                          </p:cTn>
                        </p:par>
                        <p:par>
                          <p:cTn id="74" fill="hold">
                            <p:stCondLst>
                              <p:cond delay="2300"/>
                            </p:stCondLst>
                            <p:childTnLst>
                              <p:par>
                                <p:cTn id="75" presetID="12" presetClass="entr" presetSubtype="2" fill="hold" grpId="0" nodeType="afterEffect">
                                  <p:stCondLst>
                                    <p:cond delay="0"/>
                                  </p:stCondLst>
                                  <p:childTnLst>
                                    <p:set>
                                      <p:cBhvr>
                                        <p:cTn id="76" dur="1" fill="hold">
                                          <p:stCondLst>
                                            <p:cond delay="0"/>
                                          </p:stCondLst>
                                        </p:cTn>
                                        <p:tgtEl>
                                          <p:spTgt spid="97"/>
                                        </p:tgtEl>
                                        <p:attrNameLst>
                                          <p:attrName>style.visibility</p:attrName>
                                        </p:attrNameLst>
                                      </p:cBhvr>
                                      <p:to>
                                        <p:strVal val="visible"/>
                                      </p:to>
                                    </p:set>
                                    <p:anim calcmode="lin" valueType="num">
                                      <p:cBhvr additive="base">
                                        <p:cTn id="77" dur="500"/>
                                        <p:tgtEl>
                                          <p:spTgt spid="97"/>
                                        </p:tgtEl>
                                        <p:attrNameLst>
                                          <p:attrName>ppt_x</p:attrName>
                                        </p:attrNameLst>
                                      </p:cBhvr>
                                      <p:tavLst>
                                        <p:tav tm="0">
                                          <p:val>
                                            <p:strVal val="#ppt_x+#ppt_w*1.125000"/>
                                          </p:val>
                                        </p:tav>
                                        <p:tav tm="100000">
                                          <p:val>
                                            <p:strVal val="#ppt_x"/>
                                          </p:val>
                                        </p:tav>
                                      </p:tavLst>
                                    </p:anim>
                                    <p:animEffect transition="in" filter="wipe(left)">
                                      <p:cBhvr>
                                        <p:cTn id="78" dur="500"/>
                                        <p:tgtEl>
                                          <p:spTgt spid="97"/>
                                        </p:tgtEl>
                                      </p:cBhvr>
                                    </p:animEffect>
                                  </p:childTnLst>
                                </p:cTn>
                              </p:par>
                              <p:par>
                                <p:cTn id="79" presetID="18" presetClass="entr" presetSubtype="3" fill="hold" grpId="0" nodeType="withEffect">
                                  <p:stCondLst>
                                    <p:cond delay="0"/>
                                  </p:stCondLst>
                                  <p:childTnLst>
                                    <p:set>
                                      <p:cBhvr>
                                        <p:cTn id="80" dur="1" fill="hold">
                                          <p:stCondLst>
                                            <p:cond delay="0"/>
                                          </p:stCondLst>
                                        </p:cTn>
                                        <p:tgtEl>
                                          <p:spTgt spid="98"/>
                                        </p:tgtEl>
                                        <p:attrNameLst>
                                          <p:attrName>style.visibility</p:attrName>
                                        </p:attrNameLst>
                                      </p:cBhvr>
                                      <p:to>
                                        <p:strVal val="visible"/>
                                      </p:to>
                                    </p:set>
                                    <p:animEffect transition="in" filter="strips(upRight)">
                                      <p:cBhvr>
                                        <p:cTn id="81" dur="500"/>
                                        <p:tgtEl>
                                          <p:spTgt spid="98"/>
                                        </p:tgtEl>
                                      </p:cBhvr>
                                    </p:animEffect>
                                  </p:childTnLst>
                                </p:cTn>
                              </p:par>
                            </p:childTnLst>
                          </p:cTn>
                        </p:par>
                        <p:par>
                          <p:cTn id="82" fill="hold">
                            <p:stCondLst>
                              <p:cond delay="2800"/>
                            </p:stCondLst>
                            <p:childTnLst>
                              <p:par>
                                <p:cTn id="83" presetID="12" presetClass="entr" presetSubtype="2" fill="hold" grpId="0" nodeType="afterEffect">
                                  <p:stCondLst>
                                    <p:cond delay="0"/>
                                  </p:stCondLst>
                                  <p:childTnLst>
                                    <p:set>
                                      <p:cBhvr>
                                        <p:cTn id="84" dur="1" fill="hold">
                                          <p:stCondLst>
                                            <p:cond delay="0"/>
                                          </p:stCondLst>
                                        </p:cTn>
                                        <p:tgtEl>
                                          <p:spTgt spid="99"/>
                                        </p:tgtEl>
                                        <p:attrNameLst>
                                          <p:attrName>style.visibility</p:attrName>
                                        </p:attrNameLst>
                                      </p:cBhvr>
                                      <p:to>
                                        <p:strVal val="visible"/>
                                      </p:to>
                                    </p:set>
                                    <p:anim calcmode="lin" valueType="num">
                                      <p:cBhvr additive="base">
                                        <p:cTn id="85" dur="500"/>
                                        <p:tgtEl>
                                          <p:spTgt spid="99"/>
                                        </p:tgtEl>
                                        <p:attrNameLst>
                                          <p:attrName>ppt_x</p:attrName>
                                        </p:attrNameLst>
                                      </p:cBhvr>
                                      <p:tavLst>
                                        <p:tav tm="0">
                                          <p:val>
                                            <p:strVal val="#ppt_x+#ppt_w*1.125000"/>
                                          </p:val>
                                        </p:tav>
                                        <p:tav tm="100000">
                                          <p:val>
                                            <p:strVal val="#ppt_x"/>
                                          </p:val>
                                        </p:tav>
                                      </p:tavLst>
                                    </p:anim>
                                    <p:animEffect transition="in" filter="wipe(left)">
                                      <p:cBhvr>
                                        <p:cTn id="86" dur="500"/>
                                        <p:tgtEl>
                                          <p:spTgt spid="99"/>
                                        </p:tgtEl>
                                      </p:cBhvr>
                                    </p:animEffect>
                                  </p:childTnLst>
                                </p:cTn>
                              </p:par>
                              <p:par>
                                <p:cTn id="87" presetID="18" presetClass="entr" presetSubtype="3" fill="hold" grpId="0" nodeType="withEffect">
                                  <p:stCondLst>
                                    <p:cond delay="0"/>
                                  </p:stCondLst>
                                  <p:childTnLst>
                                    <p:set>
                                      <p:cBhvr>
                                        <p:cTn id="88" dur="1" fill="hold">
                                          <p:stCondLst>
                                            <p:cond delay="0"/>
                                          </p:stCondLst>
                                        </p:cTn>
                                        <p:tgtEl>
                                          <p:spTgt spid="100"/>
                                        </p:tgtEl>
                                        <p:attrNameLst>
                                          <p:attrName>style.visibility</p:attrName>
                                        </p:attrNameLst>
                                      </p:cBhvr>
                                      <p:to>
                                        <p:strVal val="visible"/>
                                      </p:to>
                                    </p:set>
                                    <p:animEffect transition="in" filter="strips(upRight)">
                                      <p:cBhvr>
                                        <p:cTn id="89" dur="500"/>
                                        <p:tgtEl>
                                          <p:spTgt spid="100"/>
                                        </p:tgtEl>
                                      </p:cBhvr>
                                    </p:animEffect>
                                  </p:childTnLst>
                                </p:cTn>
                              </p:par>
                            </p:childTnLst>
                          </p:cTn>
                        </p:par>
                        <p:par>
                          <p:cTn id="90" fill="hold">
                            <p:stCondLst>
                              <p:cond delay="3300"/>
                            </p:stCondLst>
                            <p:childTnLst>
                              <p:par>
                                <p:cTn id="91" presetID="12" presetClass="entr" presetSubtype="2" fill="hold" grpId="0" nodeType="afterEffect">
                                  <p:stCondLst>
                                    <p:cond delay="0"/>
                                  </p:stCondLst>
                                  <p:childTnLst>
                                    <p:set>
                                      <p:cBhvr>
                                        <p:cTn id="92" dur="1" fill="hold">
                                          <p:stCondLst>
                                            <p:cond delay="0"/>
                                          </p:stCondLst>
                                        </p:cTn>
                                        <p:tgtEl>
                                          <p:spTgt spid="101"/>
                                        </p:tgtEl>
                                        <p:attrNameLst>
                                          <p:attrName>style.visibility</p:attrName>
                                        </p:attrNameLst>
                                      </p:cBhvr>
                                      <p:to>
                                        <p:strVal val="visible"/>
                                      </p:to>
                                    </p:set>
                                    <p:anim calcmode="lin" valueType="num">
                                      <p:cBhvr additive="base">
                                        <p:cTn id="93" dur="500"/>
                                        <p:tgtEl>
                                          <p:spTgt spid="101"/>
                                        </p:tgtEl>
                                        <p:attrNameLst>
                                          <p:attrName>ppt_x</p:attrName>
                                        </p:attrNameLst>
                                      </p:cBhvr>
                                      <p:tavLst>
                                        <p:tav tm="0">
                                          <p:val>
                                            <p:strVal val="#ppt_x+#ppt_w*1.125000"/>
                                          </p:val>
                                        </p:tav>
                                        <p:tav tm="100000">
                                          <p:val>
                                            <p:strVal val="#ppt_x"/>
                                          </p:val>
                                        </p:tav>
                                      </p:tavLst>
                                    </p:anim>
                                    <p:animEffect transition="in" filter="wipe(left)">
                                      <p:cBhvr>
                                        <p:cTn id="94" dur="500"/>
                                        <p:tgtEl>
                                          <p:spTgt spid="101"/>
                                        </p:tgtEl>
                                      </p:cBhvr>
                                    </p:animEffect>
                                  </p:childTnLst>
                                </p:cTn>
                              </p:par>
                              <p:par>
                                <p:cTn id="95" presetID="18" presetClass="entr" presetSubtype="3" fill="hold" grpId="0" nodeType="withEffect">
                                  <p:stCondLst>
                                    <p:cond delay="0"/>
                                  </p:stCondLst>
                                  <p:childTnLst>
                                    <p:set>
                                      <p:cBhvr>
                                        <p:cTn id="96" dur="1" fill="hold">
                                          <p:stCondLst>
                                            <p:cond delay="0"/>
                                          </p:stCondLst>
                                        </p:cTn>
                                        <p:tgtEl>
                                          <p:spTgt spid="102"/>
                                        </p:tgtEl>
                                        <p:attrNameLst>
                                          <p:attrName>style.visibility</p:attrName>
                                        </p:attrNameLst>
                                      </p:cBhvr>
                                      <p:to>
                                        <p:strVal val="visible"/>
                                      </p:to>
                                    </p:set>
                                    <p:animEffect transition="in" filter="strips(upRight)">
                                      <p:cBhvr>
                                        <p:cTn id="97" dur="500"/>
                                        <p:tgtEl>
                                          <p:spTgt spid="102"/>
                                        </p:tgtEl>
                                      </p:cBhvr>
                                    </p:animEffect>
                                  </p:childTnLst>
                                </p:cTn>
                              </p:par>
                            </p:childTnLst>
                          </p:cTn>
                        </p:par>
                        <p:par>
                          <p:cTn id="98" fill="hold">
                            <p:stCondLst>
                              <p:cond delay="3800"/>
                            </p:stCondLst>
                            <p:childTnLst>
                              <p:par>
                                <p:cTn id="99" presetID="21" presetClass="entr" presetSubtype="1" fill="hold" grpId="0" nodeType="after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wheel(1)">
                                      <p:cBhvr>
                                        <p:cTn id="101"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5" grpId="0" animBg="1"/>
      <p:bldP spid="46" grpId="0"/>
      <p:bldP spid="86" grpId="0" animBg="1"/>
      <p:bldP spid="87" grpId="0" animBg="1"/>
      <p:bldP spid="88" grpId="0" animBg="1"/>
      <p:bldP spid="89" grpId="0" animBg="1"/>
      <p:bldP spid="90" grpId="0" animBg="1"/>
      <p:bldP spid="91" grpId="0" animBg="1"/>
      <p:bldP spid="92" grpId="0"/>
      <p:bldP spid="93" grpId="0"/>
      <p:bldP spid="94" grpId="0"/>
      <p:bldP spid="95" grpId="0"/>
      <p:bldP spid="96" grpId="0"/>
      <p:bldP spid="97" grpId="0"/>
      <p:bldP spid="98" grpId="0"/>
      <p:bldP spid="99" grpId="0"/>
      <p:bldP spid="100" grpId="0"/>
      <p:bldP spid="101" grpId="0"/>
      <p:bldP spid="10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6709" y="0"/>
            <a:ext cx="6115291" cy="68580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69725" y="2393163"/>
            <a:ext cx="2821578" cy="458423"/>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69725" y="2990099"/>
            <a:ext cx="2821578" cy="459854"/>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69725" y="3563726"/>
            <a:ext cx="2821578" cy="466057"/>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38237" y="1937346"/>
            <a:ext cx="2448272" cy="2448272"/>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3274" y="1801451"/>
            <a:ext cx="72000" cy="72000"/>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1142" y="3652055"/>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FCB00F"/>
                </a:solidFill>
                <a:latin typeface="微软雅黑" panose="020B0503020204020204" pitchFamily="34" charset="-122"/>
                <a:ea typeface="微软雅黑" panose="020B0503020204020204" pitchFamily="34" charset="-122"/>
              </a:rPr>
              <a:t>第六章</a:t>
            </a:r>
          </a:p>
        </p:txBody>
      </p:sp>
      <p:sp>
        <p:nvSpPr>
          <p:cNvPr id="30" name="椭圆 29"/>
          <p:cNvSpPr/>
          <p:nvPr/>
        </p:nvSpPr>
        <p:spPr>
          <a:xfrm>
            <a:off x="1941993" y="2041102"/>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5957" y="2429163"/>
            <a:ext cx="1338828" cy="1556074"/>
            <a:chOff x="6155957" y="1837451"/>
            <a:chExt cx="1338828" cy="1556074"/>
          </a:xfrm>
        </p:grpSpPr>
        <p:sp>
          <p:nvSpPr>
            <p:cNvPr id="33" name="矩形 32"/>
            <p:cNvSpPr/>
            <p:nvPr/>
          </p:nvSpPr>
          <p:spPr>
            <a:xfrm>
              <a:off x="6155957" y="1837451"/>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研究总结</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338828"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成绩与思考</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107996" cy="369332"/>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参考书籍</a:t>
              </a:r>
            </a:p>
          </p:txBody>
        </p:sp>
      </p:grpSp>
      <p:sp>
        <p:nvSpPr>
          <p:cNvPr id="36" name="文本框 35"/>
          <p:cNvSpPr txBox="1"/>
          <p:nvPr/>
        </p:nvSpPr>
        <p:spPr>
          <a:xfrm>
            <a:off x="1791837" y="4725797"/>
            <a:ext cx="2646878" cy="830997"/>
          </a:xfrm>
          <a:prstGeom prst="rect">
            <a:avLst/>
          </a:prstGeom>
          <a:noFill/>
        </p:spPr>
        <p:txBody>
          <a:bodyPr wrap="none" rtlCol="0">
            <a:spAutoFit/>
          </a:bodyPr>
          <a:lstStyle/>
          <a:p>
            <a:pPr algn="ctr"/>
            <a:r>
              <a:rPr lang="zh-CN" altLang="en-US" sz="4800" b="1" kern="100" dirty="0" smtClean="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4800"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2"/>
          <p:cNvSpPr>
            <a:spLocks noEditPoints="1"/>
          </p:cNvSpPr>
          <p:nvPr/>
        </p:nvSpPr>
        <p:spPr bwMode="auto">
          <a:xfrm>
            <a:off x="2568536" y="2243016"/>
            <a:ext cx="1093476" cy="1263507"/>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94226686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3"/>
          <p:cNvSpPr>
            <a:spLocks noChangeArrowheads="1"/>
          </p:cNvSpPr>
          <p:nvPr/>
        </p:nvSpPr>
        <p:spPr bwMode="auto">
          <a:xfrm>
            <a:off x="2807443"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研究总结</a:t>
            </a:r>
            <a:endParaRPr lang="en-US" altLang="zh-CN" sz="2933" b="1" dirty="0" smtClean="0">
              <a:solidFill>
                <a:srgbClr val="202A36"/>
              </a:solidFill>
              <a:latin typeface="Arial" panose="020B0604020202020204" pitchFamily="34" charset="0"/>
              <a:cs typeface="Arial" panose="020B0604020202020204" pitchFamily="34" charset="0"/>
            </a:endParaRPr>
          </a:p>
        </p:txBody>
      </p:sp>
      <p:cxnSp>
        <p:nvCxnSpPr>
          <p:cNvPr id="53" name="直接连接符 52"/>
          <p:cNvCxnSpPr/>
          <p:nvPr/>
        </p:nvCxnSpPr>
        <p:spPr>
          <a:xfrm flipH="1">
            <a:off x="8773676" y="4700778"/>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211773" y="5923981"/>
            <a:ext cx="1291413"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H="1">
            <a:off x="4337029" y="4718510"/>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4337030" y="3346276"/>
            <a:ext cx="612000"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5493068" y="1811849"/>
            <a:ext cx="1041574" cy="262891"/>
            <a:chOff x="4470269" y="1661160"/>
            <a:chExt cx="1290451" cy="262890"/>
          </a:xfrm>
        </p:grpSpPr>
        <p:cxnSp>
          <p:nvCxnSpPr>
            <p:cNvPr id="58" name="直接连接符 57"/>
            <p:cNvCxnSpPr/>
            <p:nvPr/>
          </p:nvCxnSpPr>
          <p:spPr>
            <a:xfrm flipH="1" flipV="1">
              <a:off x="5410200" y="1661160"/>
              <a:ext cx="350520" cy="26289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H="1">
              <a:off x="4470269" y="1663541"/>
              <a:ext cx="942312"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7585549" y="2819229"/>
            <a:ext cx="1203960" cy="1051561"/>
            <a:chOff x="6842760" y="2637270"/>
            <a:chExt cx="1203960" cy="1051560"/>
          </a:xfrm>
          <a:solidFill>
            <a:srgbClr val="202A36"/>
          </a:solidFill>
        </p:grpSpPr>
        <p:sp>
          <p:nvSpPr>
            <p:cNvPr id="61" name="六边形 60"/>
            <p:cNvSpPr/>
            <p:nvPr/>
          </p:nvSpPr>
          <p:spPr>
            <a:xfrm>
              <a:off x="684276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1"/>
            <p:cNvSpPr txBox="1"/>
            <p:nvPr/>
          </p:nvSpPr>
          <p:spPr>
            <a:xfrm>
              <a:off x="7024263" y="280910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02</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6268641" y="2061038"/>
            <a:ext cx="1203960" cy="1051563"/>
            <a:chOff x="5525852" y="1879080"/>
            <a:chExt cx="1203960" cy="1051560"/>
          </a:xfrm>
          <a:solidFill>
            <a:srgbClr val="202A36"/>
          </a:solidFill>
        </p:grpSpPr>
        <p:sp>
          <p:nvSpPr>
            <p:cNvPr id="64" name="六边形 63"/>
            <p:cNvSpPr/>
            <p:nvPr/>
          </p:nvSpPr>
          <p:spPr>
            <a:xfrm>
              <a:off x="5525852" y="187908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64"/>
            <p:cNvSpPr txBox="1"/>
            <p:nvPr/>
          </p:nvSpPr>
          <p:spPr>
            <a:xfrm>
              <a:off x="5686669" y="1989362"/>
              <a:ext cx="882327"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01</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7569717" y="4174998"/>
            <a:ext cx="1203960" cy="1051563"/>
            <a:chOff x="6842760" y="4008870"/>
            <a:chExt cx="1203960" cy="1051560"/>
          </a:xfrm>
          <a:solidFill>
            <a:srgbClr val="202A36"/>
          </a:solidFill>
        </p:grpSpPr>
        <p:sp>
          <p:nvSpPr>
            <p:cNvPr id="67" name="六边形 66"/>
            <p:cNvSpPr/>
            <p:nvPr/>
          </p:nvSpPr>
          <p:spPr>
            <a:xfrm>
              <a:off x="684276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67"/>
            <p:cNvSpPr txBox="1"/>
            <p:nvPr/>
          </p:nvSpPr>
          <p:spPr>
            <a:xfrm>
              <a:off x="6981635" y="4119152"/>
              <a:ext cx="926211"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03</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949026" y="4190831"/>
            <a:ext cx="1203960" cy="1051563"/>
            <a:chOff x="4206240" y="4008870"/>
            <a:chExt cx="1203960" cy="1051560"/>
          </a:xfrm>
          <a:solidFill>
            <a:srgbClr val="202A36"/>
          </a:solidFill>
        </p:grpSpPr>
        <p:sp>
          <p:nvSpPr>
            <p:cNvPr id="70" name="六边形 69"/>
            <p:cNvSpPr/>
            <p:nvPr/>
          </p:nvSpPr>
          <p:spPr>
            <a:xfrm>
              <a:off x="4206240" y="40088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0"/>
            <p:cNvSpPr txBox="1"/>
            <p:nvPr/>
          </p:nvSpPr>
          <p:spPr>
            <a:xfrm>
              <a:off x="4397857" y="4119152"/>
              <a:ext cx="820725" cy="763092"/>
            </a:xfrm>
            <a:prstGeom prst="rect">
              <a:avLst/>
            </a:prstGeom>
            <a:noFill/>
          </p:spPr>
          <p:txBody>
            <a:bodyPr wrap="square" rtlCol="0">
              <a:spAutoFit/>
            </a:bodyPr>
            <a:lstStyle/>
            <a:p>
              <a:pPr algn="ctr">
                <a:lnSpc>
                  <a:spcPct val="120000"/>
                </a:lnSpc>
              </a:pPr>
              <a:r>
                <a:rPr lang="en-US" altLang="zh-CN" sz="4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05</a:t>
              </a:r>
              <a:endParaRPr lang="zh-CN" altLang="en-US" sz="4000"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2" name="组合 71"/>
          <p:cNvGrpSpPr/>
          <p:nvPr/>
        </p:nvGrpSpPr>
        <p:grpSpPr>
          <a:xfrm>
            <a:off x="4949026" y="2819229"/>
            <a:ext cx="1203960" cy="1051561"/>
            <a:chOff x="4206240" y="2637270"/>
            <a:chExt cx="1203960" cy="1051560"/>
          </a:xfrm>
          <a:solidFill>
            <a:srgbClr val="202A36"/>
          </a:solidFill>
        </p:grpSpPr>
        <p:sp>
          <p:nvSpPr>
            <p:cNvPr id="73" name="六边形 72"/>
            <p:cNvSpPr/>
            <p:nvPr/>
          </p:nvSpPr>
          <p:spPr>
            <a:xfrm>
              <a:off x="4206240" y="263727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4" name="文本框 73"/>
            <p:cNvSpPr txBox="1"/>
            <p:nvPr/>
          </p:nvSpPr>
          <p:spPr>
            <a:xfrm>
              <a:off x="4387743" y="280910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06</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5" name="组合 74"/>
          <p:cNvGrpSpPr/>
          <p:nvPr/>
        </p:nvGrpSpPr>
        <p:grpSpPr>
          <a:xfrm>
            <a:off x="6268641" y="4881034"/>
            <a:ext cx="1203960" cy="1051561"/>
            <a:chOff x="5525852" y="4683240"/>
            <a:chExt cx="1203960" cy="1051560"/>
          </a:xfrm>
          <a:solidFill>
            <a:srgbClr val="202A36"/>
          </a:solidFill>
        </p:grpSpPr>
        <p:sp>
          <p:nvSpPr>
            <p:cNvPr id="76" name="六边形 75"/>
            <p:cNvSpPr/>
            <p:nvPr/>
          </p:nvSpPr>
          <p:spPr>
            <a:xfrm>
              <a:off x="5525852" y="4683240"/>
              <a:ext cx="1203960" cy="105156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77" name="文本框 76"/>
            <p:cNvSpPr txBox="1"/>
            <p:nvPr/>
          </p:nvSpPr>
          <p:spPr>
            <a:xfrm>
              <a:off x="5693281" y="4855077"/>
              <a:ext cx="820724" cy="707886"/>
            </a:xfrm>
            <a:prstGeom prst="rect">
              <a:avLst/>
            </a:prstGeom>
            <a:noFill/>
          </p:spPr>
          <p:txBody>
            <a:bodyPr wrap="square" rtlCol="0">
              <a:spAutoFit/>
            </a:bodyPr>
            <a:lstStyle/>
            <a:p>
              <a:pPr algn="ctr"/>
              <a:r>
                <a:rPr lang="en-US" altLang="zh-CN" sz="4000" dirty="0">
                  <a:solidFill>
                    <a:srgbClr val="E7E7E7"/>
                  </a:solidFill>
                  <a:latin typeface="Arial" panose="020B0604020202020204" pitchFamily="34" charset="0"/>
                  <a:ea typeface="微软雅黑" panose="020B0503020204020204" pitchFamily="34" charset="-122"/>
                  <a:cs typeface="Arial" panose="020B0604020202020204" pitchFamily="34" charset="0"/>
                </a:rPr>
                <a:t>04</a:t>
              </a:r>
              <a:endParaRPr lang="zh-CN" altLang="en-US" sz="4000" baseline="-3000" dirty="0">
                <a:solidFill>
                  <a:srgbClr val="E7E7E7"/>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87" name="矩形 86"/>
          <p:cNvSpPr/>
          <p:nvPr/>
        </p:nvSpPr>
        <p:spPr>
          <a:xfrm>
            <a:off x="4243211" y="1578351"/>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88" name="矩形 47"/>
          <p:cNvSpPr>
            <a:spLocks noChangeArrowheads="1"/>
          </p:cNvSpPr>
          <p:nvPr/>
        </p:nvSpPr>
        <p:spPr bwMode="auto">
          <a:xfrm>
            <a:off x="2807443" y="1943297"/>
            <a:ext cx="2646337"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rgbClr val="202A36"/>
                </a:solidFill>
                <a:sym typeface="微软雅黑" pitchFamily="34" charset="-122"/>
              </a:rPr>
              <a:t>在此录入上述图表的综合描述说明，在此录入上述图表的综合描述说明。</a:t>
            </a:r>
          </a:p>
        </p:txBody>
      </p:sp>
      <p:sp>
        <p:nvSpPr>
          <p:cNvPr id="89" name="矩形 88"/>
          <p:cNvSpPr/>
          <p:nvPr/>
        </p:nvSpPr>
        <p:spPr>
          <a:xfrm>
            <a:off x="3047894" y="2934201"/>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90" name="矩形 47"/>
          <p:cNvSpPr>
            <a:spLocks noChangeArrowheads="1"/>
          </p:cNvSpPr>
          <p:nvPr/>
        </p:nvSpPr>
        <p:spPr bwMode="auto">
          <a:xfrm>
            <a:off x="2261117" y="3299148"/>
            <a:ext cx="1997346"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rgbClr val="202A36"/>
                </a:solidFill>
                <a:sym typeface="微软雅黑" pitchFamily="34" charset="-122"/>
              </a:rPr>
              <a:t>在此录入上述图表的描述说明，在此录入上述图表的描述说明。</a:t>
            </a:r>
          </a:p>
        </p:txBody>
      </p:sp>
      <p:sp>
        <p:nvSpPr>
          <p:cNvPr id="91" name="矩形 90"/>
          <p:cNvSpPr/>
          <p:nvPr/>
        </p:nvSpPr>
        <p:spPr>
          <a:xfrm>
            <a:off x="3047894" y="4353567"/>
            <a:ext cx="1210570" cy="400101"/>
          </a:xfrm>
          <a:prstGeom prst="rect">
            <a:avLst/>
          </a:prstGeom>
        </p:spPr>
        <p:txBody>
          <a:bodyPr wrap="none" lIns="91431" tIns="45716" rIns="91431" bIns="45716">
            <a:spAutoFit/>
          </a:bodyPr>
          <a:lstStyle/>
          <a:p>
            <a:pPr algn="r"/>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92" name="矩形 47"/>
          <p:cNvSpPr>
            <a:spLocks noChangeArrowheads="1"/>
          </p:cNvSpPr>
          <p:nvPr/>
        </p:nvSpPr>
        <p:spPr bwMode="auto">
          <a:xfrm>
            <a:off x="2261117" y="4718510"/>
            <a:ext cx="1997345"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1000" dirty="0">
                <a:solidFill>
                  <a:srgbClr val="202A36"/>
                </a:solidFill>
                <a:sym typeface="微软雅黑" pitchFamily="34" charset="-122"/>
              </a:rPr>
              <a:t>在此录入上述图表的描述说明，在此录入上述图表的描述说明。</a:t>
            </a:r>
          </a:p>
        </p:txBody>
      </p:sp>
      <p:sp>
        <p:nvSpPr>
          <p:cNvPr id="93" name="矩形 92"/>
          <p:cNvSpPr/>
          <p:nvPr/>
        </p:nvSpPr>
        <p:spPr>
          <a:xfrm>
            <a:off x="9448807" y="2342720"/>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94" name="矩形 47"/>
          <p:cNvSpPr>
            <a:spLocks noChangeArrowheads="1"/>
          </p:cNvSpPr>
          <p:nvPr/>
        </p:nvSpPr>
        <p:spPr bwMode="auto">
          <a:xfrm>
            <a:off x="9448805" y="2723431"/>
            <a:ext cx="21407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202A36"/>
                </a:solidFill>
                <a:sym typeface="微软雅黑" pitchFamily="34" charset="-122"/>
              </a:rPr>
              <a:t>在此录入上述图表的描述说明，在此录入上述图表的描述说明。</a:t>
            </a:r>
          </a:p>
        </p:txBody>
      </p:sp>
      <p:sp>
        <p:nvSpPr>
          <p:cNvPr id="95" name="矩形 94"/>
          <p:cNvSpPr/>
          <p:nvPr/>
        </p:nvSpPr>
        <p:spPr>
          <a:xfrm>
            <a:off x="9466559" y="4025912"/>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96" name="矩形 47"/>
          <p:cNvSpPr>
            <a:spLocks noChangeArrowheads="1"/>
          </p:cNvSpPr>
          <p:nvPr/>
        </p:nvSpPr>
        <p:spPr bwMode="auto">
          <a:xfrm>
            <a:off x="9466558" y="4406623"/>
            <a:ext cx="21407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202A36"/>
                </a:solidFill>
                <a:sym typeface="微软雅黑" pitchFamily="34" charset="-122"/>
              </a:rPr>
              <a:t>在此录入上述图表的描述说明，在此录入上述图表的描述说明。</a:t>
            </a:r>
          </a:p>
        </p:txBody>
      </p:sp>
      <p:sp>
        <p:nvSpPr>
          <p:cNvPr id="97" name="矩形 96"/>
          <p:cNvSpPr/>
          <p:nvPr/>
        </p:nvSpPr>
        <p:spPr>
          <a:xfrm>
            <a:off x="8634803" y="5408075"/>
            <a:ext cx="1210570" cy="400101"/>
          </a:xfrm>
          <a:prstGeom prst="rect">
            <a:avLst/>
          </a:prstGeom>
        </p:spPr>
        <p:txBody>
          <a:bodyPr wrap="none" lIns="91431" tIns="45716" rIns="91431" bIns="45716">
            <a:spAutoFit/>
          </a:bodyPr>
          <a:lstStyle/>
          <a:p>
            <a:r>
              <a:rPr lang="zh-CN" altLang="en-US" sz="2000" b="1" dirty="0">
                <a:solidFill>
                  <a:srgbClr val="202A36"/>
                </a:solidFill>
                <a:latin typeface="微软雅黑" pitchFamily="34" charset="-122"/>
                <a:ea typeface="微软雅黑" pitchFamily="34" charset="-122"/>
              </a:rPr>
              <a:t>添加标题</a:t>
            </a:r>
            <a:endParaRPr lang="en-US" altLang="zh-CN" sz="2000" b="1" dirty="0">
              <a:solidFill>
                <a:srgbClr val="202A36"/>
              </a:solidFill>
              <a:latin typeface="微软雅黑" pitchFamily="34" charset="-122"/>
              <a:ea typeface="微软雅黑" pitchFamily="34" charset="-122"/>
            </a:endParaRPr>
          </a:p>
        </p:txBody>
      </p:sp>
      <p:sp>
        <p:nvSpPr>
          <p:cNvPr id="98" name="矩形 47"/>
          <p:cNvSpPr>
            <a:spLocks noChangeArrowheads="1"/>
          </p:cNvSpPr>
          <p:nvPr/>
        </p:nvSpPr>
        <p:spPr bwMode="auto">
          <a:xfrm>
            <a:off x="8634805" y="5788788"/>
            <a:ext cx="2853081"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202A36"/>
                </a:solidFill>
                <a:sym typeface="微软雅黑" pitchFamily="34" charset="-122"/>
              </a:rPr>
              <a:t>在此录入上述图表的描述说明，在此录入上述图表的描述说明。</a:t>
            </a:r>
          </a:p>
        </p:txBody>
      </p:sp>
      <p:grpSp>
        <p:nvGrpSpPr>
          <p:cNvPr id="99" name="组合 98"/>
          <p:cNvGrpSpPr/>
          <p:nvPr/>
        </p:nvGrpSpPr>
        <p:grpSpPr>
          <a:xfrm flipH="1">
            <a:off x="8517393" y="2570248"/>
            <a:ext cx="884112" cy="262891"/>
            <a:chOff x="4255294" y="1661160"/>
            <a:chExt cx="1505426" cy="262890"/>
          </a:xfrm>
        </p:grpSpPr>
        <p:cxnSp>
          <p:nvCxnSpPr>
            <p:cNvPr id="100" name="直接连接符 99"/>
            <p:cNvCxnSpPr/>
            <p:nvPr/>
          </p:nvCxnSpPr>
          <p:spPr>
            <a:xfrm flipH="1" flipV="1">
              <a:off x="5410200" y="1661160"/>
              <a:ext cx="350520" cy="26289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H="1">
              <a:off x="4255294" y="1663541"/>
              <a:ext cx="1157287" cy="0"/>
            </a:xfrm>
            <a:prstGeom prst="line">
              <a:avLst/>
            </a:prstGeom>
            <a:ln w="12700">
              <a:solidFill>
                <a:srgbClr val="202A36"/>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5927099" y="3207123"/>
            <a:ext cx="1887055" cy="1592580"/>
            <a:chOff x="5927099" y="3207123"/>
            <a:chExt cx="1887055" cy="1592580"/>
          </a:xfrm>
          <a:solidFill>
            <a:srgbClr val="5ECCF3">
              <a:alpha val="50196"/>
            </a:srgbClr>
          </a:solidFill>
        </p:grpSpPr>
        <p:sp>
          <p:nvSpPr>
            <p:cNvPr id="79" name="六边形 78"/>
            <p:cNvSpPr/>
            <p:nvPr/>
          </p:nvSpPr>
          <p:spPr>
            <a:xfrm>
              <a:off x="5927099" y="3207123"/>
              <a:ext cx="1887055" cy="1592580"/>
            </a:xfrm>
            <a:prstGeom prst="hexagon">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2" name="文本框 1"/>
            <p:cNvSpPr txBox="1"/>
            <p:nvPr/>
          </p:nvSpPr>
          <p:spPr>
            <a:xfrm>
              <a:off x="6291627" y="3451750"/>
              <a:ext cx="1157999" cy="1103326"/>
            </a:xfrm>
            <a:prstGeom prst="rect">
              <a:avLst/>
            </a:prstGeom>
            <a:noFill/>
          </p:spPr>
          <p:txBody>
            <a:bodyPr wrap="square" rtlCol="0">
              <a:spAutoFit/>
            </a:bodyPr>
            <a:lstStyle/>
            <a:p>
              <a:pPr algn="ctr"/>
              <a:r>
                <a:rPr lang="zh-CN" altLang="en-US" sz="3200" b="1" dirty="0" smtClean="0">
                  <a:solidFill>
                    <a:srgbClr val="202A36"/>
                  </a:solidFill>
                  <a:latin typeface="微软雅黑" panose="020B0503020204020204" pitchFamily="34" charset="-122"/>
                  <a:ea typeface="微软雅黑" panose="020B0503020204020204" pitchFamily="34" charset="-122"/>
                </a:rPr>
                <a:t>研究结论</a:t>
              </a:r>
              <a:endParaRPr lang="zh-CN" altLang="en-US" sz="3200" b="1" dirty="0">
                <a:solidFill>
                  <a:srgbClr val="202A36"/>
                </a:solidFill>
                <a:latin typeface="微软雅黑" panose="020B0503020204020204" pitchFamily="34" charset="-122"/>
                <a:ea typeface="微软雅黑" panose="020B0503020204020204" pitchFamily="34" charset="-122"/>
              </a:endParaRPr>
            </a:p>
          </p:txBody>
        </p:sp>
      </p:grpSp>
      <p:sp>
        <p:nvSpPr>
          <p:cNvPr id="4" name="椭圆 3"/>
          <p:cNvSpPr/>
          <p:nvPr/>
        </p:nvSpPr>
        <p:spPr>
          <a:xfrm>
            <a:off x="5027949" y="2134969"/>
            <a:ext cx="3677765" cy="3677765"/>
          </a:xfrm>
          <a:prstGeom prst="ellipse">
            <a:avLst/>
          </a:prstGeom>
          <a:noFill/>
          <a:ln>
            <a:solidFill>
              <a:srgbClr val="202A3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85792030"/>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3" presetClass="entr" presetSubtype="52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350" fill="hold"/>
                                        <p:tgtEl>
                                          <p:spTgt spid="3"/>
                                        </p:tgtEl>
                                        <p:attrNameLst>
                                          <p:attrName>ppt_w</p:attrName>
                                        </p:attrNameLst>
                                      </p:cBhvr>
                                      <p:tavLst>
                                        <p:tav tm="0">
                                          <p:val>
                                            <p:fltVal val="0"/>
                                          </p:val>
                                        </p:tav>
                                        <p:tav tm="100000">
                                          <p:val>
                                            <p:strVal val="#ppt_w"/>
                                          </p:val>
                                        </p:tav>
                                      </p:tavLst>
                                    </p:anim>
                                    <p:anim calcmode="lin" valueType="num">
                                      <p:cBhvr>
                                        <p:cTn id="12" dur="350" fill="hold"/>
                                        <p:tgtEl>
                                          <p:spTgt spid="3"/>
                                        </p:tgtEl>
                                        <p:attrNameLst>
                                          <p:attrName>ppt_h</p:attrName>
                                        </p:attrNameLst>
                                      </p:cBhvr>
                                      <p:tavLst>
                                        <p:tav tm="0">
                                          <p:val>
                                            <p:fltVal val="0"/>
                                          </p:val>
                                        </p:tav>
                                        <p:tav tm="100000">
                                          <p:val>
                                            <p:strVal val="#ppt_h"/>
                                          </p:val>
                                        </p:tav>
                                      </p:tavLst>
                                    </p:anim>
                                    <p:anim calcmode="lin" valueType="num">
                                      <p:cBhvr>
                                        <p:cTn id="13" dur="350" fill="hold"/>
                                        <p:tgtEl>
                                          <p:spTgt spid="3"/>
                                        </p:tgtEl>
                                        <p:attrNameLst>
                                          <p:attrName>ppt_x</p:attrName>
                                        </p:attrNameLst>
                                      </p:cBhvr>
                                      <p:tavLst>
                                        <p:tav tm="0">
                                          <p:val>
                                            <p:fltVal val="0.5"/>
                                          </p:val>
                                        </p:tav>
                                        <p:tav tm="100000">
                                          <p:val>
                                            <p:strVal val="#ppt_x"/>
                                          </p:val>
                                        </p:tav>
                                      </p:tavLst>
                                    </p:anim>
                                    <p:anim calcmode="lin" valueType="num">
                                      <p:cBhvr>
                                        <p:cTn id="14" dur="350" fill="hold"/>
                                        <p:tgtEl>
                                          <p:spTgt spid="3"/>
                                        </p:tgtEl>
                                        <p:attrNameLst>
                                          <p:attrName>ppt_y</p:attrName>
                                        </p:attrNameLst>
                                      </p:cBhvr>
                                      <p:tavLst>
                                        <p:tav tm="0">
                                          <p:val>
                                            <p:fltVal val="0.5"/>
                                          </p:val>
                                        </p:tav>
                                        <p:tav tm="100000">
                                          <p:val>
                                            <p:strVal val="#ppt_y"/>
                                          </p:val>
                                        </p:tav>
                                      </p:tavLst>
                                    </p:anim>
                                  </p:childTnLst>
                                </p:cTn>
                              </p:par>
                              <p:par>
                                <p:cTn id="15" presetID="2" presetClass="entr" presetSubtype="1" fill="hold" nodeType="withEffect">
                                  <p:stCondLst>
                                    <p:cond delay="750"/>
                                  </p:stCondLst>
                                  <p:childTnLst>
                                    <p:set>
                                      <p:cBhvr>
                                        <p:cTn id="16" dur="1" fill="hold">
                                          <p:stCondLst>
                                            <p:cond delay="0"/>
                                          </p:stCondLst>
                                        </p:cTn>
                                        <p:tgtEl>
                                          <p:spTgt spid="63"/>
                                        </p:tgtEl>
                                        <p:attrNameLst>
                                          <p:attrName>style.visibility</p:attrName>
                                        </p:attrNameLst>
                                      </p:cBhvr>
                                      <p:to>
                                        <p:strVal val="visible"/>
                                      </p:to>
                                    </p:set>
                                    <p:anim calcmode="lin" valueType="num">
                                      <p:cBhvr additive="base">
                                        <p:cTn id="17" dur="250" fill="hold"/>
                                        <p:tgtEl>
                                          <p:spTgt spid="63"/>
                                        </p:tgtEl>
                                        <p:attrNameLst>
                                          <p:attrName>ppt_x</p:attrName>
                                        </p:attrNameLst>
                                      </p:cBhvr>
                                      <p:tavLst>
                                        <p:tav tm="0">
                                          <p:val>
                                            <p:strVal val="#ppt_x"/>
                                          </p:val>
                                        </p:tav>
                                        <p:tav tm="100000">
                                          <p:val>
                                            <p:strVal val="#ppt_x"/>
                                          </p:val>
                                        </p:tav>
                                      </p:tavLst>
                                    </p:anim>
                                    <p:anim calcmode="lin" valueType="num">
                                      <p:cBhvr additive="base">
                                        <p:cTn id="18" dur="250" fill="hold"/>
                                        <p:tgtEl>
                                          <p:spTgt spid="6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2" presetClass="entr" presetSubtype="2" fill="hold" nodeType="afterEffect">
                                  <p:stCondLst>
                                    <p:cond delay="250"/>
                                  </p:stCondLst>
                                  <p:childTnLst>
                                    <p:set>
                                      <p:cBhvr>
                                        <p:cTn id="21" dur="1" fill="hold">
                                          <p:stCondLst>
                                            <p:cond delay="0"/>
                                          </p:stCondLst>
                                        </p:cTn>
                                        <p:tgtEl>
                                          <p:spTgt spid="57"/>
                                        </p:tgtEl>
                                        <p:attrNameLst>
                                          <p:attrName>style.visibility</p:attrName>
                                        </p:attrNameLst>
                                      </p:cBhvr>
                                      <p:to>
                                        <p:strVal val="visible"/>
                                      </p:to>
                                    </p:set>
                                    <p:animEffect transition="in" filter="wipe(right)">
                                      <p:cBhvr>
                                        <p:cTn id="22" dur="500"/>
                                        <p:tgtEl>
                                          <p:spTgt spid="57"/>
                                        </p:tgtEl>
                                      </p:cBhvr>
                                    </p:animEffect>
                                  </p:childTnLst>
                                </p:cTn>
                              </p:par>
                            </p:childTnLst>
                          </p:cTn>
                        </p:par>
                        <p:par>
                          <p:cTn id="23" fill="hold">
                            <p:stCondLst>
                              <p:cond delay="2250"/>
                            </p:stCondLst>
                            <p:childTnLst>
                              <p:par>
                                <p:cTn id="24" presetID="22" presetClass="entr" presetSubtype="2" fill="hold" grpId="0"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right)">
                                      <p:cBhvr>
                                        <p:cTn id="26" dur="500"/>
                                        <p:tgtEl>
                                          <p:spTgt spid="87"/>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animEffect transition="in" filter="wipe(right)">
                                      <p:cBhvr>
                                        <p:cTn id="29" dur="500"/>
                                        <p:tgtEl>
                                          <p:spTgt spid="88"/>
                                        </p:tgtEl>
                                      </p:cBhvr>
                                    </p:animEffect>
                                  </p:childTnLst>
                                </p:cTn>
                              </p:par>
                            </p:childTnLst>
                          </p:cTn>
                        </p:par>
                        <p:par>
                          <p:cTn id="30" fill="hold">
                            <p:stCondLst>
                              <p:cond delay="2750"/>
                            </p:stCondLst>
                            <p:childTnLst>
                              <p:par>
                                <p:cTn id="31" presetID="2" presetClass="entr" presetSubtype="2" fill="hold" nodeType="afterEffect">
                                  <p:stCondLst>
                                    <p:cond delay="250"/>
                                  </p:stCondLst>
                                  <p:childTnLst>
                                    <p:set>
                                      <p:cBhvr>
                                        <p:cTn id="32" dur="1" fill="hold">
                                          <p:stCondLst>
                                            <p:cond delay="0"/>
                                          </p:stCondLst>
                                        </p:cTn>
                                        <p:tgtEl>
                                          <p:spTgt spid="60"/>
                                        </p:tgtEl>
                                        <p:attrNameLst>
                                          <p:attrName>style.visibility</p:attrName>
                                        </p:attrNameLst>
                                      </p:cBhvr>
                                      <p:to>
                                        <p:strVal val="visible"/>
                                      </p:to>
                                    </p:set>
                                    <p:anim calcmode="lin" valueType="num">
                                      <p:cBhvr additive="base">
                                        <p:cTn id="33" dur="250" fill="hold"/>
                                        <p:tgtEl>
                                          <p:spTgt spid="60"/>
                                        </p:tgtEl>
                                        <p:attrNameLst>
                                          <p:attrName>ppt_x</p:attrName>
                                        </p:attrNameLst>
                                      </p:cBhvr>
                                      <p:tavLst>
                                        <p:tav tm="0">
                                          <p:val>
                                            <p:strVal val="1+#ppt_w/2"/>
                                          </p:val>
                                        </p:tav>
                                        <p:tav tm="100000">
                                          <p:val>
                                            <p:strVal val="#ppt_x"/>
                                          </p:val>
                                        </p:tav>
                                      </p:tavLst>
                                    </p:anim>
                                    <p:anim calcmode="lin" valueType="num">
                                      <p:cBhvr additive="base">
                                        <p:cTn id="34" dur="250" fill="hold"/>
                                        <p:tgtEl>
                                          <p:spTgt spid="60"/>
                                        </p:tgtEl>
                                        <p:attrNameLst>
                                          <p:attrName>ppt_y</p:attrName>
                                        </p:attrNameLst>
                                      </p:cBhvr>
                                      <p:tavLst>
                                        <p:tav tm="0">
                                          <p:val>
                                            <p:strVal val="#ppt_y"/>
                                          </p:val>
                                        </p:tav>
                                        <p:tav tm="100000">
                                          <p:val>
                                            <p:strVal val="#ppt_y"/>
                                          </p:val>
                                        </p:tav>
                                      </p:tavLst>
                                    </p:anim>
                                  </p:childTnLst>
                                </p:cTn>
                              </p:par>
                            </p:childTnLst>
                          </p:cTn>
                        </p:par>
                        <p:par>
                          <p:cTn id="35" fill="hold">
                            <p:stCondLst>
                              <p:cond delay="3250"/>
                            </p:stCondLst>
                            <p:childTnLst>
                              <p:par>
                                <p:cTn id="36" presetID="22" presetClass="entr" presetSubtype="8" fill="hold" nodeType="after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wipe(left)">
                                      <p:cBhvr>
                                        <p:cTn id="38" dur="500"/>
                                        <p:tgtEl>
                                          <p:spTgt spid="99"/>
                                        </p:tgtEl>
                                      </p:cBhvr>
                                    </p:animEffect>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93"/>
                                        </p:tgtEl>
                                        <p:attrNameLst>
                                          <p:attrName>style.visibility</p:attrName>
                                        </p:attrNameLst>
                                      </p:cBhvr>
                                      <p:to>
                                        <p:strVal val="visible"/>
                                      </p:to>
                                    </p:set>
                                    <p:animEffect transition="in" filter="wipe(left)">
                                      <p:cBhvr>
                                        <p:cTn id="42" dur="500"/>
                                        <p:tgtEl>
                                          <p:spTgt spid="9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94"/>
                                        </p:tgtEl>
                                        <p:attrNameLst>
                                          <p:attrName>style.visibility</p:attrName>
                                        </p:attrNameLst>
                                      </p:cBhvr>
                                      <p:to>
                                        <p:strVal val="visible"/>
                                      </p:to>
                                    </p:set>
                                    <p:animEffect transition="in" filter="wipe(left)">
                                      <p:cBhvr>
                                        <p:cTn id="45" dur="500"/>
                                        <p:tgtEl>
                                          <p:spTgt spid="94"/>
                                        </p:tgtEl>
                                      </p:cBhvr>
                                    </p:animEffect>
                                  </p:childTnLst>
                                </p:cTn>
                              </p:par>
                            </p:childTnLst>
                          </p:cTn>
                        </p:par>
                        <p:par>
                          <p:cTn id="46" fill="hold">
                            <p:stCondLst>
                              <p:cond delay="4250"/>
                            </p:stCondLst>
                            <p:childTnLst>
                              <p:par>
                                <p:cTn id="47" presetID="2" presetClass="entr" presetSubtype="2" fill="hold" nodeType="afterEffect">
                                  <p:stCondLst>
                                    <p:cond delay="250"/>
                                  </p:stCondLst>
                                  <p:childTnLst>
                                    <p:set>
                                      <p:cBhvr>
                                        <p:cTn id="48" dur="1" fill="hold">
                                          <p:stCondLst>
                                            <p:cond delay="0"/>
                                          </p:stCondLst>
                                        </p:cTn>
                                        <p:tgtEl>
                                          <p:spTgt spid="66"/>
                                        </p:tgtEl>
                                        <p:attrNameLst>
                                          <p:attrName>style.visibility</p:attrName>
                                        </p:attrNameLst>
                                      </p:cBhvr>
                                      <p:to>
                                        <p:strVal val="visible"/>
                                      </p:to>
                                    </p:set>
                                    <p:anim calcmode="lin" valueType="num">
                                      <p:cBhvr additive="base">
                                        <p:cTn id="49" dur="250" fill="hold"/>
                                        <p:tgtEl>
                                          <p:spTgt spid="66"/>
                                        </p:tgtEl>
                                        <p:attrNameLst>
                                          <p:attrName>ppt_x</p:attrName>
                                        </p:attrNameLst>
                                      </p:cBhvr>
                                      <p:tavLst>
                                        <p:tav tm="0">
                                          <p:val>
                                            <p:strVal val="1+#ppt_w/2"/>
                                          </p:val>
                                        </p:tav>
                                        <p:tav tm="100000">
                                          <p:val>
                                            <p:strVal val="#ppt_x"/>
                                          </p:val>
                                        </p:tav>
                                      </p:tavLst>
                                    </p:anim>
                                    <p:anim calcmode="lin" valueType="num">
                                      <p:cBhvr additive="base">
                                        <p:cTn id="50" dur="250" fill="hold"/>
                                        <p:tgtEl>
                                          <p:spTgt spid="66"/>
                                        </p:tgtEl>
                                        <p:attrNameLst>
                                          <p:attrName>ppt_y</p:attrName>
                                        </p:attrNameLst>
                                      </p:cBhvr>
                                      <p:tavLst>
                                        <p:tav tm="0">
                                          <p:val>
                                            <p:strVal val="#ppt_y"/>
                                          </p:val>
                                        </p:tav>
                                        <p:tav tm="100000">
                                          <p:val>
                                            <p:strVal val="#ppt_y"/>
                                          </p:val>
                                        </p:tav>
                                      </p:tavLst>
                                    </p:anim>
                                  </p:childTnLst>
                                </p:cTn>
                              </p:par>
                            </p:childTnLst>
                          </p:cTn>
                        </p:par>
                        <p:par>
                          <p:cTn id="51" fill="hold">
                            <p:stCondLst>
                              <p:cond delay="4750"/>
                            </p:stCondLst>
                            <p:childTnLst>
                              <p:par>
                                <p:cTn id="52" presetID="22" presetClass="entr" presetSubtype="8"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par>
                          <p:cTn id="55" fill="hold">
                            <p:stCondLst>
                              <p:cond delay="5250"/>
                            </p:stCondLst>
                            <p:childTnLst>
                              <p:par>
                                <p:cTn id="56" presetID="22" presetClass="entr" presetSubtype="8" fill="hold" grpId="0" nodeType="afterEffect">
                                  <p:stCondLst>
                                    <p:cond delay="0"/>
                                  </p:stCondLst>
                                  <p:childTnLst>
                                    <p:set>
                                      <p:cBhvr>
                                        <p:cTn id="57" dur="1" fill="hold">
                                          <p:stCondLst>
                                            <p:cond delay="0"/>
                                          </p:stCondLst>
                                        </p:cTn>
                                        <p:tgtEl>
                                          <p:spTgt spid="95"/>
                                        </p:tgtEl>
                                        <p:attrNameLst>
                                          <p:attrName>style.visibility</p:attrName>
                                        </p:attrNameLst>
                                      </p:cBhvr>
                                      <p:to>
                                        <p:strVal val="visible"/>
                                      </p:to>
                                    </p:set>
                                    <p:animEffect transition="in" filter="wipe(left)">
                                      <p:cBhvr>
                                        <p:cTn id="58" dur="500"/>
                                        <p:tgtEl>
                                          <p:spTgt spid="95"/>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6"/>
                                        </p:tgtEl>
                                        <p:attrNameLst>
                                          <p:attrName>style.visibility</p:attrName>
                                        </p:attrNameLst>
                                      </p:cBhvr>
                                      <p:to>
                                        <p:strVal val="visible"/>
                                      </p:to>
                                    </p:set>
                                    <p:animEffect transition="in" filter="wipe(left)">
                                      <p:cBhvr>
                                        <p:cTn id="61" dur="500"/>
                                        <p:tgtEl>
                                          <p:spTgt spid="96"/>
                                        </p:tgtEl>
                                      </p:cBhvr>
                                    </p:animEffect>
                                  </p:childTnLst>
                                </p:cTn>
                              </p:par>
                            </p:childTnLst>
                          </p:cTn>
                        </p:par>
                        <p:par>
                          <p:cTn id="62" fill="hold">
                            <p:stCondLst>
                              <p:cond delay="5750"/>
                            </p:stCondLst>
                            <p:childTnLst>
                              <p:par>
                                <p:cTn id="63" presetID="2" presetClass="entr" presetSubtype="4" fill="hold" nodeType="afterEffect">
                                  <p:stCondLst>
                                    <p:cond delay="250"/>
                                  </p:stCondLst>
                                  <p:childTnLst>
                                    <p:set>
                                      <p:cBhvr>
                                        <p:cTn id="64" dur="1" fill="hold">
                                          <p:stCondLst>
                                            <p:cond delay="0"/>
                                          </p:stCondLst>
                                        </p:cTn>
                                        <p:tgtEl>
                                          <p:spTgt spid="75"/>
                                        </p:tgtEl>
                                        <p:attrNameLst>
                                          <p:attrName>style.visibility</p:attrName>
                                        </p:attrNameLst>
                                      </p:cBhvr>
                                      <p:to>
                                        <p:strVal val="visible"/>
                                      </p:to>
                                    </p:set>
                                    <p:anim calcmode="lin" valueType="num">
                                      <p:cBhvr additive="base">
                                        <p:cTn id="65" dur="250" fill="hold"/>
                                        <p:tgtEl>
                                          <p:spTgt spid="75"/>
                                        </p:tgtEl>
                                        <p:attrNameLst>
                                          <p:attrName>ppt_x</p:attrName>
                                        </p:attrNameLst>
                                      </p:cBhvr>
                                      <p:tavLst>
                                        <p:tav tm="0">
                                          <p:val>
                                            <p:strVal val="#ppt_x"/>
                                          </p:val>
                                        </p:tav>
                                        <p:tav tm="100000">
                                          <p:val>
                                            <p:strVal val="#ppt_x"/>
                                          </p:val>
                                        </p:tav>
                                      </p:tavLst>
                                    </p:anim>
                                    <p:anim calcmode="lin" valueType="num">
                                      <p:cBhvr additive="base">
                                        <p:cTn id="66" dur="250" fill="hold"/>
                                        <p:tgtEl>
                                          <p:spTgt spid="75"/>
                                        </p:tgtEl>
                                        <p:attrNameLst>
                                          <p:attrName>ppt_y</p:attrName>
                                        </p:attrNameLst>
                                      </p:cBhvr>
                                      <p:tavLst>
                                        <p:tav tm="0">
                                          <p:val>
                                            <p:strVal val="1+#ppt_h/2"/>
                                          </p:val>
                                        </p:tav>
                                        <p:tav tm="100000">
                                          <p:val>
                                            <p:strVal val="#ppt_y"/>
                                          </p:val>
                                        </p:tav>
                                      </p:tavLst>
                                    </p:anim>
                                  </p:childTnLst>
                                </p:cTn>
                              </p:par>
                            </p:childTnLst>
                          </p:cTn>
                        </p:par>
                        <p:par>
                          <p:cTn id="67" fill="hold">
                            <p:stCondLst>
                              <p:cond delay="6250"/>
                            </p:stCondLst>
                            <p:childTnLst>
                              <p:par>
                                <p:cTn id="68" presetID="22" presetClass="entr" presetSubtype="8"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left)">
                                      <p:cBhvr>
                                        <p:cTn id="70" dur="500"/>
                                        <p:tgtEl>
                                          <p:spTgt spid="54"/>
                                        </p:tgtEl>
                                      </p:cBhvr>
                                    </p:animEffect>
                                  </p:childTnLst>
                                </p:cTn>
                              </p:par>
                            </p:childTnLst>
                          </p:cTn>
                        </p:par>
                        <p:par>
                          <p:cTn id="71" fill="hold">
                            <p:stCondLst>
                              <p:cond delay="6750"/>
                            </p:stCondLst>
                            <p:childTnLst>
                              <p:par>
                                <p:cTn id="72" presetID="22" presetClass="entr" presetSubtype="8" fill="hold" grpId="0" nodeType="afterEffect">
                                  <p:stCondLst>
                                    <p:cond delay="0"/>
                                  </p:stCondLst>
                                  <p:childTnLst>
                                    <p:set>
                                      <p:cBhvr>
                                        <p:cTn id="73" dur="1" fill="hold">
                                          <p:stCondLst>
                                            <p:cond delay="0"/>
                                          </p:stCondLst>
                                        </p:cTn>
                                        <p:tgtEl>
                                          <p:spTgt spid="97"/>
                                        </p:tgtEl>
                                        <p:attrNameLst>
                                          <p:attrName>style.visibility</p:attrName>
                                        </p:attrNameLst>
                                      </p:cBhvr>
                                      <p:to>
                                        <p:strVal val="visible"/>
                                      </p:to>
                                    </p:set>
                                    <p:animEffect transition="in" filter="wipe(left)">
                                      <p:cBhvr>
                                        <p:cTn id="74" dur="500"/>
                                        <p:tgtEl>
                                          <p:spTgt spid="97"/>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wipe(left)">
                                      <p:cBhvr>
                                        <p:cTn id="77" dur="500"/>
                                        <p:tgtEl>
                                          <p:spTgt spid="98"/>
                                        </p:tgtEl>
                                      </p:cBhvr>
                                    </p:animEffect>
                                  </p:childTnLst>
                                </p:cTn>
                              </p:par>
                            </p:childTnLst>
                          </p:cTn>
                        </p:par>
                        <p:par>
                          <p:cTn id="78" fill="hold">
                            <p:stCondLst>
                              <p:cond delay="7250"/>
                            </p:stCondLst>
                            <p:childTnLst>
                              <p:par>
                                <p:cTn id="79" presetID="2" presetClass="entr" presetSubtype="8" fill="hold" nodeType="afterEffect">
                                  <p:stCondLst>
                                    <p:cond delay="250"/>
                                  </p:stCondLst>
                                  <p:childTnLst>
                                    <p:set>
                                      <p:cBhvr>
                                        <p:cTn id="80" dur="1" fill="hold">
                                          <p:stCondLst>
                                            <p:cond delay="0"/>
                                          </p:stCondLst>
                                        </p:cTn>
                                        <p:tgtEl>
                                          <p:spTgt spid="69"/>
                                        </p:tgtEl>
                                        <p:attrNameLst>
                                          <p:attrName>style.visibility</p:attrName>
                                        </p:attrNameLst>
                                      </p:cBhvr>
                                      <p:to>
                                        <p:strVal val="visible"/>
                                      </p:to>
                                    </p:set>
                                    <p:anim calcmode="lin" valueType="num">
                                      <p:cBhvr additive="base">
                                        <p:cTn id="81" dur="250" fill="hold"/>
                                        <p:tgtEl>
                                          <p:spTgt spid="69"/>
                                        </p:tgtEl>
                                        <p:attrNameLst>
                                          <p:attrName>ppt_x</p:attrName>
                                        </p:attrNameLst>
                                      </p:cBhvr>
                                      <p:tavLst>
                                        <p:tav tm="0">
                                          <p:val>
                                            <p:strVal val="0-#ppt_w/2"/>
                                          </p:val>
                                        </p:tav>
                                        <p:tav tm="100000">
                                          <p:val>
                                            <p:strVal val="#ppt_x"/>
                                          </p:val>
                                        </p:tav>
                                      </p:tavLst>
                                    </p:anim>
                                    <p:anim calcmode="lin" valueType="num">
                                      <p:cBhvr additive="base">
                                        <p:cTn id="82" dur="250" fill="hold"/>
                                        <p:tgtEl>
                                          <p:spTgt spid="69"/>
                                        </p:tgtEl>
                                        <p:attrNameLst>
                                          <p:attrName>ppt_y</p:attrName>
                                        </p:attrNameLst>
                                      </p:cBhvr>
                                      <p:tavLst>
                                        <p:tav tm="0">
                                          <p:val>
                                            <p:strVal val="#ppt_y"/>
                                          </p:val>
                                        </p:tav>
                                        <p:tav tm="100000">
                                          <p:val>
                                            <p:strVal val="#ppt_y"/>
                                          </p:val>
                                        </p:tav>
                                      </p:tavLst>
                                    </p:anim>
                                  </p:childTnLst>
                                </p:cTn>
                              </p:par>
                            </p:childTnLst>
                          </p:cTn>
                        </p:par>
                        <p:par>
                          <p:cTn id="83" fill="hold">
                            <p:stCondLst>
                              <p:cond delay="7750"/>
                            </p:stCondLst>
                            <p:childTnLst>
                              <p:par>
                                <p:cTn id="84" presetID="22" presetClass="entr" presetSubtype="2" fill="hold" nodeType="after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right)">
                                      <p:cBhvr>
                                        <p:cTn id="86" dur="250"/>
                                        <p:tgtEl>
                                          <p:spTgt spid="55"/>
                                        </p:tgtEl>
                                      </p:cBhvr>
                                    </p:animEffect>
                                  </p:childTnLst>
                                </p:cTn>
                              </p:par>
                            </p:childTnLst>
                          </p:cTn>
                        </p:par>
                        <p:par>
                          <p:cTn id="87" fill="hold">
                            <p:stCondLst>
                              <p:cond delay="8000"/>
                            </p:stCondLst>
                            <p:childTnLst>
                              <p:par>
                                <p:cTn id="88" presetID="22" presetClass="entr" presetSubtype="2" fill="hold" grpId="0" nodeType="afterEffect">
                                  <p:stCondLst>
                                    <p:cond delay="0"/>
                                  </p:stCondLst>
                                  <p:childTnLst>
                                    <p:set>
                                      <p:cBhvr>
                                        <p:cTn id="89" dur="1" fill="hold">
                                          <p:stCondLst>
                                            <p:cond delay="0"/>
                                          </p:stCondLst>
                                        </p:cTn>
                                        <p:tgtEl>
                                          <p:spTgt spid="91"/>
                                        </p:tgtEl>
                                        <p:attrNameLst>
                                          <p:attrName>style.visibility</p:attrName>
                                        </p:attrNameLst>
                                      </p:cBhvr>
                                      <p:to>
                                        <p:strVal val="visible"/>
                                      </p:to>
                                    </p:set>
                                    <p:animEffect transition="in" filter="wipe(right)">
                                      <p:cBhvr>
                                        <p:cTn id="90" dur="500"/>
                                        <p:tgtEl>
                                          <p:spTgt spid="91"/>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92"/>
                                        </p:tgtEl>
                                        <p:attrNameLst>
                                          <p:attrName>style.visibility</p:attrName>
                                        </p:attrNameLst>
                                      </p:cBhvr>
                                      <p:to>
                                        <p:strVal val="visible"/>
                                      </p:to>
                                    </p:set>
                                    <p:animEffect transition="in" filter="wipe(right)">
                                      <p:cBhvr>
                                        <p:cTn id="93" dur="500"/>
                                        <p:tgtEl>
                                          <p:spTgt spid="92"/>
                                        </p:tgtEl>
                                      </p:cBhvr>
                                    </p:animEffect>
                                  </p:childTnLst>
                                </p:cTn>
                              </p:par>
                            </p:childTnLst>
                          </p:cTn>
                        </p:par>
                        <p:par>
                          <p:cTn id="94" fill="hold">
                            <p:stCondLst>
                              <p:cond delay="8500"/>
                            </p:stCondLst>
                            <p:childTnLst>
                              <p:par>
                                <p:cTn id="95" presetID="2" presetClass="entr" presetSubtype="8" fill="hold" nodeType="afterEffect">
                                  <p:stCondLst>
                                    <p:cond delay="250"/>
                                  </p:stCondLst>
                                  <p:childTnLst>
                                    <p:set>
                                      <p:cBhvr>
                                        <p:cTn id="96" dur="1" fill="hold">
                                          <p:stCondLst>
                                            <p:cond delay="0"/>
                                          </p:stCondLst>
                                        </p:cTn>
                                        <p:tgtEl>
                                          <p:spTgt spid="72"/>
                                        </p:tgtEl>
                                        <p:attrNameLst>
                                          <p:attrName>style.visibility</p:attrName>
                                        </p:attrNameLst>
                                      </p:cBhvr>
                                      <p:to>
                                        <p:strVal val="visible"/>
                                      </p:to>
                                    </p:set>
                                    <p:anim calcmode="lin" valueType="num">
                                      <p:cBhvr additive="base">
                                        <p:cTn id="97" dur="250" fill="hold"/>
                                        <p:tgtEl>
                                          <p:spTgt spid="72"/>
                                        </p:tgtEl>
                                        <p:attrNameLst>
                                          <p:attrName>ppt_x</p:attrName>
                                        </p:attrNameLst>
                                      </p:cBhvr>
                                      <p:tavLst>
                                        <p:tav tm="0">
                                          <p:val>
                                            <p:strVal val="0-#ppt_w/2"/>
                                          </p:val>
                                        </p:tav>
                                        <p:tav tm="100000">
                                          <p:val>
                                            <p:strVal val="#ppt_x"/>
                                          </p:val>
                                        </p:tav>
                                      </p:tavLst>
                                    </p:anim>
                                    <p:anim calcmode="lin" valueType="num">
                                      <p:cBhvr additive="base">
                                        <p:cTn id="98" dur="250" fill="hold"/>
                                        <p:tgtEl>
                                          <p:spTgt spid="72"/>
                                        </p:tgtEl>
                                        <p:attrNameLst>
                                          <p:attrName>ppt_y</p:attrName>
                                        </p:attrNameLst>
                                      </p:cBhvr>
                                      <p:tavLst>
                                        <p:tav tm="0">
                                          <p:val>
                                            <p:strVal val="#ppt_y"/>
                                          </p:val>
                                        </p:tav>
                                        <p:tav tm="100000">
                                          <p:val>
                                            <p:strVal val="#ppt_y"/>
                                          </p:val>
                                        </p:tav>
                                      </p:tavLst>
                                    </p:anim>
                                  </p:childTnLst>
                                </p:cTn>
                              </p:par>
                            </p:childTnLst>
                          </p:cTn>
                        </p:par>
                        <p:par>
                          <p:cTn id="99" fill="hold">
                            <p:stCondLst>
                              <p:cond delay="9000"/>
                            </p:stCondLst>
                            <p:childTnLst>
                              <p:par>
                                <p:cTn id="100" presetID="22" presetClass="entr" presetSubtype="2" fill="hold"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right)">
                                      <p:cBhvr>
                                        <p:cTn id="102" dur="250"/>
                                        <p:tgtEl>
                                          <p:spTgt spid="56"/>
                                        </p:tgtEl>
                                      </p:cBhvr>
                                    </p:animEffect>
                                  </p:childTnLst>
                                </p:cTn>
                              </p:par>
                            </p:childTnLst>
                          </p:cTn>
                        </p:par>
                        <p:par>
                          <p:cTn id="103" fill="hold">
                            <p:stCondLst>
                              <p:cond delay="9250"/>
                            </p:stCondLst>
                            <p:childTnLst>
                              <p:par>
                                <p:cTn id="104" presetID="22" presetClass="entr" presetSubtype="2" fill="hold" grpId="0" nodeType="afterEffect">
                                  <p:stCondLst>
                                    <p:cond delay="0"/>
                                  </p:stCondLst>
                                  <p:childTnLst>
                                    <p:set>
                                      <p:cBhvr>
                                        <p:cTn id="105" dur="1" fill="hold">
                                          <p:stCondLst>
                                            <p:cond delay="0"/>
                                          </p:stCondLst>
                                        </p:cTn>
                                        <p:tgtEl>
                                          <p:spTgt spid="89"/>
                                        </p:tgtEl>
                                        <p:attrNameLst>
                                          <p:attrName>style.visibility</p:attrName>
                                        </p:attrNameLst>
                                      </p:cBhvr>
                                      <p:to>
                                        <p:strVal val="visible"/>
                                      </p:to>
                                    </p:set>
                                    <p:animEffect transition="in" filter="wipe(right)">
                                      <p:cBhvr>
                                        <p:cTn id="106" dur="500"/>
                                        <p:tgtEl>
                                          <p:spTgt spid="89"/>
                                        </p:tgtEl>
                                      </p:cBhvr>
                                    </p:animEffect>
                                  </p:childTnLst>
                                </p:cTn>
                              </p:par>
                              <p:par>
                                <p:cTn id="107" presetID="22" presetClass="entr" presetSubtype="2" fill="hold" grpId="0" nodeType="with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right)">
                                      <p:cBhvr>
                                        <p:cTn id="109"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87" grpId="0"/>
      <p:bldP spid="88" grpId="0"/>
      <p:bldP spid="89" grpId="0"/>
      <p:bldP spid="90" grpId="0"/>
      <p:bldP spid="91" grpId="0"/>
      <p:bldP spid="92" grpId="0"/>
      <p:bldP spid="93" grpId="0"/>
      <p:bldP spid="94" grpId="0"/>
      <p:bldP spid="95" grpId="0"/>
      <p:bldP spid="96" grpId="0"/>
      <p:bldP spid="97" grpId="0"/>
      <p:bldP spid="9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7371814" y="1779498"/>
            <a:ext cx="0" cy="4226743"/>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7886319" y="1812351"/>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38" name="矩形 47"/>
          <p:cNvSpPr>
            <a:spLocks noChangeArrowheads="1"/>
          </p:cNvSpPr>
          <p:nvPr/>
        </p:nvSpPr>
        <p:spPr bwMode="auto">
          <a:xfrm>
            <a:off x="7886319" y="2200650"/>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02A36"/>
                </a:solidFill>
                <a:sym typeface="微软雅黑" pitchFamily="34" charset="-122"/>
              </a:rPr>
              <a:t>在此录入上述图表的综合描述说明，在此录入上述图表的综合描述说明，在此录入上述图表的综合描述说明。</a:t>
            </a:r>
          </a:p>
        </p:txBody>
      </p:sp>
      <p:sp>
        <p:nvSpPr>
          <p:cNvPr id="39" name="矩形 38"/>
          <p:cNvSpPr/>
          <p:nvPr/>
        </p:nvSpPr>
        <p:spPr>
          <a:xfrm>
            <a:off x="7886319" y="3336276"/>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40" name="矩形 47"/>
          <p:cNvSpPr>
            <a:spLocks noChangeArrowheads="1"/>
          </p:cNvSpPr>
          <p:nvPr/>
        </p:nvSpPr>
        <p:spPr bwMode="auto">
          <a:xfrm>
            <a:off x="7886319" y="3724574"/>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02A36"/>
                </a:solidFill>
                <a:sym typeface="微软雅黑" pitchFamily="34" charset="-122"/>
              </a:rPr>
              <a:t>在此录入上述图表的综合描述说明，在此录入上述图表的综合描述说明，在此录入上述图表的综合描述说明。</a:t>
            </a:r>
          </a:p>
        </p:txBody>
      </p:sp>
      <p:sp>
        <p:nvSpPr>
          <p:cNvPr id="41" name="矩形 40"/>
          <p:cNvSpPr/>
          <p:nvPr/>
        </p:nvSpPr>
        <p:spPr>
          <a:xfrm>
            <a:off x="7886319" y="4860200"/>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42" name="矩形 47"/>
          <p:cNvSpPr>
            <a:spLocks noChangeArrowheads="1"/>
          </p:cNvSpPr>
          <p:nvPr/>
        </p:nvSpPr>
        <p:spPr bwMode="auto">
          <a:xfrm>
            <a:off x="7886319" y="5248497"/>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02A36"/>
                </a:solidFill>
                <a:sym typeface="微软雅黑" pitchFamily="34" charset="-122"/>
              </a:rPr>
              <a:t>在此录入上述图表的综合描述说明，在此录入上述图表的综合描述说明，在此录入上述图表的描述说明。</a:t>
            </a:r>
          </a:p>
        </p:txBody>
      </p:sp>
      <p:sp>
        <p:nvSpPr>
          <p:cNvPr id="47" name="矩形 3"/>
          <p:cNvSpPr>
            <a:spLocks noChangeArrowheads="1"/>
          </p:cNvSpPr>
          <p:nvPr/>
        </p:nvSpPr>
        <p:spPr bwMode="auto">
          <a:xfrm>
            <a:off x="2675479" y="515424"/>
            <a:ext cx="2068177"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成绩</a:t>
            </a:r>
            <a:r>
              <a:rPr lang="zh-CN" altLang="en-US" sz="2933" b="1" dirty="0" smtClean="0">
                <a:solidFill>
                  <a:srgbClr val="202A36"/>
                </a:solidFill>
                <a:latin typeface="Arial" panose="020B0604020202020204" pitchFamily="34" charset="0"/>
                <a:cs typeface="Arial" panose="020B0604020202020204" pitchFamily="34" charset="0"/>
              </a:rPr>
              <a:t>与思考</a:t>
            </a:r>
            <a:endParaRPr lang="en-US" altLang="zh-CN" sz="2933" b="1" dirty="0" smtClean="0">
              <a:solidFill>
                <a:srgbClr val="202A36"/>
              </a:solidFill>
              <a:latin typeface="Arial" panose="020B0604020202020204" pitchFamily="34" charset="0"/>
              <a:cs typeface="Arial" panose="020B0604020202020204" pitchFamily="34" charset="0"/>
            </a:endParaRPr>
          </a:p>
        </p:txBody>
      </p:sp>
      <p:sp>
        <p:nvSpPr>
          <p:cNvPr id="51" name="Freeform 12"/>
          <p:cNvSpPr>
            <a:spLocks noEditPoints="1"/>
          </p:cNvSpPr>
          <p:nvPr/>
        </p:nvSpPr>
        <p:spPr bwMode="auto">
          <a:xfrm>
            <a:off x="2466023" y="1682382"/>
            <a:ext cx="3901098" cy="4169546"/>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62487780"/>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wipe(left)">
                                      <p:cBhvr>
                                        <p:cTn id="7" dur="500"/>
                                        <p:tgtEl>
                                          <p:spTgt spid="47"/>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heel(1)">
                                      <p:cBhvr>
                                        <p:cTn id="11" dur="2000"/>
                                        <p:tgtEl>
                                          <p:spTgt spid="51"/>
                                        </p:tgtEl>
                                      </p:cBhvr>
                                    </p:animEffect>
                                  </p:childTnLst>
                                </p:cTn>
                              </p:par>
                            </p:childTnLst>
                          </p:cTn>
                        </p:par>
                        <p:par>
                          <p:cTn id="12" fill="hold">
                            <p:stCondLst>
                              <p:cond delay="2500"/>
                            </p:stCondLst>
                            <p:childTnLst>
                              <p:par>
                                <p:cTn id="13" presetID="16" presetClass="entr" presetSubtype="2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Horizontal)">
                                      <p:cBhvr>
                                        <p:cTn id="15" dur="250"/>
                                        <p:tgtEl>
                                          <p:spTgt spid="2"/>
                                        </p:tgtEl>
                                      </p:cBhvr>
                                    </p:animEffect>
                                  </p:childTnLst>
                                </p:cTn>
                              </p:par>
                            </p:childTnLst>
                          </p:cTn>
                        </p:par>
                        <p:par>
                          <p:cTn id="16" fill="hold">
                            <p:stCondLst>
                              <p:cond delay="275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fade">
                                      <p:cBhvr>
                                        <p:cTn id="22" dur="500"/>
                                        <p:tgtEl>
                                          <p:spTgt spid="38"/>
                                        </p:tgtEl>
                                      </p:cBhvr>
                                    </p:animEffect>
                                  </p:childTnLst>
                                </p:cTn>
                              </p:par>
                            </p:childTnLst>
                          </p:cTn>
                        </p:par>
                        <p:par>
                          <p:cTn id="23" fill="hold">
                            <p:stCondLst>
                              <p:cond delay="325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par>
                          <p:cTn id="30" fill="hold">
                            <p:stCondLst>
                              <p:cond delay="4250"/>
                            </p:stCondLst>
                            <p:childTnLst>
                              <p:par>
                                <p:cTn id="31" presetID="10" presetClass="entr" presetSubtype="0" fill="hold" grpId="0" nodeType="afterEffect">
                                  <p:stCondLst>
                                    <p:cond delay="50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500"/>
                                        <p:tgtEl>
                                          <p:spTgt spid="41"/>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P spid="41" grpId="0"/>
      <p:bldP spid="42" grpId="0"/>
      <p:bldP spid="47" grpId="0"/>
      <p:bldP spid="5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3"/>
          <p:cNvSpPr>
            <a:spLocks noChangeArrowheads="1"/>
          </p:cNvSpPr>
          <p:nvPr/>
        </p:nvSpPr>
        <p:spPr bwMode="auto">
          <a:xfrm>
            <a:off x="2662935" y="515424"/>
            <a:ext cx="2068177"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a:solidFill>
                  <a:srgbClr val="202A36"/>
                </a:solidFill>
                <a:latin typeface="Arial" panose="020B0604020202020204" pitchFamily="34" charset="0"/>
                <a:cs typeface="Arial" panose="020B0604020202020204" pitchFamily="34" charset="0"/>
              </a:rPr>
              <a:t>成绩</a:t>
            </a:r>
            <a:r>
              <a:rPr lang="zh-CN" altLang="en-US" sz="2933" b="1" dirty="0" smtClean="0">
                <a:solidFill>
                  <a:srgbClr val="202A36"/>
                </a:solidFill>
                <a:latin typeface="Arial" panose="020B0604020202020204" pitchFamily="34" charset="0"/>
                <a:cs typeface="Arial" panose="020B0604020202020204" pitchFamily="34" charset="0"/>
              </a:rPr>
              <a:t>与思考</a:t>
            </a:r>
            <a:endParaRPr lang="en-US" altLang="zh-CN" sz="2933" b="1" dirty="0" smtClean="0">
              <a:solidFill>
                <a:srgbClr val="202A36"/>
              </a:solidFill>
              <a:latin typeface="Arial" panose="020B0604020202020204" pitchFamily="34" charset="0"/>
              <a:cs typeface="Arial" panose="020B0604020202020204" pitchFamily="34" charset="0"/>
            </a:endParaRPr>
          </a:p>
        </p:txBody>
      </p:sp>
      <p:sp>
        <p:nvSpPr>
          <p:cNvPr id="62" name="Text Placeholder 3"/>
          <p:cNvSpPr txBox="1">
            <a:spLocks/>
          </p:cNvSpPr>
          <p:nvPr/>
        </p:nvSpPr>
        <p:spPr>
          <a:xfrm>
            <a:off x="2662935" y="1868340"/>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JM" sz="2131" dirty="0"/>
          </a:p>
        </p:txBody>
      </p:sp>
      <p:sp>
        <p:nvSpPr>
          <p:cNvPr id="63" name="Text Placeholder 4"/>
          <p:cNvSpPr txBox="1">
            <a:spLocks/>
          </p:cNvSpPr>
          <p:nvPr/>
        </p:nvSpPr>
        <p:spPr>
          <a:xfrm>
            <a:off x="5942442" y="1878874"/>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JM" sz="2131" dirty="0"/>
          </a:p>
        </p:txBody>
      </p:sp>
      <p:sp>
        <p:nvSpPr>
          <p:cNvPr id="64" name="Text Placeholder 5"/>
          <p:cNvSpPr txBox="1">
            <a:spLocks/>
          </p:cNvSpPr>
          <p:nvPr/>
        </p:nvSpPr>
        <p:spPr>
          <a:xfrm>
            <a:off x="9221950" y="1878874"/>
            <a:ext cx="2181659" cy="2181659"/>
          </a:xfrm>
          <a:prstGeom prst="ellipse">
            <a:avLst/>
          </a:prstGeom>
          <a:solidFill>
            <a:srgbClr val="202A36"/>
          </a:solidFill>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endParaRPr lang="en-JM" sz="2131" dirty="0"/>
          </a:p>
        </p:txBody>
      </p:sp>
      <p:sp>
        <p:nvSpPr>
          <p:cNvPr id="65" name="Right Arrow 10"/>
          <p:cNvSpPr/>
          <p:nvPr/>
        </p:nvSpPr>
        <p:spPr>
          <a:xfrm rot="16200000" flipV="1">
            <a:off x="2289560"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JM" sz="2131"/>
          </a:p>
        </p:txBody>
      </p:sp>
      <p:sp>
        <p:nvSpPr>
          <p:cNvPr id="66" name="Right Arrow 11"/>
          <p:cNvSpPr/>
          <p:nvPr/>
        </p:nvSpPr>
        <p:spPr>
          <a:xfrm rot="16200000" flipV="1">
            <a:off x="5569355"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JM" sz="2131"/>
          </a:p>
        </p:txBody>
      </p:sp>
      <p:sp>
        <p:nvSpPr>
          <p:cNvPr id="67" name="Right Arrow 12"/>
          <p:cNvSpPr/>
          <p:nvPr/>
        </p:nvSpPr>
        <p:spPr>
          <a:xfrm rot="5400000" flipV="1">
            <a:off x="8868877" y="2688383"/>
            <a:ext cx="923453" cy="623331"/>
          </a:xfrm>
          <a:prstGeom prst="rightArrow">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JM" sz="2131"/>
          </a:p>
        </p:txBody>
      </p:sp>
      <p:grpSp>
        <p:nvGrpSpPr>
          <p:cNvPr id="76" name="组合 75"/>
          <p:cNvGrpSpPr/>
          <p:nvPr/>
        </p:nvGrpSpPr>
        <p:grpSpPr>
          <a:xfrm>
            <a:off x="2422354" y="4468768"/>
            <a:ext cx="2662991" cy="1538767"/>
            <a:chOff x="1687778" y="4584791"/>
            <a:chExt cx="2343898" cy="992595"/>
          </a:xfrm>
        </p:grpSpPr>
        <p:sp>
          <p:nvSpPr>
            <p:cNvPr id="77" name="文本框 76"/>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78" name="文本框 77"/>
            <p:cNvSpPr txBox="1"/>
            <p:nvPr/>
          </p:nvSpPr>
          <p:spPr>
            <a:xfrm>
              <a:off x="2298744" y="4584791"/>
              <a:ext cx="1121966" cy="271081"/>
            </a:xfrm>
            <a:prstGeom prst="rect">
              <a:avLst/>
            </a:prstGeom>
            <a:noFill/>
          </p:spPr>
          <p:txBody>
            <a:bodyPr wrap="none" rtlCol="0">
              <a:spAutoFit/>
            </a:bodyPr>
            <a:lstStyle/>
            <a:p>
              <a:pPr algn="ctr"/>
              <a:r>
                <a:rPr lang="zh-CN" altLang="en-US" sz="2131" b="1" dirty="0">
                  <a:solidFill>
                    <a:srgbClr val="202A36"/>
                  </a:solidFill>
                  <a:latin typeface="微软雅黑" panose="020B0503020204020204" pitchFamily="34" charset="-122"/>
                  <a:ea typeface="微软雅黑" panose="020B0503020204020204" pitchFamily="34" charset="-122"/>
                </a:rPr>
                <a:t>添加内容</a:t>
              </a:r>
            </a:p>
          </p:txBody>
        </p:sp>
      </p:grpSp>
      <p:sp>
        <p:nvSpPr>
          <p:cNvPr id="80" name="文本框 79"/>
          <p:cNvSpPr txBox="1"/>
          <p:nvPr/>
        </p:nvSpPr>
        <p:spPr>
          <a:xfrm>
            <a:off x="3156410"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sp>
        <p:nvSpPr>
          <p:cNvPr id="81" name="文本框 80"/>
          <p:cNvSpPr txBox="1"/>
          <p:nvPr/>
        </p:nvSpPr>
        <p:spPr>
          <a:xfrm>
            <a:off x="6467371"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sp>
        <p:nvSpPr>
          <p:cNvPr id="82" name="文本框 81"/>
          <p:cNvSpPr txBox="1"/>
          <p:nvPr/>
        </p:nvSpPr>
        <p:spPr>
          <a:xfrm>
            <a:off x="9715424" y="2754260"/>
            <a:ext cx="1375396" cy="430887"/>
          </a:xfrm>
          <a:prstGeom prst="rect">
            <a:avLst/>
          </a:prstGeom>
          <a:noFill/>
        </p:spPr>
        <p:txBody>
          <a:bodyPr wrap="square" rtlCol="0">
            <a:spAutoFit/>
          </a:bodyPr>
          <a:lstStyle/>
          <a:p>
            <a:r>
              <a:rPr lang="zh-CN" altLang="en-US" sz="2200" b="1" dirty="0">
                <a:solidFill>
                  <a:srgbClr val="FCB00F"/>
                </a:solidFill>
                <a:latin typeface="微软雅黑" panose="020B0503020204020204" pitchFamily="34" charset="-122"/>
                <a:ea typeface="微软雅黑" panose="020B0503020204020204" pitchFamily="34" charset="-122"/>
              </a:rPr>
              <a:t>添加内容</a:t>
            </a:r>
          </a:p>
        </p:txBody>
      </p:sp>
      <p:grpSp>
        <p:nvGrpSpPr>
          <p:cNvPr id="83" name="组合 82"/>
          <p:cNvGrpSpPr/>
          <p:nvPr/>
        </p:nvGrpSpPr>
        <p:grpSpPr>
          <a:xfrm>
            <a:off x="5702064" y="4468768"/>
            <a:ext cx="2662991" cy="1538767"/>
            <a:chOff x="1687778" y="4584791"/>
            <a:chExt cx="2343898" cy="992595"/>
          </a:xfrm>
        </p:grpSpPr>
        <p:sp>
          <p:nvSpPr>
            <p:cNvPr id="84" name="文本框 83"/>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85" name="文本框 84"/>
            <p:cNvSpPr txBox="1"/>
            <p:nvPr/>
          </p:nvSpPr>
          <p:spPr>
            <a:xfrm>
              <a:off x="2298744" y="4584791"/>
              <a:ext cx="1121966" cy="271081"/>
            </a:xfrm>
            <a:prstGeom prst="rect">
              <a:avLst/>
            </a:prstGeom>
            <a:noFill/>
          </p:spPr>
          <p:txBody>
            <a:bodyPr wrap="none" rtlCol="0">
              <a:spAutoFit/>
            </a:bodyPr>
            <a:lstStyle/>
            <a:p>
              <a:pPr algn="ctr"/>
              <a:r>
                <a:rPr lang="zh-CN" altLang="en-US" sz="2131" b="1" dirty="0">
                  <a:solidFill>
                    <a:srgbClr val="202A36"/>
                  </a:solidFill>
                  <a:latin typeface="微软雅黑" panose="020B0503020204020204" pitchFamily="34" charset="-122"/>
                  <a:ea typeface="微软雅黑" panose="020B0503020204020204" pitchFamily="34" charset="-122"/>
                </a:rPr>
                <a:t>添加内容</a:t>
              </a:r>
            </a:p>
          </p:txBody>
        </p:sp>
      </p:grpSp>
      <p:grpSp>
        <p:nvGrpSpPr>
          <p:cNvPr id="86" name="组合 85"/>
          <p:cNvGrpSpPr/>
          <p:nvPr/>
        </p:nvGrpSpPr>
        <p:grpSpPr>
          <a:xfrm>
            <a:off x="8981283" y="4468768"/>
            <a:ext cx="2662991" cy="1538767"/>
            <a:chOff x="1687778" y="4584791"/>
            <a:chExt cx="2343898" cy="992595"/>
          </a:xfrm>
        </p:grpSpPr>
        <p:sp>
          <p:nvSpPr>
            <p:cNvPr id="87" name="文本框 86"/>
            <p:cNvSpPr txBox="1"/>
            <p:nvPr/>
          </p:nvSpPr>
          <p:spPr>
            <a:xfrm>
              <a:off x="1687778" y="4872230"/>
              <a:ext cx="2343898" cy="705156"/>
            </a:xfrm>
            <a:prstGeom prst="rect">
              <a:avLst/>
            </a:prstGeom>
          </p:spPr>
          <p:txBody>
            <a:bodyPr vert="horz" lIns="121807" tIns="60904" rIns="121807" bIns="60904" rtlCol="0" anchor="t">
              <a:noAutofit/>
            </a:bodyPr>
            <a:lstStyle>
              <a:lvl1pPr indent="0">
                <a:lnSpc>
                  <a:spcPct val="150000"/>
                </a:lnSpc>
                <a:spcBef>
                  <a:spcPct val="30000"/>
                </a:spcBef>
                <a:buFont typeface="Arial" panose="020B0604020202020204" pitchFamily="34" charset="0"/>
                <a:buNone/>
                <a:defRPr lang="zh-CN">
                  <a:solidFill>
                    <a:schemeClr val="bg1"/>
                  </a:solidFill>
                  <a:latin typeface="Microsoft YaHei UI" panose="020B0503020204020204" pitchFamily="34" charset="-122"/>
                  <a:ea typeface="Microsoft YaHei UI" panose="020B0503020204020204" pitchFamily="34" charset="-122"/>
                </a:defRPr>
              </a:lvl1pPr>
              <a:lvl2pPr indent="0">
                <a:lnSpc>
                  <a:spcPct val="90000"/>
                </a:lnSpc>
                <a:spcBef>
                  <a:spcPct val="30000"/>
                </a:spcBef>
                <a:buFont typeface="Arial" panose="020B0604020202020204" pitchFamily="34" charset="0"/>
                <a:buNone/>
                <a:defRPr lang="zh-CN" sz="2000">
                  <a:latin typeface="Microsoft YaHei UI" panose="020B0503020204020204" pitchFamily="34" charset="-122"/>
                  <a:ea typeface="Microsoft YaHei UI" panose="020B0503020204020204" pitchFamily="34" charset="-122"/>
                </a:defRPr>
              </a:lvl2pPr>
              <a:lvl3pPr indent="0">
                <a:lnSpc>
                  <a:spcPct val="90000"/>
                </a:lnSpc>
                <a:spcBef>
                  <a:spcPct val="30000"/>
                </a:spcBef>
                <a:buFont typeface="Arial" panose="020B0604020202020204" pitchFamily="34" charset="0"/>
                <a:buNone/>
                <a:defRPr lang="zh-CN">
                  <a:latin typeface="Microsoft YaHei UI" panose="020B0503020204020204" pitchFamily="34" charset="-122"/>
                  <a:ea typeface="Microsoft YaHei UI" panose="020B0503020204020204" pitchFamily="34" charset="-122"/>
                </a:defRPr>
              </a:lvl3pPr>
              <a:lvl4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4pPr>
              <a:lvl5pPr indent="0">
                <a:lnSpc>
                  <a:spcPct val="90000"/>
                </a:lnSpc>
                <a:spcBef>
                  <a:spcPct val="30000"/>
                </a:spcBef>
                <a:buFont typeface="Arial" panose="020B0604020202020204" pitchFamily="34" charset="0"/>
                <a:buNone/>
                <a:defRPr lang="zh-CN" sz="1600">
                  <a:latin typeface="Microsoft YaHei UI" panose="020B0503020204020204" pitchFamily="34" charset="-122"/>
                  <a:ea typeface="Microsoft YaHei UI" panose="020B0503020204020204" pitchFamily="34" charset="-122"/>
                </a:defRPr>
              </a:lvl5pPr>
              <a:lvl6pPr indent="0">
                <a:lnSpc>
                  <a:spcPct val="90000"/>
                </a:lnSpc>
                <a:spcBef>
                  <a:spcPct val="30000"/>
                </a:spcBef>
                <a:buFont typeface="Arial" panose="020B0604020202020204" pitchFamily="34" charset="0"/>
                <a:buNone/>
                <a:defRPr lang="zh-CN" sz="1600"/>
              </a:lvl6pPr>
              <a:lvl7pPr indent="0">
                <a:lnSpc>
                  <a:spcPct val="90000"/>
                </a:lnSpc>
                <a:spcBef>
                  <a:spcPct val="30000"/>
                </a:spcBef>
                <a:buFont typeface="Arial" panose="020B0604020202020204" pitchFamily="34" charset="0"/>
                <a:buNone/>
                <a:defRPr lang="zh-CN" sz="1600"/>
              </a:lvl7pPr>
              <a:lvl8pPr indent="0">
                <a:lnSpc>
                  <a:spcPct val="90000"/>
                </a:lnSpc>
                <a:spcBef>
                  <a:spcPct val="30000"/>
                </a:spcBef>
                <a:buFont typeface="Arial" panose="020B0604020202020204" pitchFamily="34" charset="0"/>
                <a:buNone/>
                <a:defRPr lang="zh-CN" sz="1600"/>
              </a:lvl8pPr>
              <a:lvl9pPr indent="0">
                <a:lnSpc>
                  <a:spcPct val="90000"/>
                </a:lnSpc>
                <a:spcBef>
                  <a:spcPct val="30000"/>
                </a:spcBef>
                <a:buFont typeface="Arial" panose="020B0604020202020204" pitchFamily="34" charset="0"/>
                <a:buNone/>
                <a:defRPr lang="zh-CN" sz="1600"/>
              </a:lvl9pPr>
            </a:lstStyle>
            <a:p>
              <a:pPr algn="ctr">
                <a:lnSpc>
                  <a:spcPct val="120000"/>
                </a:lnSpc>
                <a:spcBef>
                  <a:spcPct val="0"/>
                </a:spcBef>
              </a:pP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a:t>
              </a:r>
            </a:p>
          </p:txBody>
        </p:sp>
        <p:sp>
          <p:nvSpPr>
            <p:cNvPr id="88" name="文本框 87"/>
            <p:cNvSpPr txBox="1"/>
            <p:nvPr/>
          </p:nvSpPr>
          <p:spPr>
            <a:xfrm>
              <a:off x="2298744" y="4584791"/>
              <a:ext cx="1121966" cy="271081"/>
            </a:xfrm>
            <a:prstGeom prst="rect">
              <a:avLst/>
            </a:prstGeom>
            <a:noFill/>
          </p:spPr>
          <p:txBody>
            <a:bodyPr wrap="none" rtlCol="0">
              <a:spAutoFit/>
            </a:bodyPr>
            <a:lstStyle/>
            <a:p>
              <a:pPr algn="ctr"/>
              <a:r>
                <a:rPr lang="zh-CN" altLang="en-US" sz="2131" b="1" dirty="0">
                  <a:solidFill>
                    <a:srgbClr val="202A36"/>
                  </a:solidFill>
                  <a:latin typeface="微软雅黑" panose="020B0503020204020204" pitchFamily="34" charset="-122"/>
                  <a:ea typeface="微软雅黑" panose="020B0503020204020204" pitchFamily="34" charset="-122"/>
                </a:rPr>
                <a:t>添加内容</a:t>
              </a:r>
            </a:p>
          </p:txBody>
        </p:sp>
      </p:grpSp>
    </p:spTree>
    <p:extLst>
      <p:ext uri="{BB962C8B-B14F-4D97-AF65-F5344CB8AC3E}">
        <p14:creationId xmlns:p14="http://schemas.microsoft.com/office/powerpoint/2010/main" val="69279344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62">
                                            <p:bg/>
                                          </p:spTgt>
                                        </p:tgtEl>
                                        <p:attrNameLst>
                                          <p:attrName>style.visibility</p:attrName>
                                        </p:attrNameLst>
                                      </p:cBhvr>
                                      <p:to>
                                        <p:strVal val="visible"/>
                                      </p:to>
                                    </p:set>
                                    <p:animEffect transition="in" filter="fade">
                                      <p:cBhvr>
                                        <p:cTn id="11" dur="750"/>
                                        <p:tgtEl>
                                          <p:spTgt spid="62">
                                            <p:bg/>
                                          </p:spTgt>
                                        </p:tgtEl>
                                      </p:cBhvr>
                                    </p:animEffect>
                                    <p:anim calcmode="lin" valueType="num">
                                      <p:cBhvr>
                                        <p:cTn id="12" dur="750" fill="hold"/>
                                        <p:tgtEl>
                                          <p:spTgt spid="62">
                                            <p:bg/>
                                          </p:spTgt>
                                        </p:tgtEl>
                                        <p:attrNameLst>
                                          <p:attrName>ppt_x</p:attrName>
                                        </p:attrNameLst>
                                      </p:cBhvr>
                                      <p:tavLst>
                                        <p:tav tm="0">
                                          <p:val>
                                            <p:strVal val="#ppt_x"/>
                                          </p:val>
                                        </p:tav>
                                        <p:tav tm="100000">
                                          <p:val>
                                            <p:strVal val="#ppt_x"/>
                                          </p:val>
                                        </p:tav>
                                      </p:tavLst>
                                    </p:anim>
                                    <p:anim calcmode="lin" valueType="num">
                                      <p:cBhvr>
                                        <p:cTn id="13" dur="750" fill="hold"/>
                                        <p:tgtEl>
                                          <p:spTgt spid="62">
                                            <p:bg/>
                                          </p:spTgt>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5"/>
                                        </p:tgtEl>
                                        <p:attrNameLst>
                                          <p:attrName>style.visibility</p:attrName>
                                        </p:attrNameLst>
                                      </p:cBhvr>
                                      <p:to>
                                        <p:strVal val="visible"/>
                                      </p:to>
                                    </p:set>
                                    <p:animEffect transition="in" filter="fade">
                                      <p:cBhvr>
                                        <p:cTn id="16" dur="750"/>
                                        <p:tgtEl>
                                          <p:spTgt spid="65"/>
                                        </p:tgtEl>
                                      </p:cBhvr>
                                    </p:animEffect>
                                    <p:anim calcmode="lin" valueType="num">
                                      <p:cBhvr>
                                        <p:cTn id="17" dur="750" fill="hold"/>
                                        <p:tgtEl>
                                          <p:spTgt spid="65"/>
                                        </p:tgtEl>
                                        <p:attrNameLst>
                                          <p:attrName>ppt_x</p:attrName>
                                        </p:attrNameLst>
                                      </p:cBhvr>
                                      <p:tavLst>
                                        <p:tav tm="0">
                                          <p:val>
                                            <p:strVal val="#ppt_x"/>
                                          </p:val>
                                        </p:tav>
                                        <p:tav tm="100000">
                                          <p:val>
                                            <p:strVal val="#ppt_x"/>
                                          </p:val>
                                        </p:tav>
                                      </p:tavLst>
                                    </p:anim>
                                    <p:anim calcmode="lin" valueType="num">
                                      <p:cBhvr>
                                        <p:cTn id="18" dur="750" fill="hold"/>
                                        <p:tgtEl>
                                          <p:spTgt spid="65"/>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10" presetClass="entr" presetSubtype="0" fill="hold" grpId="0" nodeType="afterEffect">
                                  <p:stCondLst>
                                    <p:cond delay="0"/>
                                  </p:stCondLst>
                                  <p:childTnLst>
                                    <p:set>
                                      <p:cBhvr>
                                        <p:cTn id="21" dur="1" fill="hold">
                                          <p:stCondLst>
                                            <p:cond delay="0"/>
                                          </p:stCondLst>
                                        </p:cTn>
                                        <p:tgtEl>
                                          <p:spTgt spid="80"/>
                                        </p:tgtEl>
                                        <p:attrNameLst>
                                          <p:attrName>style.visibility</p:attrName>
                                        </p:attrNameLst>
                                      </p:cBhvr>
                                      <p:to>
                                        <p:strVal val="visible"/>
                                      </p:to>
                                    </p:set>
                                    <p:animEffect transition="in" filter="fade">
                                      <p:cBhvr>
                                        <p:cTn id="22" dur="300"/>
                                        <p:tgtEl>
                                          <p:spTgt spid="80"/>
                                        </p:tgtEl>
                                      </p:cBhvr>
                                    </p:animEffect>
                                  </p:childTnLst>
                                </p:cTn>
                              </p:par>
                            </p:childTnLst>
                          </p:cTn>
                        </p:par>
                        <p:par>
                          <p:cTn id="23" fill="hold">
                            <p:stCondLst>
                              <p:cond delay="1550"/>
                            </p:stCondLst>
                            <p:childTnLst>
                              <p:par>
                                <p:cTn id="24" presetID="22" presetClass="entr" presetSubtype="1" fill="hold" nodeType="after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wipe(up)">
                                      <p:cBhvr>
                                        <p:cTn id="26" dur="500"/>
                                        <p:tgtEl>
                                          <p:spTgt spid="76"/>
                                        </p:tgtEl>
                                      </p:cBhvr>
                                    </p:animEffect>
                                  </p:childTnLst>
                                </p:cTn>
                              </p:par>
                            </p:childTnLst>
                          </p:cTn>
                        </p:par>
                        <p:par>
                          <p:cTn id="27" fill="hold">
                            <p:stCondLst>
                              <p:cond delay="2050"/>
                            </p:stCondLst>
                            <p:childTnLst>
                              <p:par>
                                <p:cTn id="28" presetID="42" presetClass="entr" presetSubtype="0" fill="hold" grpId="0" nodeType="afterEffect">
                                  <p:stCondLst>
                                    <p:cond delay="0"/>
                                  </p:stCondLst>
                                  <p:childTnLst>
                                    <p:set>
                                      <p:cBhvr>
                                        <p:cTn id="29" dur="1" fill="hold">
                                          <p:stCondLst>
                                            <p:cond delay="0"/>
                                          </p:stCondLst>
                                        </p:cTn>
                                        <p:tgtEl>
                                          <p:spTgt spid="63">
                                            <p:bg/>
                                          </p:spTgt>
                                        </p:tgtEl>
                                        <p:attrNameLst>
                                          <p:attrName>style.visibility</p:attrName>
                                        </p:attrNameLst>
                                      </p:cBhvr>
                                      <p:to>
                                        <p:strVal val="visible"/>
                                      </p:to>
                                    </p:set>
                                    <p:animEffect transition="in" filter="fade">
                                      <p:cBhvr>
                                        <p:cTn id="30" dur="750"/>
                                        <p:tgtEl>
                                          <p:spTgt spid="63">
                                            <p:bg/>
                                          </p:spTgt>
                                        </p:tgtEl>
                                      </p:cBhvr>
                                    </p:animEffect>
                                    <p:anim calcmode="lin" valueType="num">
                                      <p:cBhvr>
                                        <p:cTn id="31" dur="750" fill="hold"/>
                                        <p:tgtEl>
                                          <p:spTgt spid="63">
                                            <p:bg/>
                                          </p:spTgt>
                                        </p:tgtEl>
                                        <p:attrNameLst>
                                          <p:attrName>ppt_x</p:attrName>
                                        </p:attrNameLst>
                                      </p:cBhvr>
                                      <p:tavLst>
                                        <p:tav tm="0">
                                          <p:val>
                                            <p:strVal val="#ppt_x"/>
                                          </p:val>
                                        </p:tav>
                                        <p:tav tm="100000">
                                          <p:val>
                                            <p:strVal val="#ppt_x"/>
                                          </p:val>
                                        </p:tav>
                                      </p:tavLst>
                                    </p:anim>
                                    <p:anim calcmode="lin" valueType="num">
                                      <p:cBhvr>
                                        <p:cTn id="32" dur="750" fill="hold"/>
                                        <p:tgtEl>
                                          <p:spTgt spid="63">
                                            <p:bg/>
                                          </p:spTgt>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66"/>
                                        </p:tgtEl>
                                        <p:attrNameLst>
                                          <p:attrName>style.visibility</p:attrName>
                                        </p:attrNameLst>
                                      </p:cBhvr>
                                      <p:to>
                                        <p:strVal val="visible"/>
                                      </p:to>
                                    </p:set>
                                    <p:animEffect transition="in" filter="fade">
                                      <p:cBhvr>
                                        <p:cTn id="35" dur="750"/>
                                        <p:tgtEl>
                                          <p:spTgt spid="66"/>
                                        </p:tgtEl>
                                      </p:cBhvr>
                                    </p:animEffect>
                                    <p:anim calcmode="lin" valueType="num">
                                      <p:cBhvr>
                                        <p:cTn id="36" dur="750" fill="hold"/>
                                        <p:tgtEl>
                                          <p:spTgt spid="66"/>
                                        </p:tgtEl>
                                        <p:attrNameLst>
                                          <p:attrName>ppt_x</p:attrName>
                                        </p:attrNameLst>
                                      </p:cBhvr>
                                      <p:tavLst>
                                        <p:tav tm="0">
                                          <p:val>
                                            <p:strVal val="#ppt_x"/>
                                          </p:val>
                                        </p:tav>
                                        <p:tav tm="100000">
                                          <p:val>
                                            <p:strVal val="#ppt_x"/>
                                          </p:val>
                                        </p:tav>
                                      </p:tavLst>
                                    </p:anim>
                                    <p:anim calcmode="lin" valueType="num">
                                      <p:cBhvr>
                                        <p:cTn id="37" dur="750" fill="hold"/>
                                        <p:tgtEl>
                                          <p:spTgt spid="66"/>
                                        </p:tgtEl>
                                        <p:attrNameLst>
                                          <p:attrName>ppt_y</p:attrName>
                                        </p:attrNameLst>
                                      </p:cBhvr>
                                      <p:tavLst>
                                        <p:tav tm="0">
                                          <p:val>
                                            <p:strVal val="#ppt_y+.1"/>
                                          </p:val>
                                        </p:tav>
                                        <p:tav tm="100000">
                                          <p:val>
                                            <p:strVal val="#ppt_y"/>
                                          </p:val>
                                        </p:tav>
                                      </p:tavLst>
                                    </p:anim>
                                  </p:childTnLst>
                                </p:cTn>
                              </p:par>
                            </p:childTnLst>
                          </p:cTn>
                        </p:par>
                        <p:par>
                          <p:cTn id="38" fill="hold">
                            <p:stCondLst>
                              <p:cond delay="2800"/>
                            </p:stCondLst>
                            <p:childTnLst>
                              <p:par>
                                <p:cTn id="39" presetID="10" presetClass="entr" presetSubtype="0" fill="hold" grpId="0" nodeType="afterEffect">
                                  <p:stCondLst>
                                    <p:cond delay="0"/>
                                  </p:stCondLst>
                                  <p:childTnLst>
                                    <p:set>
                                      <p:cBhvr>
                                        <p:cTn id="40" dur="1" fill="hold">
                                          <p:stCondLst>
                                            <p:cond delay="0"/>
                                          </p:stCondLst>
                                        </p:cTn>
                                        <p:tgtEl>
                                          <p:spTgt spid="81"/>
                                        </p:tgtEl>
                                        <p:attrNameLst>
                                          <p:attrName>style.visibility</p:attrName>
                                        </p:attrNameLst>
                                      </p:cBhvr>
                                      <p:to>
                                        <p:strVal val="visible"/>
                                      </p:to>
                                    </p:set>
                                    <p:animEffect transition="in" filter="fade">
                                      <p:cBhvr>
                                        <p:cTn id="41" dur="300"/>
                                        <p:tgtEl>
                                          <p:spTgt spid="81"/>
                                        </p:tgtEl>
                                      </p:cBhvr>
                                    </p:animEffect>
                                  </p:childTnLst>
                                </p:cTn>
                              </p:par>
                            </p:childTnLst>
                          </p:cTn>
                        </p:par>
                        <p:par>
                          <p:cTn id="42" fill="hold">
                            <p:stCondLst>
                              <p:cond delay="3100"/>
                            </p:stCondLst>
                            <p:childTnLst>
                              <p:par>
                                <p:cTn id="43" presetID="22" presetClass="entr" presetSubtype="1" fill="hold" nodeType="afterEffect">
                                  <p:stCondLst>
                                    <p:cond delay="0"/>
                                  </p:stCondLst>
                                  <p:childTnLst>
                                    <p:set>
                                      <p:cBhvr>
                                        <p:cTn id="44" dur="1" fill="hold">
                                          <p:stCondLst>
                                            <p:cond delay="0"/>
                                          </p:stCondLst>
                                        </p:cTn>
                                        <p:tgtEl>
                                          <p:spTgt spid="83"/>
                                        </p:tgtEl>
                                        <p:attrNameLst>
                                          <p:attrName>style.visibility</p:attrName>
                                        </p:attrNameLst>
                                      </p:cBhvr>
                                      <p:to>
                                        <p:strVal val="visible"/>
                                      </p:to>
                                    </p:set>
                                    <p:animEffect transition="in" filter="wipe(up)">
                                      <p:cBhvr>
                                        <p:cTn id="45" dur="500"/>
                                        <p:tgtEl>
                                          <p:spTgt spid="83"/>
                                        </p:tgtEl>
                                      </p:cBhvr>
                                    </p:animEffect>
                                  </p:childTnLst>
                                </p:cTn>
                              </p:par>
                              <p:par>
                                <p:cTn id="46" presetID="47" presetClass="entr" presetSubtype="0" fill="hold" grpId="0" nodeType="withEffect">
                                  <p:stCondLst>
                                    <p:cond delay="250"/>
                                  </p:stCondLst>
                                  <p:childTnLst>
                                    <p:set>
                                      <p:cBhvr>
                                        <p:cTn id="47" dur="1" fill="hold">
                                          <p:stCondLst>
                                            <p:cond delay="0"/>
                                          </p:stCondLst>
                                        </p:cTn>
                                        <p:tgtEl>
                                          <p:spTgt spid="64">
                                            <p:bg/>
                                          </p:spTgt>
                                        </p:tgtEl>
                                        <p:attrNameLst>
                                          <p:attrName>style.visibility</p:attrName>
                                        </p:attrNameLst>
                                      </p:cBhvr>
                                      <p:to>
                                        <p:strVal val="visible"/>
                                      </p:to>
                                    </p:set>
                                    <p:animEffect transition="in" filter="fade">
                                      <p:cBhvr>
                                        <p:cTn id="48" dur="750"/>
                                        <p:tgtEl>
                                          <p:spTgt spid="64">
                                            <p:bg/>
                                          </p:spTgt>
                                        </p:tgtEl>
                                      </p:cBhvr>
                                    </p:animEffect>
                                    <p:anim calcmode="lin" valueType="num">
                                      <p:cBhvr>
                                        <p:cTn id="49" dur="750" fill="hold"/>
                                        <p:tgtEl>
                                          <p:spTgt spid="64">
                                            <p:bg/>
                                          </p:spTgt>
                                        </p:tgtEl>
                                        <p:attrNameLst>
                                          <p:attrName>ppt_x</p:attrName>
                                        </p:attrNameLst>
                                      </p:cBhvr>
                                      <p:tavLst>
                                        <p:tav tm="0">
                                          <p:val>
                                            <p:strVal val="#ppt_x"/>
                                          </p:val>
                                        </p:tav>
                                        <p:tav tm="100000">
                                          <p:val>
                                            <p:strVal val="#ppt_x"/>
                                          </p:val>
                                        </p:tav>
                                      </p:tavLst>
                                    </p:anim>
                                    <p:anim calcmode="lin" valueType="num">
                                      <p:cBhvr>
                                        <p:cTn id="50" dur="750" fill="hold"/>
                                        <p:tgtEl>
                                          <p:spTgt spid="64">
                                            <p:bg/>
                                          </p:spTgt>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250"/>
                                  </p:stCondLst>
                                  <p:childTnLst>
                                    <p:set>
                                      <p:cBhvr>
                                        <p:cTn id="52" dur="1" fill="hold">
                                          <p:stCondLst>
                                            <p:cond delay="0"/>
                                          </p:stCondLst>
                                        </p:cTn>
                                        <p:tgtEl>
                                          <p:spTgt spid="67"/>
                                        </p:tgtEl>
                                        <p:attrNameLst>
                                          <p:attrName>style.visibility</p:attrName>
                                        </p:attrNameLst>
                                      </p:cBhvr>
                                      <p:to>
                                        <p:strVal val="visible"/>
                                      </p:to>
                                    </p:set>
                                    <p:animEffect transition="in" filter="fade">
                                      <p:cBhvr>
                                        <p:cTn id="53" dur="750"/>
                                        <p:tgtEl>
                                          <p:spTgt spid="67"/>
                                        </p:tgtEl>
                                      </p:cBhvr>
                                    </p:animEffect>
                                    <p:anim calcmode="lin" valueType="num">
                                      <p:cBhvr>
                                        <p:cTn id="54" dur="750" fill="hold"/>
                                        <p:tgtEl>
                                          <p:spTgt spid="67"/>
                                        </p:tgtEl>
                                        <p:attrNameLst>
                                          <p:attrName>ppt_x</p:attrName>
                                        </p:attrNameLst>
                                      </p:cBhvr>
                                      <p:tavLst>
                                        <p:tav tm="0">
                                          <p:val>
                                            <p:strVal val="#ppt_x"/>
                                          </p:val>
                                        </p:tav>
                                        <p:tav tm="100000">
                                          <p:val>
                                            <p:strVal val="#ppt_x"/>
                                          </p:val>
                                        </p:tav>
                                      </p:tavLst>
                                    </p:anim>
                                    <p:anim calcmode="lin" valueType="num">
                                      <p:cBhvr>
                                        <p:cTn id="55" dur="750" fill="hold"/>
                                        <p:tgtEl>
                                          <p:spTgt spid="67"/>
                                        </p:tgtEl>
                                        <p:attrNameLst>
                                          <p:attrName>ppt_y</p:attrName>
                                        </p:attrNameLst>
                                      </p:cBhvr>
                                      <p:tavLst>
                                        <p:tav tm="0">
                                          <p:val>
                                            <p:strVal val="#ppt_y-.1"/>
                                          </p:val>
                                        </p:tav>
                                        <p:tav tm="100000">
                                          <p:val>
                                            <p:strVal val="#ppt_y"/>
                                          </p:val>
                                        </p:tav>
                                      </p:tavLst>
                                    </p:anim>
                                  </p:childTnLst>
                                </p:cTn>
                              </p:par>
                            </p:childTnLst>
                          </p:cTn>
                        </p:par>
                        <p:par>
                          <p:cTn id="56" fill="hold">
                            <p:stCondLst>
                              <p:cond delay="4100"/>
                            </p:stCondLst>
                            <p:childTnLst>
                              <p:par>
                                <p:cTn id="57" presetID="10" presetClass="entr" presetSubtype="0"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fade">
                                      <p:cBhvr>
                                        <p:cTn id="59" dur="300"/>
                                        <p:tgtEl>
                                          <p:spTgt spid="82"/>
                                        </p:tgtEl>
                                      </p:cBhvr>
                                    </p:animEffect>
                                  </p:childTnLst>
                                </p:cTn>
                              </p:par>
                            </p:childTnLst>
                          </p:cTn>
                        </p:par>
                        <p:par>
                          <p:cTn id="60" fill="hold">
                            <p:stCondLst>
                              <p:cond delay="4400"/>
                            </p:stCondLst>
                            <p:childTnLst>
                              <p:par>
                                <p:cTn id="61" presetID="22" presetClass="entr" presetSubtype="1" fill="hold" nodeType="afterEffect">
                                  <p:stCondLst>
                                    <p:cond delay="0"/>
                                  </p:stCondLst>
                                  <p:childTnLst>
                                    <p:set>
                                      <p:cBhvr>
                                        <p:cTn id="62" dur="1" fill="hold">
                                          <p:stCondLst>
                                            <p:cond delay="0"/>
                                          </p:stCondLst>
                                        </p:cTn>
                                        <p:tgtEl>
                                          <p:spTgt spid="86"/>
                                        </p:tgtEl>
                                        <p:attrNameLst>
                                          <p:attrName>style.visibility</p:attrName>
                                        </p:attrNameLst>
                                      </p:cBhvr>
                                      <p:to>
                                        <p:strVal val="visible"/>
                                      </p:to>
                                    </p:set>
                                    <p:animEffect transition="in" filter="wipe(up)">
                                      <p:cBhvr>
                                        <p:cTn id="6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2" grpId="0" uiExpand="1" build="p" animBg="1"/>
      <p:bldP spid="63" grpId="0" uiExpand="1" build="p" animBg="1"/>
      <p:bldP spid="64" grpId="0" uiExpand="1" build="p" animBg="1"/>
      <p:bldP spid="65" grpId="0" animBg="1"/>
      <p:bldP spid="66" grpId="0" animBg="1"/>
      <p:bldP spid="67" grpId="0" animBg="1"/>
      <p:bldP spid="80" grpId="0"/>
      <p:bldP spid="81" grpId="0"/>
      <p:bldP spid="8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3"/>
          <p:cNvSpPr>
            <a:spLocks noChangeArrowheads="1"/>
          </p:cNvSpPr>
          <p:nvPr/>
        </p:nvSpPr>
        <p:spPr bwMode="auto">
          <a:xfrm>
            <a:off x="2692938"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参考书籍</a:t>
            </a:r>
            <a:endParaRPr lang="en-US" altLang="zh-CN" sz="2933" b="1" dirty="0" smtClean="0">
              <a:solidFill>
                <a:srgbClr val="202A36"/>
              </a:solidFill>
              <a:latin typeface="Arial" panose="020B0604020202020204" pitchFamily="34" charset="0"/>
              <a:cs typeface="Arial" panose="020B0604020202020204" pitchFamily="34" charset="0"/>
            </a:endParaRPr>
          </a:p>
        </p:txBody>
      </p:sp>
      <p:grpSp>
        <p:nvGrpSpPr>
          <p:cNvPr id="6" name="组合 5"/>
          <p:cNvGrpSpPr/>
          <p:nvPr/>
        </p:nvGrpSpPr>
        <p:grpSpPr>
          <a:xfrm>
            <a:off x="2796224" y="4853707"/>
            <a:ext cx="838200" cy="838200"/>
            <a:chOff x="8799095" y="1876644"/>
            <a:chExt cx="838200" cy="838200"/>
          </a:xfrm>
          <a:solidFill>
            <a:srgbClr val="202A36"/>
          </a:solidFill>
        </p:grpSpPr>
        <p:sp>
          <p:nvSpPr>
            <p:cNvPr id="52" name="Rounded Rectangle 13"/>
            <p:cNvSpPr/>
            <p:nvPr/>
          </p:nvSpPr>
          <p:spPr>
            <a:xfrm>
              <a:off x="879909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Freeform 44"/>
            <p:cNvSpPr>
              <a:spLocks noEditPoints="1"/>
            </p:cNvSpPr>
            <p:nvPr/>
          </p:nvSpPr>
          <p:spPr bwMode="auto">
            <a:xfrm>
              <a:off x="9017284" y="2097329"/>
              <a:ext cx="401822" cy="396830"/>
            </a:xfrm>
            <a:custGeom>
              <a:avLst/>
              <a:gdLst>
                <a:gd name="T0" fmla="*/ 114 w 121"/>
                <a:gd name="T1" fmla="*/ 89 h 119"/>
                <a:gd name="T2" fmla="*/ 88 w 121"/>
                <a:gd name="T3" fmla="*/ 62 h 119"/>
                <a:gd name="T4" fmla="*/ 71 w 121"/>
                <a:gd name="T5" fmla="*/ 58 h 119"/>
                <a:gd name="T6" fmla="*/ 61 w 121"/>
                <a:gd name="T7" fmla="*/ 48 h 119"/>
                <a:gd name="T8" fmla="*/ 56 w 121"/>
                <a:gd name="T9" fmla="*/ 33 h 119"/>
                <a:gd name="T10" fmla="*/ 30 w 121"/>
                <a:gd name="T11" fmla="*/ 6 h 119"/>
                <a:gd name="T12" fmla="*/ 7 w 121"/>
                <a:gd name="T13" fmla="*/ 6 h 119"/>
                <a:gd name="T14" fmla="*/ 7 w 121"/>
                <a:gd name="T15" fmla="*/ 29 h 119"/>
                <a:gd name="T16" fmla="*/ 33 w 121"/>
                <a:gd name="T17" fmla="*/ 56 h 119"/>
                <a:gd name="T18" fmla="*/ 51 w 121"/>
                <a:gd name="T19" fmla="*/ 60 h 119"/>
                <a:gd name="T20" fmla="*/ 60 w 121"/>
                <a:gd name="T21" fmla="*/ 70 h 119"/>
                <a:gd name="T22" fmla="*/ 65 w 121"/>
                <a:gd name="T23" fmla="*/ 85 h 119"/>
                <a:gd name="T24" fmla="*/ 91 w 121"/>
                <a:gd name="T25" fmla="*/ 112 h 119"/>
                <a:gd name="T26" fmla="*/ 114 w 121"/>
                <a:gd name="T27" fmla="*/ 112 h 119"/>
                <a:gd name="T28" fmla="*/ 114 w 121"/>
                <a:gd name="T29" fmla="*/ 89 h 119"/>
                <a:gd name="T30" fmla="*/ 36 w 121"/>
                <a:gd name="T31" fmla="*/ 51 h 119"/>
                <a:gd name="T32" fmla="*/ 12 w 121"/>
                <a:gd name="T33" fmla="*/ 27 h 119"/>
                <a:gd name="T34" fmla="*/ 11 w 121"/>
                <a:gd name="T35" fmla="*/ 11 h 119"/>
                <a:gd name="T36" fmla="*/ 27 w 121"/>
                <a:gd name="T37" fmla="*/ 12 h 119"/>
                <a:gd name="T38" fmla="*/ 51 w 121"/>
                <a:gd name="T39" fmla="*/ 36 h 119"/>
                <a:gd name="T40" fmla="*/ 54 w 121"/>
                <a:gd name="T41" fmla="*/ 42 h 119"/>
                <a:gd name="T42" fmla="*/ 43 w 121"/>
                <a:gd name="T43" fmla="*/ 42 h 119"/>
                <a:gd name="T44" fmla="*/ 43 w 121"/>
                <a:gd name="T45" fmla="*/ 53 h 119"/>
                <a:gd name="T46" fmla="*/ 45 w 121"/>
                <a:gd name="T47" fmla="*/ 54 h 119"/>
                <a:gd name="T48" fmla="*/ 36 w 121"/>
                <a:gd name="T49" fmla="*/ 51 h 119"/>
                <a:gd name="T50" fmla="*/ 110 w 121"/>
                <a:gd name="T51" fmla="*/ 107 h 119"/>
                <a:gd name="T52" fmla="*/ 94 w 121"/>
                <a:gd name="T53" fmla="*/ 107 h 119"/>
                <a:gd name="T54" fmla="*/ 70 w 121"/>
                <a:gd name="T55" fmla="*/ 83 h 119"/>
                <a:gd name="T56" fmla="*/ 67 w 121"/>
                <a:gd name="T57" fmla="*/ 76 h 119"/>
                <a:gd name="T58" fmla="*/ 71 w 121"/>
                <a:gd name="T59" fmla="*/ 80 h 119"/>
                <a:gd name="T60" fmla="*/ 82 w 121"/>
                <a:gd name="T61" fmla="*/ 80 h 119"/>
                <a:gd name="T62" fmla="*/ 82 w 121"/>
                <a:gd name="T63" fmla="*/ 69 h 119"/>
                <a:gd name="T64" fmla="*/ 77 w 121"/>
                <a:gd name="T65" fmla="*/ 64 h 119"/>
                <a:gd name="T66" fmla="*/ 85 w 121"/>
                <a:gd name="T67" fmla="*/ 68 h 119"/>
                <a:gd name="T68" fmla="*/ 109 w 121"/>
                <a:gd name="T69" fmla="*/ 92 h 119"/>
                <a:gd name="T70" fmla="*/ 110 w 121"/>
                <a:gd name="T71"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19">
                  <a:moveTo>
                    <a:pt x="114" y="89"/>
                  </a:moveTo>
                  <a:cubicBezTo>
                    <a:pt x="88" y="62"/>
                    <a:pt x="88" y="62"/>
                    <a:pt x="88" y="62"/>
                  </a:cubicBezTo>
                  <a:cubicBezTo>
                    <a:pt x="83" y="58"/>
                    <a:pt x="77" y="57"/>
                    <a:pt x="71" y="58"/>
                  </a:cubicBezTo>
                  <a:cubicBezTo>
                    <a:pt x="61" y="48"/>
                    <a:pt x="61" y="48"/>
                    <a:pt x="61" y="48"/>
                  </a:cubicBezTo>
                  <a:cubicBezTo>
                    <a:pt x="62" y="43"/>
                    <a:pt x="61" y="37"/>
                    <a:pt x="56" y="33"/>
                  </a:cubicBezTo>
                  <a:cubicBezTo>
                    <a:pt x="30" y="6"/>
                    <a:pt x="30" y="6"/>
                    <a:pt x="30" y="6"/>
                  </a:cubicBezTo>
                  <a:cubicBezTo>
                    <a:pt x="23" y="0"/>
                    <a:pt x="13" y="0"/>
                    <a:pt x="7" y="6"/>
                  </a:cubicBezTo>
                  <a:cubicBezTo>
                    <a:pt x="0" y="13"/>
                    <a:pt x="0" y="23"/>
                    <a:pt x="7" y="29"/>
                  </a:cubicBezTo>
                  <a:cubicBezTo>
                    <a:pt x="33" y="56"/>
                    <a:pt x="33" y="56"/>
                    <a:pt x="33" y="56"/>
                  </a:cubicBezTo>
                  <a:cubicBezTo>
                    <a:pt x="38" y="61"/>
                    <a:pt x="45" y="62"/>
                    <a:pt x="51" y="60"/>
                  </a:cubicBezTo>
                  <a:cubicBezTo>
                    <a:pt x="60" y="70"/>
                    <a:pt x="60" y="70"/>
                    <a:pt x="60" y="70"/>
                  </a:cubicBezTo>
                  <a:cubicBezTo>
                    <a:pt x="59" y="75"/>
                    <a:pt x="60" y="81"/>
                    <a:pt x="65" y="85"/>
                  </a:cubicBezTo>
                  <a:cubicBezTo>
                    <a:pt x="91" y="112"/>
                    <a:pt x="91" y="112"/>
                    <a:pt x="91" y="112"/>
                  </a:cubicBezTo>
                  <a:cubicBezTo>
                    <a:pt x="98" y="119"/>
                    <a:pt x="108" y="119"/>
                    <a:pt x="114" y="112"/>
                  </a:cubicBezTo>
                  <a:cubicBezTo>
                    <a:pt x="121" y="106"/>
                    <a:pt x="121" y="95"/>
                    <a:pt x="114" y="89"/>
                  </a:cubicBezTo>
                  <a:close/>
                  <a:moveTo>
                    <a:pt x="36" y="51"/>
                  </a:moveTo>
                  <a:cubicBezTo>
                    <a:pt x="12" y="27"/>
                    <a:pt x="12" y="27"/>
                    <a:pt x="12" y="27"/>
                  </a:cubicBezTo>
                  <a:cubicBezTo>
                    <a:pt x="7" y="22"/>
                    <a:pt x="7" y="15"/>
                    <a:pt x="11" y="11"/>
                  </a:cubicBezTo>
                  <a:cubicBezTo>
                    <a:pt x="16" y="7"/>
                    <a:pt x="23" y="7"/>
                    <a:pt x="27" y="12"/>
                  </a:cubicBezTo>
                  <a:cubicBezTo>
                    <a:pt x="51" y="36"/>
                    <a:pt x="51" y="36"/>
                    <a:pt x="51" y="36"/>
                  </a:cubicBezTo>
                  <a:cubicBezTo>
                    <a:pt x="53" y="37"/>
                    <a:pt x="54" y="40"/>
                    <a:pt x="54" y="42"/>
                  </a:cubicBezTo>
                  <a:cubicBezTo>
                    <a:pt x="51" y="39"/>
                    <a:pt x="46" y="39"/>
                    <a:pt x="43" y="42"/>
                  </a:cubicBezTo>
                  <a:cubicBezTo>
                    <a:pt x="40" y="45"/>
                    <a:pt x="40" y="50"/>
                    <a:pt x="43" y="53"/>
                  </a:cubicBezTo>
                  <a:cubicBezTo>
                    <a:pt x="45" y="54"/>
                    <a:pt x="45" y="54"/>
                    <a:pt x="45" y="54"/>
                  </a:cubicBezTo>
                  <a:cubicBezTo>
                    <a:pt x="42" y="54"/>
                    <a:pt x="38" y="53"/>
                    <a:pt x="36" y="51"/>
                  </a:cubicBezTo>
                  <a:close/>
                  <a:moveTo>
                    <a:pt x="110" y="107"/>
                  </a:moveTo>
                  <a:cubicBezTo>
                    <a:pt x="105" y="111"/>
                    <a:pt x="98" y="111"/>
                    <a:pt x="94" y="107"/>
                  </a:cubicBezTo>
                  <a:cubicBezTo>
                    <a:pt x="70" y="83"/>
                    <a:pt x="70" y="83"/>
                    <a:pt x="70" y="83"/>
                  </a:cubicBezTo>
                  <a:cubicBezTo>
                    <a:pt x="68" y="81"/>
                    <a:pt x="67" y="78"/>
                    <a:pt x="67" y="76"/>
                  </a:cubicBezTo>
                  <a:cubicBezTo>
                    <a:pt x="71" y="80"/>
                    <a:pt x="71" y="80"/>
                    <a:pt x="71" y="80"/>
                  </a:cubicBezTo>
                  <a:cubicBezTo>
                    <a:pt x="74" y="83"/>
                    <a:pt x="79" y="83"/>
                    <a:pt x="82" y="80"/>
                  </a:cubicBezTo>
                  <a:cubicBezTo>
                    <a:pt x="85" y="77"/>
                    <a:pt x="85" y="72"/>
                    <a:pt x="82" y="69"/>
                  </a:cubicBezTo>
                  <a:cubicBezTo>
                    <a:pt x="77" y="64"/>
                    <a:pt x="77" y="64"/>
                    <a:pt x="77" y="64"/>
                  </a:cubicBezTo>
                  <a:cubicBezTo>
                    <a:pt x="80" y="64"/>
                    <a:pt x="83" y="65"/>
                    <a:pt x="85" y="68"/>
                  </a:cubicBezTo>
                  <a:cubicBezTo>
                    <a:pt x="109" y="92"/>
                    <a:pt x="109" y="92"/>
                    <a:pt x="109" y="92"/>
                  </a:cubicBezTo>
                  <a:cubicBezTo>
                    <a:pt x="114" y="96"/>
                    <a:pt x="114" y="103"/>
                    <a:pt x="110" y="107"/>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组合 3"/>
          <p:cNvGrpSpPr/>
          <p:nvPr/>
        </p:nvGrpSpPr>
        <p:grpSpPr>
          <a:xfrm>
            <a:off x="7036513" y="1795986"/>
            <a:ext cx="838200" cy="838200"/>
            <a:chOff x="6226075" y="1876644"/>
            <a:chExt cx="838200" cy="838200"/>
          </a:xfrm>
          <a:solidFill>
            <a:srgbClr val="202A36"/>
          </a:solidFill>
        </p:grpSpPr>
        <p:sp>
          <p:nvSpPr>
            <p:cNvPr id="51" name="Rounded Rectangle 11"/>
            <p:cNvSpPr/>
            <p:nvPr/>
          </p:nvSpPr>
          <p:spPr>
            <a:xfrm>
              <a:off x="622607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24"/>
            <p:cNvGrpSpPr/>
            <p:nvPr/>
          </p:nvGrpSpPr>
          <p:grpSpPr>
            <a:xfrm>
              <a:off x="6439272" y="2107312"/>
              <a:ext cx="411805" cy="376863"/>
              <a:chOff x="6726389" y="1486674"/>
              <a:chExt cx="411805" cy="376863"/>
            </a:xfrm>
            <a:grpFill/>
          </p:grpSpPr>
          <p:sp>
            <p:nvSpPr>
              <p:cNvPr id="58" name="Oval 52"/>
              <p:cNvSpPr>
                <a:spLocks noChangeArrowheads="1"/>
              </p:cNvSpPr>
              <p:nvPr/>
            </p:nvSpPr>
            <p:spPr bwMode="auto">
              <a:xfrm>
                <a:off x="6773808" y="1786168"/>
                <a:ext cx="44924" cy="42429"/>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59" name="Oval 53"/>
              <p:cNvSpPr>
                <a:spLocks noChangeArrowheads="1"/>
              </p:cNvSpPr>
              <p:nvPr/>
            </p:nvSpPr>
            <p:spPr bwMode="auto">
              <a:xfrm>
                <a:off x="6748851" y="1836083"/>
                <a:ext cx="24958" cy="27454"/>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60" name="Freeform 54"/>
              <p:cNvSpPr>
                <a:spLocks/>
              </p:cNvSpPr>
              <p:nvPr/>
            </p:nvSpPr>
            <p:spPr bwMode="auto">
              <a:xfrm>
                <a:off x="6726389" y="1486674"/>
                <a:ext cx="411805" cy="292007"/>
              </a:xfrm>
              <a:custGeom>
                <a:avLst/>
                <a:gdLst>
                  <a:gd name="T0" fmla="*/ 124 w 124"/>
                  <a:gd name="T1" fmla="*/ 34 h 88"/>
                  <a:gd name="T2" fmla="*/ 99 w 124"/>
                  <a:gd name="T3" fmla="*/ 9 h 88"/>
                  <a:gd name="T4" fmla="*/ 93 w 124"/>
                  <a:gd name="T5" fmla="*/ 10 h 88"/>
                  <a:gd name="T6" fmla="*/ 74 w 124"/>
                  <a:gd name="T7" fmla="*/ 0 h 88"/>
                  <a:gd name="T8" fmla="*/ 60 w 124"/>
                  <a:gd name="T9" fmla="*/ 5 h 88"/>
                  <a:gd name="T10" fmla="*/ 46 w 124"/>
                  <a:gd name="T11" fmla="*/ 0 h 88"/>
                  <a:gd name="T12" fmla="*/ 31 w 124"/>
                  <a:gd name="T13" fmla="*/ 5 h 88"/>
                  <a:gd name="T14" fmla="*/ 25 w 124"/>
                  <a:gd name="T15" fmla="*/ 5 h 88"/>
                  <a:gd name="T16" fmla="*/ 0 w 124"/>
                  <a:gd name="T17" fmla="*/ 30 h 88"/>
                  <a:gd name="T18" fmla="*/ 3 w 124"/>
                  <a:gd name="T19" fmla="*/ 43 h 88"/>
                  <a:gd name="T20" fmla="*/ 0 w 124"/>
                  <a:gd name="T21" fmla="*/ 55 h 88"/>
                  <a:gd name="T22" fmla="*/ 25 w 124"/>
                  <a:gd name="T23" fmla="*/ 80 h 88"/>
                  <a:gd name="T24" fmla="*/ 28 w 124"/>
                  <a:gd name="T25" fmla="*/ 80 h 88"/>
                  <a:gd name="T26" fmla="*/ 46 w 124"/>
                  <a:gd name="T27" fmla="*/ 88 h 88"/>
                  <a:gd name="T28" fmla="*/ 64 w 124"/>
                  <a:gd name="T29" fmla="*/ 80 h 88"/>
                  <a:gd name="T30" fmla="*/ 79 w 124"/>
                  <a:gd name="T31" fmla="*/ 85 h 88"/>
                  <a:gd name="T32" fmla="*/ 104 w 124"/>
                  <a:gd name="T33" fmla="*/ 60 h 88"/>
                  <a:gd name="T34" fmla="*/ 104 w 124"/>
                  <a:gd name="T35" fmla="*/ 59 h 88"/>
                  <a:gd name="T36" fmla="*/ 124 w 124"/>
                  <a:gd name="T37" fmla="*/ 3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88">
                    <a:moveTo>
                      <a:pt x="124" y="34"/>
                    </a:moveTo>
                    <a:cubicBezTo>
                      <a:pt x="124" y="21"/>
                      <a:pt x="113" y="9"/>
                      <a:pt x="99" y="9"/>
                    </a:cubicBezTo>
                    <a:cubicBezTo>
                      <a:pt x="97" y="9"/>
                      <a:pt x="95" y="10"/>
                      <a:pt x="93" y="10"/>
                    </a:cubicBezTo>
                    <a:cubicBezTo>
                      <a:pt x="89" y="4"/>
                      <a:pt x="82" y="0"/>
                      <a:pt x="74" y="0"/>
                    </a:cubicBezTo>
                    <a:cubicBezTo>
                      <a:pt x="69" y="0"/>
                      <a:pt x="64" y="2"/>
                      <a:pt x="60" y="5"/>
                    </a:cubicBezTo>
                    <a:cubicBezTo>
                      <a:pt x="56" y="2"/>
                      <a:pt x="51" y="0"/>
                      <a:pt x="46" y="0"/>
                    </a:cubicBezTo>
                    <a:cubicBezTo>
                      <a:pt x="40" y="0"/>
                      <a:pt x="35" y="2"/>
                      <a:pt x="31" y="5"/>
                    </a:cubicBezTo>
                    <a:cubicBezTo>
                      <a:pt x="29" y="5"/>
                      <a:pt x="27" y="5"/>
                      <a:pt x="25" y="5"/>
                    </a:cubicBezTo>
                    <a:cubicBezTo>
                      <a:pt x="11" y="5"/>
                      <a:pt x="0" y="16"/>
                      <a:pt x="0" y="30"/>
                    </a:cubicBezTo>
                    <a:cubicBezTo>
                      <a:pt x="0" y="35"/>
                      <a:pt x="1" y="39"/>
                      <a:pt x="3" y="43"/>
                    </a:cubicBezTo>
                    <a:cubicBezTo>
                      <a:pt x="1" y="46"/>
                      <a:pt x="0" y="51"/>
                      <a:pt x="0" y="55"/>
                    </a:cubicBezTo>
                    <a:cubicBezTo>
                      <a:pt x="0" y="69"/>
                      <a:pt x="11" y="80"/>
                      <a:pt x="25" y="80"/>
                    </a:cubicBezTo>
                    <a:cubicBezTo>
                      <a:pt x="26" y="80"/>
                      <a:pt x="27" y="80"/>
                      <a:pt x="28" y="80"/>
                    </a:cubicBezTo>
                    <a:cubicBezTo>
                      <a:pt x="32" y="85"/>
                      <a:pt x="39" y="88"/>
                      <a:pt x="46" y="88"/>
                    </a:cubicBezTo>
                    <a:cubicBezTo>
                      <a:pt x="53" y="88"/>
                      <a:pt x="59" y="85"/>
                      <a:pt x="64" y="80"/>
                    </a:cubicBezTo>
                    <a:cubicBezTo>
                      <a:pt x="68" y="83"/>
                      <a:pt x="73" y="85"/>
                      <a:pt x="79" y="85"/>
                    </a:cubicBezTo>
                    <a:cubicBezTo>
                      <a:pt x="92" y="85"/>
                      <a:pt x="104" y="74"/>
                      <a:pt x="104" y="60"/>
                    </a:cubicBezTo>
                    <a:cubicBezTo>
                      <a:pt x="104" y="60"/>
                      <a:pt x="104" y="59"/>
                      <a:pt x="104" y="59"/>
                    </a:cubicBezTo>
                    <a:cubicBezTo>
                      <a:pt x="115" y="57"/>
                      <a:pt x="124" y="47"/>
                      <a:pt x="124" y="34"/>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3" name="组合 2"/>
          <p:cNvGrpSpPr/>
          <p:nvPr/>
        </p:nvGrpSpPr>
        <p:grpSpPr>
          <a:xfrm>
            <a:off x="2796224" y="3324846"/>
            <a:ext cx="838200" cy="838200"/>
            <a:chOff x="3693695" y="3225466"/>
            <a:chExt cx="838200" cy="838200"/>
          </a:xfrm>
          <a:solidFill>
            <a:srgbClr val="202A36"/>
          </a:solidFill>
        </p:grpSpPr>
        <p:sp>
          <p:nvSpPr>
            <p:cNvPr id="53" name="Rounded Rectangle 15"/>
            <p:cNvSpPr/>
            <p:nvPr/>
          </p:nvSpPr>
          <p:spPr>
            <a:xfrm>
              <a:off x="369369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55"/>
            <p:cNvSpPr>
              <a:spLocks noEditPoints="1"/>
            </p:cNvSpPr>
            <p:nvPr/>
          </p:nvSpPr>
          <p:spPr bwMode="auto">
            <a:xfrm>
              <a:off x="3898158" y="3419946"/>
              <a:ext cx="429274" cy="449241"/>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组合 4"/>
          <p:cNvGrpSpPr/>
          <p:nvPr/>
        </p:nvGrpSpPr>
        <p:grpSpPr>
          <a:xfrm>
            <a:off x="7036513" y="3324846"/>
            <a:ext cx="838200" cy="838200"/>
            <a:chOff x="6226075" y="3225466"/>
            <a:chExt cx="838200" cy="838200"/>
          </a:xfrm>
          <a:solidFill>
            <a:srgbClr val="202A36"/>
          </a:solidFill>
        </p:grpSpPr>
        <p:sp>
          <p:nvSpPr>
            <p:cNvPr id="54" name="Rounded Rectangle 17"/>
            <p:cNvSpPr/>
            <p:nvPr/>
          </p:nvSpPr>
          <p:spPr>
            <a:xfrm>
              <a:off x="622607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4" name="Group 29"/>
            <p:cNvGrpSpPr/>
            <p:nvPr/>
          </p:nvGrpSpPr>
          <p:grpSpPr>
            <a:xfrm>
              <a:off x="6482949" y="3448336"/>
              <a:ext cx="324452" cy="406813"/>
              <a:chOff x="5106627" y="2260366"/>
              <a:chExt cx="324452" cy="406813"/>
            </a:xfrm>
            <a:grpFill/>
          </p:grpSpPr>
          <p:sp>
            <p:nvSpPr>
              <p:cNvPr id="75"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6"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7"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78" name="Oval 83"/>
              <p:cNvSpPr>
                <a:spLocks noChangeArrowheads="1"/>
              </p:cNvSpPr>
              <p:nvPr/>
            </p:nvSpPr>
            <p:spPr bwMode="auto">
              <a:xfrm>
                <a:off x="5111618" y="2260366"/>
                <a:ext cx="316965" cy="107319"/>
              </a:xfrm>
              <a:prstGeom prst="ellipse">
                <a:avLst/>
              </a:pr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grpSp>
        <p:nvGrpSpPr>
          <p:cNvPr id="7" name="组合 6"/>
          <p:cNvGrpSpPr/>
          <p:nvPr/>
        </p:nvGrpSpPr>
        <p:grpSpPr>
          <a:xfrm>
            <a:off x="7036513" y="4853707"/>
            <a:ext cx="838200" cy="838200"/>
            <a:chOff x="8799095" y="3225466"/>
            <a:chExt cx="838200" cy="838200"/>
          </a:xfrm>
          <a:solidFill>
            <a:srgbClr val="202A36"/>
          </a:solidFill>
        </p:grpSpPr>
        <p:sp>
          <p:nvSpPr>
            <p:cNvPr id="55" name="Rounded Rectangle 19"/>
            <p:cNvSpPr/>
            <p:nvPr/>
          </p:nvSpPr>
          <p:spPr>
            <a:xfrm>
              <a:off x="8799095" y="3225466"/>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9" name="Group 34"/>
            <p:cNvGrpSpPr/>
            <p:nvPr/>
          </p:nvGrpSpPr>
          <p:grpSpPr>
            <a:xfrm>
              <a:off x="9018533" y="3535999"/>
              <a:ext cx="399324" cy="217134"/>
              <a:chOff x="7682273" y="3211260"/>
              <a:chExt cx="399324" cy="217134"/>
            </a:xfrm>
            <a:grpFill/>
          </p:grpSpPr>
          <p:sp>
            <p:nvSpPr>
              <p:cNvPr id="80" name="Freeform 98"/>
              <p:cNvSpPr>
                <a:spLocks noEditPoints="1"/>
              </p:cNvSpPr>
              <p:nvPr/>
            </p:nvSpPr>
            <p:spPr bwMode="auto">
              <a:xfrm>
                <a:off x="7682273" y="3211260"/>
                <a:ext cx="289511" cy="217134"/>
              </a:xfrm>
              <a:custGeom>
                <a:avLst/>
                <a:gdLst>
                  <a:gd name="T0" fmla="*/ 26 w 87"/>
                  <a:gd name="T1" fmla="*/ 23 h 65"/>
                  <a:gd name="T2" fmla="*/ 26 w 87"/>
                  <a:gd name="T3" fmla="*/ 33 h 65"/>
                  <a:gd name="T4" fmla="*/ 7 w 87"/>
                  <a:gd name="T5" fmla="*/ 17 h 65"/>
                  <a:gd name="T6" fmla="*/ 7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0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6" y="33"/>
                      <a:pt x="7" y="17"/>
                      <a:pt x="7" y="17"/>
                    </a:cubicBezTo>
                    <a:cubicBezTo>
                      <a:pt x="7" y="0"/>
                      <a:pt x="7" y="0"/>
                      <a:pt x="7"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0" y="65"/>
                      <a:pt x="87" y="65"/>
                      <a:pt x="87" y="65"/>
                    </a:cubicBezTo>
                    <a:cubicBezTo>
                      <a:pt x="87" y="9"/>
                      <a:pt x="87" y="9"/>
                      <a:pt x="87" y="9"/>
                    </a:cubicBezTo>
                    <a:cubicBezTo>
                      <a:pt x="87" y="9"/>
                      <a:pt x="60" y="9"/>
                      <a:pt x="40" y="9"/>
                    </a:cubicBezTo>
                    <a:cubicBezTo>
                      <a:pt x="25"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en-US"/>
              </a:p>
            </p:txBody>
          </p:sp>
          <p:sp>
            <p:nvSpPr>
              <p:cNvPr id="81" name="Freeform 99"/>
              <p:cNvSpPr>
                <a:spLocks noEditPoints="1"/>
              </p:cNvSpPr>
              <p:nvPr/>
            </p:nvSpPr>
            <p:spPr bwMode="auto">
              <a:xfrm>
                <a:off x="7981766" y="3368493"/>
                <a:ext cx="99831" cy="32446"/>
              </a:xfrm>
              <a:custGeom>
                <a:avLst/>
                <a:gdLst>
                  <a:gd name="T0" fmla="*/ 0 w 30"/>
                  <a:gd name="T1" fmla="*/ 10 h 10"/>
                  <a:gd name="T2" fmla="*/ 30 w 30"/>
                  <a:gd name="T3" fmla="*/ 10 h 10"/>
                  <a:gd name="T4" fmla="*/ 30 w 30"/>
                  <a:gd name="T5" fmla="*/ 0 h 10"/>
                  <a:gd name="T6" fmla="*/ 0 w 30"/>
                  <a:gd name="T7" fmla="*/ 0 h 10"/>
                  <a:gd name="T8" fmla="*/ 0 w 30"/>
                  <a:gd name="T9" fmla="*/ 10 h 10"/>
                  <a:gd name="T10" fmla="*/ 25 w 30"/>
                  <a:gd name="T11" fmla="*/ 2 h 10"/>
                  <a:gd name="T12" fmla="*/ 28 w 30"/>
                  <a:gd name="T13" fmla="*/ 5 h 10"/>
                  <a:gd name="T14" fmla="*/ 25 w 30"/>
                  <a:gd name="T15" fmla="*/ 8 h 10"/>
                  <a:gd name="T16" fmla="*/ 22 w 30"/>
                  <a:gd name="T17" fmla="*/ 5 h 10"/>
                  <a:gd name="T18" fmla="*/ 25 w 30"/>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10"/>
                    </a:moveTo>
                    <a:cubicBezTo>
                      <a:pt x="30" y="10"/>
                      <a:pt x="30" y="10"/>
                      <a:pt x="30" y="10"/>
                    </a:cubicBezTo>
                    <a:cubicBezTo>
                      <a:pt x="30" y="0"/>
                      <a:pt x="30" y="0"/>
                      <a:pt x="30" y="0"/>
                    </a:cubicBezTo>
                    <a:cubicBezTo>
                      <a:pt x="0" y="0"/>
                      <a:pt x="0" y="0"/>
                      <a:pt x="0" y="0"/>
                    </a:cubicBezTo>
                    <a:lnTo>
                      <a:pt x="0" y="10"/>
                    </a:lnTo>
                    <a:close/>
                    <a:moveTo>
                      <a:pt x="25" y="2"/>
                    </a:moveTo>
                    <a:cubicBezTo>
                      <a:pt x="27" y="2"/>
                      <a:pt x="28" y="4"/>
                      <a:pt x="28" y="5"/>
                    </a:cubicBezTo>
                    <a:cubicBezTo>
                      <a:pt x="28" y="7"/>
                      <a:pt x="27" y="8"/>
                      <a:pt x="25" y="8"/>
                    </a:cubicBezTo>
                    <a:cubicBezTo>
                      <a:pt x="23" y="8"/>
                      <a:pt x="22" y="7"/>
                      <a:pt x="22" y="5"/>
                    </a:cubicBezTo>
                    <a:cubicBezTo>
                      <a:pt x="22" y="4"/>
                      <a:pt x="23" y="2"/>
                      <a:pt x="25" y="2"/>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en-US"/>
              </a:p>
            </p:txBody>
          </p:sp>
          <p:sp>
            <p:nvSpPr>
              <p:cNvPr id="82" name="Freeform 100"/>
              <p:cNvSpPr>
                <a:spLocks noEditPoints="1"/>
              </p:cNvSpPr>
              <p:nvPr/>
            </p:nvSpPr>
            <p:spPr bwMode="auto">
              <a:xfrm>
                <a:off x="7981766" y="3276150"/>
                <a:ext cx="99831" cy="32446"/>
              </a:xfrm>
              <a:custGeom>
                <a:avLst/>
                <a:gdLst>
                  <a:gd name="T0" fmla="*/ 0 w 30"/>
                  <a:gd name="T1" fmla="*/ 0 h 10"/>
                  <a:gd name="T2" fmla="*/ 0 w 30"/>
                  <a:gd name="T3" fmla="*/ 10 h 10"/>
                  <a:gd name="T4" fmla="*/ 30 w 30"/>
                  <a:gd name="T5" fmla="*/ 10 h 10"/>
                  <a:gd name="T6" fmla="*/ 30 w 30"/>
                  <a:gd name="T7" fmla="*/ 0 h 10"/>
                  <a:gd name="T8" fmla="*/ 0 w 30"/>
                  <a:gd name="T9" fmla="*/ 0 h 10"/>
                  <a:gd name="T10" fmla="*/ 25 w 30"/>
                  <a:gd name="T11" fmla="*/ 8 h 10"/>
                  <a:gd name="T12" fmla="*/ 22 w 30"/>
                  <a:gd name="T13" fmla="*/ 5 h 10"/>
                  <a:gd name="T14" fmla="*/ 25 w 30"/>
                  <a:gd name="T15" fmla="*/ 3 h 10"/>
                  <a:gd name="T16" fmla="*/ 28 w 30"/>
                  <a:gd name="T17" fmla="*/ 5 h 10"/>
                  <a:gd name="T18" fmla="*/ 25 w 30"/>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10">
                    <a:moveTo>
                      <a:pt x="0" y="0"/>
                    </a:moveTo>
                    <a:cubicBezTo>
                      <a:pt x="0" y="10"/>
                      <a:pt x="0" y="10"/>
                      <a:pt x="0" y="10"/>
                    </a:cubicBezTo>
                    <a:cubicBezTo>
                      <a:pt x="30" y="10"/>
                      <a:pt x="30" y="10"/>
                      <a:pt x="30" y="10"/>
                    </a:cubicBezTo>
                    <a:cubicBezTo>
                      <a:pt x="30" y="0"/>
                      <a:pt x="30" y="0"/>
                      <a:pt x="30" y="0"/>
                    </a:cubicBezTo>
                    <a:lnTo>
                      <a:pt x="0" y="0"/>
                    </a:lnTo>
                    <a:close/>
                    <a:moveTo>
                      <a:pt x="25" y="8"/>
                    </a:moveTo>
                    <a:cubicBezTo>
                      <a:pt x="23" y="8"/>
                      <a:pt x="22" y="7"/>
                      <a:pt x="22" y="5"/>
                    </a:cubicBezTo>
                    <a:cubicBezTo>
                      <a:pt x="22" y="4"/>
                      <a:pt x="23" y="3"/>
                      <a:pt x="25" y="3"/>
                    </a:cubicBezTo>
                    <a:cubicBezTo>
                      <a:pt x="27" y="3"/>
                      <a:pt x="28" y="4"/>
                      <a:pt x="28" y="5"/>
                    </a:cubicBezTo>
                    <a:cubicBezTo>
                      <a:pt x="28" y="7"/>
                      <a:pt x="27" y="8"/>
                      <a:pt x="25" y="8"/>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2" name="组合 1"/>
          <p:cNvGrpSpPr/>
          <p:nvPr/>
        </p:nvGrpSpPr>
        <p:grpSpPr>
          <a:xfrm>
            <a:off x="2796224" y="1795986"/>
            <a:ext cx="838200" cy="838200"/>
            <a:chOff x="3693695" y="1876644"/>
            <a:chExt cx="838200" cy="838200"/>
          </a:xfrm>
          <a:solidFill>
            <a:srgbClr val="202A36"/>
          </a:solidFill>
        </p:grpSpPr>
        <p:sp>
          <p:nvSpPr>
            <p:cNvPr id="50" name="Rounded Rectangle 5"/>
            <p:cNvSpPr/>
            <p:nvPr/>
          </p:nvSpPr>
          <p:spPr>
            <a:xfrm>
              <a:off x="3693695" y="1876644"/>
              <a:ext cx="838200" cy="838200"/>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3" name="Group 38"/>
            <p:cNvGrpSpPr/>
            <p:nvPr/>
          </p:nvGrpSpPr>
          <p:grpSpPr>
            <a:xfrm>
              <a:off x="3898158" y="2053653"/>
              <a:ext cx="429274" cy="484183"/>
              <a:chOff x="5513440" y="1766202"/>
              <a:chExt cx="429274" cy="484183"/>
            </a:xfrm>
            <a:grpFill/>
          </p:grpSpPr>
          <p:sp>
            <p:nvSpPr>
              <p:cNvPr id="84"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5"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solidFill>
                <a:srgbClr val="FCB00F"/>
              </a:solid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86"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p>
            </p:txBody>
          </p:sp>
        </p:grpSp>
      </p:grpSp>
      <p:sp>
        <p:nvSpPr>
          <p:cNvPr id="8" name="文本框 7"/>
          <p:cNvSpPr txBox="1"/>
          <p:nvPr/>
        </p:nvSpPr>
        <p:spPr>
          <a:xfrm>
            <a:off x="3806620" y="1783808"/>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3800379" y="2149179"/>
            <a:ext cx="2717251" cy="738664"/>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89" name="文本框 88"/>
          <p:cNvSpPr txBox="1"/>
          <p:nvPr/>
        </p:nvSpPr>
        <p:spPr>
          <a:xfrm>
            <a:off x="3806620" y="3315944"/>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3800379" y="3681315"/>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91" name="文本框 90"/>
          <p:cNvSpPr txBox="1"/>
          <p:nvPr/>
        </p:nvSpPr>
        <p:spPr>
          <a:xfrm>
            <a:off x="3806620" y="4848079"/>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3800379" y="5213450"/>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93" name="文本框 92"/>
          <p:cNvSpPr txBox="1"/>
          <p:nvPr/>
        </p:nvSpPr>
        <p:spPr>
          <a:xfrm>
            <a:off x="8113760" y="1783808"/>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4" name="文本框 93"/>
          <p:cNvSpPr txBox="1"/>
          <p:nvPr/>
        </p:nvSpPr>
        <p:spPr>
          <a:xfrm>
            <a:off x="8107519" y="2149179"/>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95" name="文本框 94"/>
          <p:cNvSpPr txBox="1"/>
          <p:nvPr/>
        </p:nvSpPr>
        <p:spPr>
          <a:xfrm>
            <a:off x="8113760" y="3315944"/>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8107519" y="3681315"/>
            <a:ext cx="2717251" cy="738664"/>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
        <p:nvSpPr>
          <p:cNvPr id="97" name="文本框 96"/>
          <p:cNvSpPr txBox="1"/>
          <p:nvPr/>
        </p:nvSpPr>
        <p:spPr>
          <a:xfrm>
            <a:off x="8113760" y="4848079"/>
            <a:ext cx="1723549" cy="400110"/>
          </a:xfrm>
          <a:prstGeom prst="rect">
            <a:avLst/>
          </a:prstGeom>
          <a:noFill/>
        </p:spPr>
        <p:txBody>
          <a:bodyPr wrap="none" rtlCol="0">
            <a:spAutoFit/>
          </a:bodyPr>
          <a:lstStyle/>
          <a:p>
            <a:r>
              <a:rPr lang="zh-CN" altLang="en-US" sz="2000" b="1" dirty="0" smtClean="0">
                <a:solidFill>
                  <a:srgbClr val="202A36"/>
                </a:solidFill>
                <a:latin typeface="微软雅黑" panose="020B0503020204020204" pitchFamily="34" charset="-122"/>
                <a:ea typeface="微软雅黑" panose="020B0503020204020204" pitchFamily="34" charset="-122"/>
              </a:rPr>
              <a:t>点击输入书名</a:t>
            </a:r>
            <a:endParaRPr lang="zh-CN" altLang="en-US" sz="2000" b="1" dirty="0">
              <a:solidFill>
                <a:srgbClr val="202A36"/>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8107519" y="5213450"/>
            <a:ext cx="2717251" cy="954107"/>
          </a:xfrm>
          <a:prstGeom prst="rect">
            <a:avLst/>
          </a:prstGeom>
          <a:noFill/>
        </p:spPr>
        <p:txBody>
          <a:bodyPr wrap="square" rtlCol="0">
            <a:spAutoFit/>
          </a:bodyPr>
          <a:lstStyle/>
          <a:p>
            <a:r>
              <a:rPr lang="zh-CN" altLang="en-US" sz="1400" dirty="0" smtClean="0">
                <a:solidFill>
                  <a:srgbClr val="202A36"/>
                </a:solidFill>
                <a:latin typeface="微软雅黑" panose="020B0503020204020204" pitchFamily="34" charset="-122"/>
                <a:ea typeface="微软雅黑" panose="020B0503020204020204" pitchFamily="34" charset="-122"/>
              </a:rPr>
              <a:t>作者：王二</a:t>
            </a:r>
            <a:endParaRPr lang="en-US" altLang="zh-CN" sz="1400" dirty="0" smtClean="0">
              <a:solidFill>
                <a:srgbClr val="202A36"/>
              </a:solidFill>
              <a:latin typeface="微软雅黑" panose="020B0503020204020204" pitchFamily="34" charset="-122"/>
              <a:ea typeface="微软雅黑" panose="020B0503020204020204" pitchFamily="34" charset="-122"/>
            </a:endParaRPr>
          </a:p>
          <a:p>
            <a:r>
              <a:rPr lang="zh-CN" altLang="en-US" sz="1400" dirty="0" smtClean="0">
                <a:solidFill>
                  <a:srgbClr val="202A36"/>
                </a:solidFill>
                <a:latin typeface="微软雅黑" panose="020B0503020204020204" pitchFamily="34" charset="-122"/>
                <a:ea typeface="微软雅黑" panose="020B0503020204020204" pitchFamily="34" charset="-122"/>
              </a:rPr>
              <a:t>主要内容：</a:t>
            </a:r>
            <a:r>
              <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a:t>
            </a:r>
            <a:r>
              <a:rPr lang="zh-CN" altLang="en-US" sz="1400" dirty="0" smtClean="0">
                <a:solidFill>
                  <a:srgbClr val="202A36"/>
                </a:solidFill>
                <a:latin typeface="微软雅黑" panose="020B0503020204020204" pitchFamily="34" charset="-122"/>
                <a:ea typeface="微软雅黑" panose="020B0503020204020204" pitchFamily="34" charset="-122"/>
                <a:sym typeface="微软雅黑" pitchFamily="34" charset="-122"/>
              </a:rPr>
              <a:t>。</a:t>
            </a:r>
            <a:endParaRPr lang="zh-CN" altLang="en-US" sz="1400" dirty="0">
              <a:solidFill>
                <a:srgbClr val="202A36"/>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220169008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250"/>
                                        <p:tgtEl>
                                          <p:spTgt spid="2"/>
                                        </p:tgtEl>
                                        <p:attrNameLst>
                                          <p:attrName>ppt_x</p:attrName>
                                        </p:attrNameLst>
                                      </p:cBhvr>
                                      <p:tavLst>
                                        <p:tav tm="0">
                                          <p:val>
                                            <p:strVal val="#ppt_x-#ppt_w*1.125000"/>
                                          </p:val>
                                        </p:tav>
                                        <p:tav tm="100000">
                                          <p:val>
                                            <p:strVal val="#ppt_x"/>
                                          </p:val>
                                        </p:tav>
                                      </p:tavLst>
                                    </p:anim>
                                    <p:animEffect transition="in" filter="wipe(right)">
                                      <p:cBhvr>
                                        <p:cTn id="12" dur="250"/>
                                        <p:tgtEl>
                                          <p:spTgt spid="2"/>
                                        </p:tgtEl>
                                      </p:cBhvr>
                                    </p:animEffect>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1250"/>
                            </p:stCondLst>
                            <p:childTnLst>
                              <p:par>
                                <p:cTn id="21" presetID="1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250"/>
                                        <p:tgtEl>
                                          <p:spTgt spid="3"/>
                                        </p:tgtEl>
                                        <p:attrNameLst>
                                          <p:attrName>ppt_x</p:attrName>
                                        </p:attrNameLst>
                                      </p:cBhvr>
                                      <p:tavLst>
                                        <p:tav tm="0">
                                          <p:val>
                                            <p:strVal val="#ppt_x-#ppt_w*1.125000"/>
                                          </p:val>
                                        </p:tav>
                                        <p:tav tm="100000">
                                          <p:val>
                                            <p:strVal val="#ppt_x"/>
                                          </p:val>
                                        </p:tav>
                                      </p:tavLst>
                                    </p:anim>
                                    <p:animEffect transition="in" filter="wipe(right)">
                                      <p:cBhvr>
                                        <p:cTn id="24" dur="250"/>
                                        <p:tgtEl>
                                          <p:spTgt spid="3"/>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wipe(left)">
                                      <p:cBhvr>
                                        <p:cTn id="28" dur="500"/>
                                        <p:tgtEl>
                                          <p:spTgt spid="89"/>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wipe(left)">
                                      <p:cBhvr>
                                        <p:cTn id="31" dur="500"/>
                                        <p:tgtEl>
                                          <p:spTgt spid="90"/>
                                        </p:tgtEl>
                                      </p:cBhvr>
                                    </p:animEffect>
                                  </p:childTnLst>
                                </p:cTn>
                              </p:par>
                            </p:childTnLst>
                          </p:cTn>
                        </p:par>
                        <p:par>
                          <p:cTn id="32" fill="hold">
                            <p:stCondLst>
                              <p:cond delay="2000"/>
                            </p:stCondLst>
                            <p:childTnLst>
                              <p:par>
                                <p:cTn id="33" presetID="12" presetClass="entr" presetSubtype="8"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250"/>
                                        <p:tgtEl>
                                          <p:spTgt spid="6"/>
                                        </p:tgtEl>
                                        <p:attrNameLst>
                                          <p:attrName>ppt_x</p:attrName>
                                        </p:attrNameLst>
                                      </p:cBhvr>
                                      <p:tavLst>
                                        <p:tav tm="0">
                                          <p:val>
                                            <p:strVal val="#ppt_x-#ppt_w*1.125000"/>
                                          </p:val>
                                        </p:tav>
                                        <p:tav tm="100000">
                                          <p:val>
                                            <p:strVal val="#ppt_x"/>
                                          </p:val>
                                        </p:tav>
                                      </p:tavLst>
                                    </p:anim>
                                    <p:animEffect transition="in" filter="wipe(right)">
                                      <p:cBhvr>
                                        <p:cTn id="36" dur="250"/>
                                        <p:tgtEl>
                                          <p:spTgt spid="6"/>
                                        </p:tgtEl>
                                      </p:cBhvr>
                                    </p:animEffect>
                                  </p:childTnLst>
                                </p:cTn>
                              </p:par>
                            </p:childTnLst>
                          </p:cTn>
                        </p:par>
                        <p:par>
                          <p:cTn id="37" fill="hold">
                            <p:stCondLst>
                              <p:cond delay="2250"/>
                            </p:stCondLst>
                            <p:childTnLst>
                              <p:par>
                                <p:cTn id="38" presetID="22" presetClass="entr" presetSubtype="8" fill="hold" grpId="0" nodeType="afterEffect">
                                  <p:stCondLst>
                                    <p:cond delay="0"/>
                                  </p:stCondLst>
                                  <p:childTnLst>
                                    <p:set>
                                      <p:cBhvr>
                                        <p:cTn id="39" dur="1" fill="hold">
                                          <p:stCondLst>
                                            <p:cond delay="0"/>
                                          </p:stCondLst>
                                        </p:cTn>
                                        <p:tgtEl>
                                          <p:spTgt spid="91"/>
                                        </p:tgtEl>
                                        <p:attrNameLst>
                                          <p:attrName>style.visibility</p:attrName>
                                        </p:attrNameLst>
                                      </p:cBhvr>
                                      <p:to>
                                        <p:strVal val="visible"/>
                                      </p:to>
                                    </p:set>
                                    <p:animEffect transition="in" filter="wipe(left)">
                                      <p:cBhvr>
                                        <p:cTn id="40" dur="500"/>
                                        <p:tgtEl>
                                          <p:spTgt spid="9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500"/>
                                        <p:tgtEl>
                                          <p:spTgt spid="92"/>
                                        </p:tgtEl>
                                      </p:cBhvr>
                                    </p:animEffect>
                                  </p:childTnLst>
                                </p:cTn>
                              </p:par>
                            </p:childTnLst>
                          </p:cTn>
                        </p:par>
                        <p:par>
                          <p:cTn id="44" fill="hold">
                            <p:stCondLst>
                              <p:cond delay="2750"/>
                            </p:stCondLst>
                            <p:childTnLst>
                              <p:par>
                                <p:cTn id="45" presetID="12" presetClass="entr" presetSubtype="8"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additive="base">
                                        <p:cTn id="47" dur="250"/>
                                        <p:tgtEl>
                                          <p:spTgt spid="4"/>
                                        </p:tgtEl>
                                        <p:attrNameLst>
                                          <p:attrName>ppt_x</p:attrName>
                                        </p:attrNameLst>
                                      </p:cBhvr>
                                      <p:tavLst>
                                        <p:tav tm="0">
                                          <p:val>
                                            <p:strVal val="#ppt_x-#ppt_w*1.125000"/>
                                          </p:val>
                                        </p:tav>
                                        <p:tav tm="100000">
                                          <p:val>
                                            <p:strVal val="#ppt_x"/>
                                          </p:val>
                                        </p:tav>
                                      </p:tavLst>
                                    </p:anim>
                                    <p:animEffect transition="in" filter="wipe(right)">
                                      <p:cBhvr>
                                        <p:cTn id="48" dur="250"/>
                                        <p:tgtEl>
                                          <p:spTgt spid="4"/>
                                        </p:tgtEl>
                                      </p:cBhvr>
                                    </p:animEffect>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Effect transition="in" filter="wipe(left)">
                                      <p:cBhvr>
                                        <p:cTn id="52" dur="500"/>
                                        <p:tgtEl>
                                          <p:spTgt spid="93"/>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Effect transition="in" filter="wipe(left)">
                                      <p:cBhvr>
                                        <p:cTn id="55" dur="500"/>
                                        <p:tgtEl>
                                          <p:spTgt spid="94"/>
                                        </p:tgtEl>
                                      </p:cBhvr>
                                    </p:animEffect>
                                  </p:childTnLst>
                                </p:cTn>
                              </p:par>
                            </p:childTnLst>
                          </p:cTn>
                        </p:par>
                        <p:par>
                          <p:cTn id="56" fill="hold">
                            <p:stCondLst>
                              <p:cond delay="3500"/>
                            </p:stCondLst>
                            <p:childTnLst>
                              <p:par>
                                <p:cTn id="57" presetID="12" presetClass="entr" presetSubtype="8" fill="hold" nodeType="afterEffect">
                                  <p:stCondLst>
                                    <p:cond delay="0"/>
                                  </p:stCondLst>
                                  <p:childTnLst>
                                    <p:set>
                                      <p:cBhvr>
                                        <p:cTn id="58" dur="1" fill="hold">
                                          <p:stCondLst>
                                            <p:cond delay="0"/>
                                          </p:stCondLst>
                                        </p:cTn>
                                        <p:tgtEl>
                                          <p:spTgt spid="5"/>
                                        </p:tgtEl>
                                        <p:attrNameLst>
                                          <p:attrName>style.visibility</p:attrName>
                                        </p:attrNameLst>
                                      </p:cBhvr>
                                      <p:to>
                                        <p:strVal val="visible"/>
                                      </p:to>
                                    </p:set>
                                    <p:anim calcmode="lin" valueType="num">
                                      <p:cBhvr additive="base">
                                        <p:cTn id="59" dur="250"/>
                                        <p:tgtEl>
                                          <p:spTgt spid="5"/>
                                        </p:tgtEl>
                                        <p:attrNameLst>
                                          <p:attrName>ppt_x</p:attrName>
                                        </p:attrNameLst>
                                      </p:cBhvr>
                                      <p:tavLst>
                                        <p:tav tm="0">
                                          <p:val>
                                            <p:strVal val="#ppt_x-#ppt_w*1.125000"/>
                                          </p:val>
                                        </p:tav>
                                        <p:tav tm="100000">
                                          <p:val>
                                            <p:strVal val="#ppt_x"/>
                                          </p:val>
                                        </p:tav>
                                      </p:tavLst>
                                    </p:anim>
                                    <p:animEffect transition="in" filter="wipe(right)">
                                      <p:cBhvr>
                                        <p:cTn id="60" dur="250"/>
                                        <p:tgtEl>
                                          <p:spTgt spid="5"/>
                                        </p:tgtEl>
                                      </p:cBhvr>
                                    </p:animEffect>
                                  </p:childTnLst>
                                </p:cTn>
                              </p:par>
                            </p:childTnLst>
                          </p:cTn>
                        </p:par>
                        <p:par>
                          <p:cTn id="61" fill="hold">
                            <p:stCondLst>
                              <p:cond delay="3750"/>
                            </p:stCondLst>
                            <p:childTnLst>
                              <p:par>
                                <p:cTn id="62" presetID="22" presetClass="entr" presetSubtype="8" fill="hold" grpId="0" nodeType="afterEffect">
                                  <p:stCondLst>
                                    <p:cond delay="0"/>
                                  </p:stCondLst>
                                  <p:childTnLst>
                                    <p:set>
                                      <p:cBhvr>
                                        <p:cTn id="63" dur="1" fill="hold">
                                          <p:stCondLst>
                                            <p:cond delay="0"/>
                                          </p:stCondLst>
                                        </p:cTn>
                                        <p:tgtEl>
                                          <p:spTgt spid="95"/>
                                        </p:tgtEl>
                                        <p:attrNameLst>
                                          <p:attrName>style.visibility</p:attrName>
                                        </p:attrNameLst>
                                      </p:cBhvr>
                                      <p:to>
                                        <p:strVal val="visible"/>
                                      </p:to>
                                    </p:set>
                                    <p:animEffect transition="in" filter="wipe(left)">
                                      <p:cBhvr>
                                        <p:cTn id="64" dur="500"/>
                                        <p:tgtEl>
                                          <p:spTgt spid="95"/>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4250"/>
                            </p:stCondLst>
                            <p:childTnLst>
                              <p:par>
                                <p:cTn id="69" presetID="12" presetClass="entr" presetSubtype="8" fill="hold"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additive="base">
                                        <p:cTn id="71" dur="250"/>
                                        <p:tgtEl>
                                          <p:spTgt spid="7"/>
                                        </p:tgtEl>
                                        <p:attrNameLst>
                                          <p:attrName>ppt_x</p:attrName>
                                        </p:attrNameLst>
                                      </p:cBhvr>
                                      <p:tavLst>
                                        <p:tav tm="0">
                                          <p:val>
                                            <p:strVal val="#ppt_x-#ppt_w*1.125000"/>
                                          </p:val>
                                        </p:tav>
                                        <p:tav tm="100000">
                                          <p:val>
                                            <p:strVal val="#ppt_x"/>
                                          </p:val>
                                        </p:tav>
                                      </p:tavLst>
                                    </p:anim>
                                    <p:animEffect transition="in" filter="wipe(right)">
                                      <p:cBhvr>
                                        <p:cTn id="72" dur="250"/>
                                        <p:tgtEl>
                                          <p:spTgt spid="7"/>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97"/>
                                        </p:tgtEl>
                                        <p:attrNameLst>
                                          <p:attrName>style.visibility</p:attrName>
                                        </p:attrNameLst>
                                      </p:cBhvr>
                                      <p:to>
                                        <p:strVal val="visible"/>
                                      </p:to>
                                    </p:set>
                                    <p:animEffect transition="in" filter="wipe(left)">
                                      <p:cBhvr>
                                        <p:cTn id="76" dur="500"/>
                                        <p:tgtEl>
                                          <p:spTgt spid="9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wipe(left)">
                                      <p:cBhvr>
                                        <p:cTn id="7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0"/>
      <p:bldP spid="9" grpId="0"/>
      <p:bldP spid="89" grpId="0"/>
      <p:bldP spid="90" grpId="0"/>
      <p:bldP spid="91" grpId="0"/>
      <p:bldP spid="92" grpId="0"/>
      <p:bldP spid="93" grpId="0"/>
      <p:bldP spid="94" grpId="0"/>
      <p:bldP spid="95" grpId="0"/>
      <p:bldP spid="96" grpId="0"/>
      <p:bldP spid="97" grpId="0"/>
      <p:bldP spid="9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3"/>
          <p:cNvSpPr>
            <a:spLocks noChangeArrowheads="1"/>
          </p:cNvSpPr>
          <p:nvPr/>
        </p:nvSpPr>
        <p:spPr bwMode="auto">
          <a:xfrm>
            <a:off x="2706001"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spcBef>
                <a:spcPct val="0"/>
              </a:spcBef>
              <a:buFont typeface="Arial" charset="0"/>
              <a:buNone/>
            </a:pPr>
            <a:r>
              <a:rPr lang="zh-CN" altLang="en-US" sz="2933" b="1" dirty="0" smtClean="0">
                <a:solidFill>
                  <a:srgbClr val="202A36"/>
                </a:solidFill>
                <a:latin typeface="Arial" panose="020B0604020202020204" pitchFamily="34" charset="0"/>
                <a:cs typeface="Arial" panose="020B0604020202020204" pitchFamily="34" charset="0"/>
                <a:sym typeface="Impact" pitchFamily="34" charset="0"/>
              </a:rPr>
              <a:t>选题背景</a:t>
            </a:r>
            <a:endParaRPr lang="zh-CN" altLang="en-US" sz="2933" b="1" dirty="0">
              <a:solidFill>
                <a:srgbClr val="202A36"/>
              </a:solidFill>
              <a:latin typeface="Arial" panose="020B0604020202020204" pitchFamily="34" charset="0"/>
              <a:ea typeface="宋体" pitchFamily="2" charset="-122"/>
              <a:cs typeface="Arial" panose="020B0604020202020204" pitchFamily="34" charset="0"/>
            </a:endParaRPr>
          </a:p>
        </p:txBody>
      </p:sp>
      <p:sp>
        <p:nvSpPr>
          <p:cNvPr id="66" name="矩形 47"/>
          <p:cNvSpPr>
            <a:spLocks noChangeArrowheads="1"/>
          </p:cNvSpPr>
          <p:nvPr/>
        </p:nvSpPr>
        <p:spPr bwMode="auto">
          <a:xfrm>
            <a:off x="6885973" y="2652572"/>
            <a:ext cx="4161442"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rgbClr val="202A36"/>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 。</a:t>
            </a:r>
            <a:endParaRPr lang="en-US" altLang="zh-CN" sz="1400" dirty="0">
              <a:solidFill>
                <a:srgbClr val="202A36"/>
              </a:solidFill>
              <a:latin typeface="微软雅黑" pitchFamily="34" charset="-122"/>
              <a:ea typeface="微软雅黑" pitchFamily="34" charset="-122"/>
              <a:sym typeface="微软雅黑" pitchFamily="34" charset="-122"/>
            </a:endParaRPr>
          </a:p>
        </p:txBody>
      </p:sp>
      <p:sp>
        <p:nvSpPr>
          <p:cNvPr id="67" name="矩形 3"/>
          <p:cNvSpPr>
            <a:spLocks noChangeArrowheads="1"/>
          </p:cNvSpPr>
          <p:nvPr/>
        </p:nvSpPr>
        <p:spPr bwMode="auto">
          <a:xfrm>
            <a:off x="6902496" y="2100915"/>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smtClean="0">
                <a:solidFill>
                  <a:srgbClr val="202A36"/>
                </a:solidFill>
                <a:latin typeface="Arial" panose="020B0604020202020204" pitchFamily="34" charset="0"/>
                <a:ea typeface="微软雅黑" pitchFamily="34" charset="-122"/>
                <a:cs typeface="Arial" panose="020B0604020202020204" pitchFamily="34" charset="0"/>
              </a:rPr>
              <a:t>行业现状</a:t>
            </a:r>
            <a:endParaRPr lang="zh-CN" altLang="en-US" sz="2000" b="1" dirty="0">
              <a:solidFill>
                <a:srgbClr val="202A36"/>
              </a:solidFill>
              <a:latin typeface="Arial" panose="020B0604020202020204" pitchFamily="34" charset="0"/>
              <a:ea typeface="微软雅黑" pitchFamily="34" charset="-122"/>
              <a:cs typeface="Arial" panose="020B0604020202020204" pitchFamily="34" charset="0"/>
            </a:endParaRPr>
          </a:p>
        </p:txBody>
      </p:sp>
      <p:sp>
        <p:nvSpPr>
          <p:cNvPr id="68" name="矩形 67"/>
          <p:cNvSpPr/>
          <p:nvPr/>
        </p:nvSpPr>
        <p:spPr>
          <a:xfrm>
            <a:off x="6961619" y="2561866"/>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69" name="矩形 68"/>
          <p:cNvSpPr/>
          <p:nvPr/>
        </p:nvSpPr>
        <p:spPr>
          <a:xfrm>
            <a:off x="7576469" y="2561866"/>
            <a:ext cx="1215000" cy="4050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70" name="矩形 47"/>
          <p:cNvSpPr>
            <a:spLocks noChangeArrowheads="1"/>
          </p:cNvSpPr>
          <p:nvPr/>
        </p:nvSpPr>
        <p:spPr bwMode="auto">
          <a:xfrm>
            <a:off x="6885973" y="4527067"/>
            <a:ext cx="4161442"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rgbClr val="202A36"/>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a:t>
            </a:r>
            <a:r>
              <a:rPr lang="zh-CN" altLang="en-US" sz="1400" dirty="0" smtClean="0">
                <a:solidFill>
                  <a:srgbClr val="202A36"/>
                </a:solidFill>
                <a:latin typeface="微软雅黑" pitchFamily="34" charset="-122"/>
                <a:ea typeface="微软雅黑" pitchFamily="34" charset="-122"/>
                <a:sym typeface="微软雅黑" pitchFamily="34" charset="-122"/>
              </a:rPr>
              <a:t>粘贴。</a:t>
            </a:r>
            <a:endParaRPr lang="en-US" altLang="zh-CN" sz="1400" dirty="0">
              <a:solidFill>
                <a:srgbClr val="202A36"/>
              </a:solidFill>
              <a:latin typeface="微软雅黑" pitchFamily="34" charset="-122"/>
              <a:ea typeface="微软雅黑" pitchFamily="34" charset="-122"/>
              <a:sym typeface="微软雅黑" pitchFamily="34" charset="-122"/>
            </a:endParaRPr>
          </a:p>
        </p:txBody>
      </p:sp>
      <p:sp>
        <p:nvSpPr>
          <p:cNvPr id="71" name="矩形 3"/>
          <p:cNvSpPr>
            <a:spLocks noChangeArrowheads="1"/>
          </p:cNvSpPr>
          <p:nvPr/>
        </p:nvSpPr>
        <p:spPr bwMode="auto">
          <a:xfrm>
            <a:off x="6902496" y="3975410"/>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smtClean="0">
                <a:solidFill>
                  <a:srgbClr val="202A36"/>
                </a:solidFill>
                <a:latin typeface="Arial" panose="020B0604020202020204" pitchFamily="34" charset="0"/>
                <a:ea typeface="微软雅黑" pitchFamily="34" charset="-122"/>
                <a:cs typeface="Arial" panose="020B0604020202020204" pitchFamily="34" charset="0"/>
              </a:rPr>
              <a:t>区域现状</a:t>
            </a:r>
            <a:endParaRPr lang="zh-CN" altLang="en-US" sz="2000" b="1" dirty="0">
              <a:solidFill>
                <a:srgbClr val="202A36"/>
              </a:solidFill>
              <a:latin typeface="Arial" panose="020B0604020202020204" pitchFamily="34" charset="0"/>
              <a:ea typeface="微软雅黑" pitchFamily="34" charset="-122"/>
              <a:cs typeface="Arial" panose="020B0604020202020204" pitchFamily="34" charset="0"/>
            </a:endParaRPr>
          </a:p>
        </p:txBody>
      </p:sp>
      <p:sp>
        <p:nvSpPr>
          <p:cNvPr id="72" name="矩形 71"/>
          <p:cNvSpPr/>
          <p:nvPr/>
        </p:nvSpPr>
        <p:spPr>
          <a:xfrm>
            <a:off x="6961619" y="4436361"/>
            <a:ext cx="599800" cy="40500"/>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73" name="矩形 72"/>
          <p:cNvSpPr/>
          <p:nvPr/>
        </p:nvSpPr>
        <p:spPr>
          <a:xfrm>
            <a:off x="7576469" y="4436361"/>
            <a:ext cx="1215000" cy="40500"/>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bg1"/>
              </a:solidFill>
            </a:endParaRPr>
          </a:p>
        </p:txBody>
      </p:sp>
      <p:sp>
        <p:nvSpPr>
          <p:cNvPr id="12" name="矩形 83"/>
          <p:cNvSpPr>
            <a:spLocks noChangeArrowheads="1"/>
          </p:cNvSpPr>
          <p:nvPr/>
        </p:nvSpPr>
        <p:spPr bwMode="auto">
          <a:xfrm>
            <a:off x="2802590" y="1706564"/>
            <a:ext cx="3932483" cy="4073899"/>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76200" cmpd="sng">
            <a:solidFill>
              <a:srgbClr val="202A36"/>
            </a:solidFill>
            <a:miter lim="800000"/>
            <a:headEnd/>
            <a:tailEnd/>
          </a:ln>
        </p:spPr>
        <p:txBody>
          <a:bodyPr/>
          <a:lstStyle/>
          <a:p>
            <a:endParaRPr lang="zh-CN" altLang="en-US"/>
          </a:p>
        </p:txBody>
      </p:sp>
      <p:sp>
        <p:nvSpPr>
          <p:cNvPr id="13" name="Freeform 12"/>
          <p:cNvSpPr>
            <a:spLocks/>
          </p:cNvSpPr>
          <p:nvPr/>
        </p:nvSpPr>
        <p:spPr bwMode="auto">
          <a:xfrm>
            <a:off x="2706001" y="153671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CB00F"/>
          </a:solidFill>
          <a:ln>
            <a:noFill/>
          </a:ln>
          <a:extLst/>
        </p:spPr>
        <p:txBody>
          <a:bodyPr/>
          <a:lstStyle/>
          <a:p>
            <a:endParaRPr lang="zh-CN" altLang="en-US"/>
          </a:p>
        </p:txBody>
      </p:sp>
      <p:sp>
        <p:nvSpPr>
          <p:cNvPr id="14" name="Freeform 12"/>
          <p:cNvSpPr>
            <a:spLocks/>
          </p:cNvSpPr>
          <p:nvPr/>
        </p:nvSpPr>
        <p:spPr bwMode="auto">
          <a:xfrm flipH="1" flipV="1">
            <a:off x="6304481" y="535313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FCB00F"/>
          </a:solidFill>
          <a:ln>
            <a:noFill/>
          </a:ln>
          <a:extLst/>
        </p:spPr>
        <p:txBody>
          <a:bodyPr/>
          <a:lstStyle/>
          <a:p>
            <a:endParaRPr lang="zh-CN" altLang="en-US"/>
          </a:p>
        </p:txBody>
      </p:sp>
    </p:spTree>
    <p:extLst>
      <p:ext uri="{BB962C8B-B14F-4D97-AF65-F5344CB8AC3E}">
        <p14:creationId xmlns:p14="http://schemas.microsoft.com/office/powerpoint/2010/main" val="4115658513"/>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2.17538E-6 -2.95097E-6 L 0.16536 0.28539 " pathEditMode="relative" rAng="0" ptsTypes="AA">
                                      <p:cBhvr>
                                        <p:cTn id="12" dur="500" spd="-99900" fill="hold"/>
                                        <p:tgtEl>
                                          <p:spTgt spid="13"/>
                                        </p:tgtEl>
                                        <p:attrNameLst>
                                          <p:attrName>ppt_x,ppt_y</p:attrName>
                                        </p:attrNameLst>
                                      </p:cBhvr>
                                      <p:rCtr x="8262" y="14269"/>
                                    </p:animMotion>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35" presetClass="path" presetSubtype="0" accel="50000" decel="50000" fill="hold" grpId="1" nodeType="withEffect">
                                  <p:stCondLst>
                                    <p:cond delay="0"/>
                                  </p:stCondLst>
                                  <p:childTnLst>
                                    <p:animMotion origin="layout" path="M 3.64299E-7 3.02498E-6 L -0.15392 -0.26827 " pathEditMode="relative" rAng="0" ptsTypes="AA">
                                      <p:cBhvr>
                                        <p:cTn id="16" dur="500" spd="-99900" fill="hold"/>
                                        <p:tgtEl>
                                          <p:spTgt spid="14"/>
                                        </p:tgtEl>
                                        <p:attrNameLst>
                                          <p:attrName>ppt_x,ppt_y</p:attrName>
                                        </p:attrNameLst>
                                      </p:cBhvr>
                                      <p:rCtr x="-7702" y="-13414"/>
                                    </p:animMotion>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wipe(left)">
                                      <p:cBhvr>
                                        <p:cTn id="25" dur="500"/>
                                        <p:tgtEl>
                                          <p:spTgt spid="67"/>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left)">
                                      <p:cBhvr>
                                        <p:cTn id="29" dur="500"/>
                                        <p:tgtEl>
                                          <p:spTgt spid="68"/>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69"/>
                                        </p:tgtEl>
                                        <p:attrNameLst>
                                          <p:attrName>style.visibility</p:attrName>
                                        </p:attrNameLst>
                                      </p:cBhvr>
                                      <p:to>
                                        <p:strVal val="visible"/>
                                      </p:to>
                                    </p:set>
                                    <p:animEffect transition="in" filter="wipe(left)">
                                      <p:cBhvr>
                                        <p:cTn id="33" dur="750"/>
                                        <p:tgtEl>
                                          <p:spTgt spid="69"/>
                                        </p:tgtEl>
                                      </p:cBhvr>
                                    </p:animEffect>
                                  </p:childTnLst>
                                </p:cTn>
                              </p:par>
                            </p:childTnLst>
                          </p:cTn>
                        </p:par>
                        <p:par>
                          <p:cTn id="34" fill="hold">
                            <p:stCondLst>
                              <p:cond delay="2750"/>
                            </p:stCondLst>
                            <p:childTnLst>
                              <p:par>
                                <p:cTn id="35" presetID="14" presetClass="entr" presetSubtype="10"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randombar(horizontal)">
                                      <p:cBhvr>
                                        <p:cTn id="37" dur="750"/>
                                        <p:tgtEl>
                                          <p:spTgt spid="66"/>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71"/>
                                        </p:tgtEl>
                                        <p:attrNameLst>
                                          <p:attrName>style.visibility</p:attrName>
                                        </p:attrNameLst>
                                      </p:cBhvr>
                                      <p:to>
                                        <p:strVal val="visible"/>
                                      </p:to>
                                    </p:set>
                                    <p:animEffect transition="in" filter="wipe(left)">
                                      <p:cBhvr>
                                        <p:cTn id="41" dur="500"/>
                                        <p:tgtEl>
                                          <p:spTgt spid="71"/>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wipe(left)">
                                      <p:cBhvr>
                                        <p:cTn id="45" dur="500"/>
                                        <p:tgtEl>
                                          <p:spTgt spid="72"/>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750"/>
                                        <p:tgtEl>
                                          <p:spTgt spid="73"/>
                                        </p:tgtEl>
                                      </p:cBhvr>
                                    </p:animEffect>
                                  </p:childTnLst>
                                </p:cTn>
                              </p:par>
                            </p:childTnLst>
                          </p:cTn>
                        </p:par>
                        <p:par>
                          <p:cTn id="50" fill="hold">
                            <p:stCondLst>
                              <p:cond delay="5250"/>
                            </p:stCondLst>
                            <p:childTnLst>
                              <p:par>
                                <p:cTn id="51" presetID="14" presetClass="entr" presetSubtype="1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randombar(horizontal)">
                                      <p:cBhvr>
                                        <p:cTn id="53" dur="75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66" grpId="0"/>
      <p:bldP spid="67" grpId="0"/>
      <p:bldP spid="68" grpId="0" animBg="1"/>
      <p:bldP spid="69" grpId="0" animBg="1"/>
      <p:bldP spid="70" grpId="0"/>
      <p:bldP spid="71" grpId="0"/>
      <p:bldP spid="72" grpId="0" animBg="1"/>
      <p:bldP spid="73" grpId="0" animBg="1"/>
      <p:bldP spid="12" grpId="0" animBg="1" autoUpdateAnimBg="0"/>
      <p:bldP spid="13" grpId="0" animBg="1"/>
      <p:bldP spid="13" grpId="1" animBg="1"/>
      <p:bldP spid="14" grpId="0" animBg="1"/>
      <p:bldP spid="14"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3" name="任意多边形 22"/>
          <p:cNvSpPr/>
          <p:nvPr/>
        </p:nvSpPr>
        <p:spPr>
          <a:xfrm>
            <a:off x="-1337665" y="708126"/>
            <a:ext cx="1203526" cy="74050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784933" y="280014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 24"/>
          <p:cNvPicPr>
            <a:picLocks noChangeAspect="1"/>
          </p:cNvPicPr>
          <p:nvPr/>
        </p:nvPicPr>
        <p:blipFill rotWithShape="1">
          <a:blip r:embed="rId4" cstate="screen">
            <a:extLst>
              <a:ext uri="{28A0092B-C50C-407E-A947-70E740481C1C}">
                <a14:useLocalDpi xmlns:a14="http://schemas.microsoft.com/office/drawing/2010/main"/>
              </a:ext>
            </a:extLst>
          </a:blip>
          <a:srcRect t="10860" b="38213"/>
          <a:stretch/>
        </p:blipFill>
        <p:spPr>
          <a:xfrm>
            <a:off x="975178" y="247222"/>
            <a:ext cx="10058400" cy="3997694"/>
          </a:xfrm>
          <a:prstGeom prst="rect">
            <a:avLst/>
          </a:prstGeom>
        </p:spPr>
      </p:pic>
      <p:sp>
        <p:nvSpPr>
          <p:cNvPr id="27" name="Freeform 6"/>
          <p:cNvSpPr>
            <a:spLocks/>
          </p:cNvSpPr>
          <p:nvPr/>
        </p:nvSpPr>
        <p:spPr bwMode="auto">
          <a:xfrm rot="16200000">
            <a:off x="4520009" y="-725156"/>
            <a:ext cx="3111856" cy="12232133"/>
          </a:xfrm>
          <a:custGeom>
            <a:avLst/>
            <a:gdLst>
              <a:gd name="T0" fmla="*/ 606 w 606"/>
              <a:gd name="T1" fmla="*/ 335 h 697"/>
              <a:gd name="T2" fmla="*/ 464 w 606"/>
              <a:gd name="T3" fmla="*/ 0 h 697"/>
              <a:gd name="T4" fmla="*/ 0 w 606"/>
              <a:gd name="T5" fmla="*/ 0 h 697"/>
              <a:gd name="T6" fmla="*/ 0 w 606"/>
              <a:gd name="T7" fmla="*/ 697 h 697"/>
              <a:gd name="T8" fmla="*/ 432 w 606"/>
              <a:gd name="T9" fmla="*/ 697 h 697"/>
              <a:gd name="T10" fmla="*/ 606 w 606"/>
              <a:gd name="T11" fmla="*/ 335 h 697"/>
              <a:gd name="connsiteX0" fmla="*/ 18141 w 18141"/>
              <a:gd name="connsiteY0" fmla="*/ 4806 h 10000"/>
              <a:gd name="connsiteX1" fmla="*/ 15798 w 18141"/>
              <a:gd name="connsiteY1" fmla="*/ 0 h 10000"/>
              <a:gd name="connsiteX2" fmla="*/ 0 w 18141"/>
              <a:gd name="connsiteY2" fmla="*/ 0 h 10000"/>
              <a:gd name="connsiteX3" fmla="*/ 8141 w 18141"/>
              <a:gd name="connsiteY3" fmla="*/ 10000 h 10000"/>
              <a:gd name="connsiteX4" fmla="*/ 15270 w 18141"/>
              <a:gd name="connsiteY4" fmla="*/ 10000 h 10000"/>
              <a:gd name="connsiteX5" fmla="*/ 18141 w 18141"/>
              <a:gd name="connsiteY5" fmla="*/ 4806 h 10000"/>
              <a:gd name="connsiteX0" fmla="*/ 19334 w 19334"/>
              <a:gd name="connsiteY0" fmla="*/ 5546 h 10740"/>
              <a:gd name="connsiteX1" fmla="*/ 16991 w 19334"/>
              <a:gd name="connsiteY1" fmla="*/ 740 h 10740"/>
              <a:gd name="connsiteX2" fmla="*/ 1193 w 19334"/>
              <a:gd name="connsiteY2" fmla="*/ 740 h 10740"/>
              <a:gd name="connsiteX3" fmla="*/ 1125 w 19334"/>
              <a:gd name="connsiteY3" fmla="*/ 10740 h 10740"/>
              <a:gd name="connsiteX4" fmla="*/ 16463 w 19334"/>
              <a:gd name="connsiteY4" fmla="*/ 10740 h 10740"/>
              <a:gd name="connsiteX5" fmla="*/ 19334 w 19334"/>
              <a:gd name="connsiteY5" fmla="*/ 5546 h 10740"/>
              <a:gd name="connsiteX0" fmla="*/ 19434 w 19434"/>
              <a:gd name="connsiteY0" fmla="*/ 4806 h 10000"/>
              <a:gd name="connsiteX1" fmla="*/ 17091 w 19434"/>
              <a:gd name="connsiteY1" fmla="*/ 0 h 10000"/>
              <a:gd name="connsiteX2" fmla="*/ 1293 w 19434"/>
              <a:gd name="connsiteY2" fmla="*/ 0 h 10000"/>
              <a:gd name="connsiteX3" fmla="*/ 1225 w 19434"/>
              <a:gd name="connsiteY3" fmla="*/ 10000 h 10000"/>
              <a:gd name="connsiteX4" fmla="*/ 16563 w 19434"/>
              <a:gd name="connsiteY4" fmla="*/ 10000 h 10000"/>
              <a:gd name="connsiteX5" fmla="*/ 19434 w 19434"/>
              <a:gd name="connsiteY5" fmla="*/ 4806 h 10000"/>
              <a:gd name="connsiteX0" fmla="*/ 18216 w 18216"/>
              <a:gd name="connsiteY0" fmla="*/ 4806 h 10000"/>
              <a:gd name="connsiteX1" fmla="*/ 15873 w 18216"/>
              <a:gd name="connsiteY1" fmla="*/ 0 h 10000"/>
              <a:gd name="connsiteX2" fmla="*/ 2606 w 18216"/>
              <a:gd name="connsiteY2" fmla="*/ 0 h 10000"/>
              <a:gd name="connsiteX3" fmla="*/ 7 w 18216"/>
              <a:gd name="connsiteY3" fmla="*/ 10000 h 10000"/>
              <a:gd name="connsiteX4" fmla="*/ 15345 w 18216"/>
              <a:gd name="connsiteY4" fmla="*/ 10000 h 10000"/>
              <a:gd name="connsiteX5" fmla="*/ 18216 w 18216"/>
              <a:gd name="connsiteY5" fmla="*/ 4806 h 10000"/>
              <a:gd name="connsiteX0" fmla="*/ 18209 w 18209"/>
              <a:gd name="connsiteY0" fmla="*/ 5046 h 10240"/>
              <a:gd name="connsiteX1" fmla="*/ 15866 w 18209"/>
              <a:gd name="connsiteY1" fmla="*/ 240 h 10240"/>
              <a:gd name="connsiteX2" fmla="*/ 2599 w 18209"/>
              <a:gd name="connsiteY2" fmla="*/ 240 h 10240"/>
              <a:gd name="connsiteX3" fmla="*/ 0 w 18209"/>
              <a:gd name="connsiteY3" fmla="*/ 10240 h 10240"/>
              <a:gd name="connsiteX4" fmla="*/ 15338 w 18209"/>
              <a:gd name="connsiteY4" fmla="*/ 10240 h 10240"/>
              <a:gd name="connsiteX5" fmla="*/ 18209 w 18209"/>
              <a:gd name="connsiteY5" fmla="*/ 5046 h 10240"/>
              <a:gd name="connsiteX0" fmla="*/ 18209 w 18209"/>
              <a:gd name="connsiteY0" fmla="*/ 4807 h 10001"/>
              <a:gd name="connsiteX1" fmla="*/ 15866 w 18209"/>
              <a:gd name="connsiteY1" fmla="*/ 1 h 10001"/>
              <a:gd name="connsiteX2" fmla="*/ 2599 w 18209"/>
              <a:gd name="connsiteY2" fmla="*/ 1 h 10001"/>
              <a:gd name="connsiteX3" fmla="*/ 0 w 18209"/>
              <a:gd name="connsiteY3" fmla="*/ 10001 h 10001"/>
              <a:gd name="connsiteX4" fmla="*/ 15338 w 18209"/>
              <a:gd name="connsiteY4" fmla="*/ 10001 h 10001"/>
              <a:gd name="connsiteX5" fmla="*/ 18209 w 18209"/>
              <a:gd name="connsiteY5" fmla="*/ 4807 h 10001"/>
              <a:gd name="connsiteX0" fmla="*/ 18209 w 18209"/>
              <a:gd name="connsiteY0" fmla="*/ 4806 h 10000"/>
              <a:gd name="connsiteX1" fmla="*/ 15866 w 18209"/>
              <a:gd name="connsiteY1" fmla="*/ 0 h 10000"/>
              <a:gd name="connsiteX2" fmla="*/ 136 w 18209"/>
              <a:gd name="connsiteY2" fmla="*/ 11 h 10000"/>
              <a:gd name="connsiteX3" fmla="*/ 0 w 18209"/>
              <a:gd name="connsiteY3" fmla="*/ 10000 h 10000"/>
              <a:gd name="connsiteX4" fmla="*/ 15338 w 18209"/>
              <a:gd name="connsiteY4" fmla="*/ 10000 h 10000"/>
              <a:gd name="connsiteX5" fmla="*/ 18209 w 18209"/>
              <a:gd name="connsiteY5" fmla="*/ 4806 h 10000"/>
              <a:gd name="connsiteX0" fmla="*/ 18423 w 18423"/>
              <a:gd name="connsiteY0" fmla="*/ 4827 h 10021"/>
              <a:gd name="connsiteX1" fmla="*/ 16080 w 18423"/>
              <a:gd name="connsiteY1" fmla="*/ 21 h 10021"/>
              <a:gd name="connsiteX2" fmla="*/ 8 w 18423"/>
              <a:gd name="connsiteY2" fmla="*/ 0 h 10021"/>
              <a:gd name="connsiteX3" fmla="*/ 214 w 18423"/>
              <a:gd name="connsiteY3" fmla="*/ 10021 h 10021"/>
              <a:gd name="connsiteX4" fmla="*/ 15552 w 18423"/>
              <a:gd name="connsiteY4" fmla="*/ 10021 h 10021"/>
              <a:gd name="connsiteX5" fmla="*/ 18423 w 18423"/>
              <a:gd name="connsiteY5" fmla="*/ 4827 h 1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23" h="10021">
                <a:moveTo>
                  <a:pt x="18423" y="4827"/>
                </a:moveTo>
                <a:cubicBezTo>
                  <a:pt x="18423" y="2933"/>
                  <a:pt x="17515" y="1241"/>
                  <a:pt x="16080" y="21"/>
                </a:cubicBezTo>
                <a:lnTo>
                  <a:pt x="8" y="0"/>
                </a:lnTo>
                <a:cubicBezTo>
                  <a:pt x="-49" y="-31"/>
                  <a:pt x="214" y="10021"/>
                  <a:pt x="214" y="10021"/>
                </a:cubicBezTo>
                <a:lnTo>
                  <a:pt x="15552" y="10021"/>
                </a:lnTo>
                <a:cubicBezTo>
                  <a:pt x="17301" y="8801"/>
                  <a:pt x="18423" y="6922"/>
                  <a:pt x="18423" y="4827"/>
                </a:cubicBezTo>
                <a:close/>
              </a:path>
            </a:pathLst>
          </a:custGeom>
          <a:solidFill>
            <a:srgbClr val="14171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文本框 27"/>
          <p:cNvSpPr txBox="1"/>
          <p:nvPr/>
        </p:nvSpPr>
        <p:spPr>
          <a:xfrm>
            <a:off x="4454114" y="3923424"/>
            <a:ext cx="3100528" cy="461665"/>
          </a:xfrm>
          <a:prstGeom prst="rect">
            <a:avLst/>
          </a:prstGeom>
          <a:noFill/>
        </p:spPr>
        <p:txBody>
          <a:bodyPr wrap="none" rtlCol="0">
            <a:spAutoFit/>
          </a:bodyPr>
          <a:lstStyle/>
          <a:p>
            <a:pPr algn="ct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中国某家大学</a:t>
            </a:r>
            <a:r>
              <a:rPr lang="en-US" altLang="zh-CN" sz="2400" b="1"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sz="2400" b="1" dirty="0" smtClean="0">
                <a:solidFill>
                  <a:schemeClr val="bg1">
                    <a:lumMod val="95000"/>
                  </a:schemeClr>
                </a:solidFill>
                <a:latin typeface="微软雅黑" panose="020B0503020204020204" pitchFamily="34" charset="-122"/>
                <a:ea typeface="微软雅黑" panose="020B0503020204020204" pitchFamily="34" charset="-122"/>
              </a:rPr>
              <a:t>某某系</a:t>
            </a:r>
            <a:endParaRPr lang="en-US" altLang="zh-CN" sz="2400" b="1"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502716" y="4294107"/>
            <a:ext cx="7186583" cy="646331"/>
          </a:xfrm>
          <a:prstGeom prst="rect">
            <a:avLst/>
          </a:prstGeom>
        </p:spPr>
        <p:txBody>
          <a:bodyPr wrap="none">
            <a:spAutoFit/>
          </a:bodyPr>
          <a:lstStyle/>
          <a:p>
            <a:pPr algn="ctr"/>
            <a:r>
              <a:rPr lang="zh-CN" altLang="en-US" sz="3600" b="1" spc="300" dirty="0" smtClean="0">
                <a:solidFill>
                  <a:schemeClr val="bg1">
                    <a:lumMod val="95000"/>
                  </a:schemeClr>
                </a:solidFill>
                <a:latin typeface="微软雅黑" panose="020B0503020204020204" pitchFamily="34" charset="-122"/>
                <a:ea typeface="微软雅黑" panose="020B0503020204020204" pitchFamily="34" charset="-122"/>
              </a:rPr>
              <a:t>谢谢各位专家领导的批评指正！</a:t>
            </a:r>
            <a:endParaRPr lang="zh-CN" altLang="en-US" sz="3600" b="1" spc="3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2627170" y="4916981"/>
            <a:ext cx="6937660" cy="328936"/>
          </a:xfrm>
          <a:prstGeom prst="rect">
            <a:avLst/>
          </a:prstGeom>
        </p:spPr>
        <p:txBody>
          <a:bodyPr wrap="square">
            <a:spAutoFit/>
          </a:bodyPr>
          <a:lstStyle/>
          <a:p>
            <a:pPr algn="ctr">
              <a:lnSpc>
                <a:spcPct val="120000"/>
              </a:lnSpc>
            </a:pPr>
            <a:r>
              <a:rPr lang="en-US" altLang="zh-CN" sz="1400" dirty="0" smtClean="0">
                <a:solidFill>
                  <a:schemeClr val="bg1"/>
                </a:solidFill>
                <a:latin typeface="微软雅黑" pitchFamily="34" charset="-122"/>
                <a:ea typeface="微软雅黑" pitchFamily="34" charset="-122"/>
              </a:rPr>
              <a:t>The  </a:t>
            </a:r>
            <a:r>
              <a:rPr lang="en-US" altLang="zh-CN" sz="1400" dirty="0">
                <a:solidFill>
                  <a:schemeClr val="bg1"/>
                </a:solidFill>
                <a:latin typeface="微软雅黑" pitchFamily="34" charset="-122"/>
                <a:ea typeface="微软雅黑" pitchFamily="34" charset="-122"/>
              </a:rPr>
              <a:t>XX  </a:t>
            </a:r>
            <a:r>
              <a:rPr lang="en-US" altLang="zh-CN" sz="1400" dirty="0" smtClean="0">
                <a:solidFill>
                  <a:schemeClr val="bg1"/>
                </a:solidFill>
                <a:latin typeface="微软雅黑" pitchFamily="34" charset="-122"/>
                <a:ea typeface="微软雅黑" pitchFamily="34" charset="-122"/>
              </a:rPr>
              <a:t>University  Academic  Report  &amp;  Thesis  Defense </a:t>
            </a:r>
            <a:endParaRPr lang="zh-CN" altLang="en-US" sz="1400" dirty="0">
              <a:solidFill>
                <a:schemeClr val="bg1"/>
              </a:solidFill>
              <a:latin typeface="微软雅黑" pitchFamily="34" charset="-122"/>
              <a:ea typeface="微软雅黑" pitchFamily="34" charset="-122"/>
            </a:endParaRPr>
          </a:p>
        </p:txBody>
      </p:sp>
      <p:sp>
        <p:nvSpPr>
          <p:cNvPr id="31" name="TextBox 25"/>
          <p:cNvSpPr txBox="1"/>
          <p:nvPr/>
        </p:nvSpPr>
        <p:spPr>
          <a:xfrm>
            <a:off x="4454870" y="5325339"/>
            <a:ext cx="3099772" cy="307777"/>
          </a:xfrm>
          <a:prstGeom prst="rect">
            <a:avLst/>
          </a:prstGeom>
          <a:solidFill>
            <a:schemeClr val="bg1"/>
          </a:solidFill>
        </p:spPr>
        <p:txBody>
          <a:bodyPr wrap="square" rtlCol="0">
            <a:spAutoFit/>
          </a:bodyPr>
          <a:lstStyle>
            <a:defPPr>
              <a:defRPr lang="zh-CN"/>
            </a:defPPr>
            <a:lvl1pPr>
              <a:defRPr>
                <a:solidFill>
                  <a:schemeClr val="bg1"/>
                </a:solidFill>
                <a:latin typeface="微软雅黑" pitchFamily="34" charset="-122"/>
                <a:ea typeface="微软雅黑" pitchFamily="34" charset="-122"/>
              </a:defRPr>
            </a:lvl1pPr>
          </a:lstStyle>
          <a:p>
            <a:pPr algn="ctr"/>
            <a:r>
              <a:rPr lang="zh-CN" altLang="en-US" sz="1400" dirty="0">
                <a:solidFill>
                  <a:srgbClr val="202A36"/>
                </a:solidFill>
              </a:rPr>
              <a:t>答辩人：吉田</a:t>
            </a:r>
            <a:r>
              <a:rPr lang="zh-CN" altLang="en-US" sz="1400" dirty="0" smtClean="0">
                <a:solidFill>
                  <a:srgbClr val="202A36"/>
                </a:solidFill>
              </a:rPr>
              <a:t>同学  导师：吉田教受</a:t>
            </a:r>
            <a:endParaRPr lang="zh-CN" altLang="en-US" sz="1400" dirty="0">
              <a:solidFill>
                <a:srgbClr val="202A36"/>
              </a:solidFill>
            </a:endParaRPr>
          </a:p>
        </p:txBody>
      </p:sp>
      <p:sp>
        <p:nvSpPr>
          <p:cNvPr id="33" name="任意多边形 32"/>
          <p:cNvSpPr/>
          <p:nvPr/>
        </p:nvSpPr>
        <p:spPr>
          <a:xfrm>
            <a:off x="9513834" y="1532979"/>
            <a:ext cx="835187" cy="513872"/>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1791983" y="1567543"/>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1302561" y="1327094"/>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7233993" y="318951"/>
            <a:ext cx="1525218" cy="938433"/>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9442006" y="2605167"/>
            <a:ext cx="633795" cy="38996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877229" y="5711856"/>
            <a:ext cx="6437542" cy="1061821"/>
          </a:xfrm>
          <a:prstGeom prst="rect">
            <a:avLst/>
          </a:prstGeom>
        </p:spPr>
        <p:txBody>
          <a:bodyPr wrap="square" lIns="91432" tIns="45716" rIns="91432" bIns="45716">
            <a:spAutoFit/>
          </a:bodyPr>
          <a:lstStyle/>
          <a:p>
            <a:pPr algn="ctr">
              <a:lnSpc>
                <a:spcPct val="150000"/>
              </a:lnSpc>
              <a:defRPr/>
            </a:pPr>
            <a:r>
              <a:rPr lang="zh-CN" altLang="en-US" sz="1400" kern="0" dirty="0" smtClean="0">
                <a:solidFill>
                  <a:schemeClr val="bg1"/>
                </a:solidFill>
                <a:latin typeface="微软雅黑" panose="020B0503020204020204" pitchFamily="34" charset="-122"/>
                <a:ea typeface="微软雅黑" panose="020B0503020204020204" pitchFamily="34" charset="-122"/>
              </a:rPr>
              <a:t>大学生活即将结束，在此，我要感谢所有教导我的老师和一齐成长的同学，他们在我的大学生涯给予了很大的帮助。本论文能够顺利完成，要特别感谢我的导师</a:t>
            </a:r>
            <a:r>
              <a:rPr lang="en-US" altLang="zh-CN" sz="1400" kern="0" dirty="0" smtClean="0">
                <a:solidFill>
                  <a:schemeClr val="bg1"/>
                </a:solidFill>
                <a:latin typeface="微软雅黑" panose="020B0503020204020204" pitchFamily="34" charset="-122"/>
                <a:ea typeface="微软雅黑" panose="020B0503020204020204" pitchFamily="34" charset="-122"/>
              </a:rPr>
              <a:t>XXX</a:t>
            </a:r>
            <a:r>
              <a:rPr lang="zh-CN" altLang="en-US" sz="1400" kern="0" dirty="0" smtClean="0">
                <a:solidFill>
                  <a:schemeClr val="bg1"/>
                </a:solidFill>
                <a:latin typeface="微软雅黑" panose="020B0503020204020204" pitchFamily="34" charset="-122"/>
                <a:ea typeface="微软雅黑" panose="020B0503020204020204" pitchFamily="34" charset="-122"/>
              </a:rPr>
              <a:t>老师，感谢各位老师的关心和帮助！</a:t>
            </a:r>
            <a:endParaRPr lang="zh-CN" altLang="en-US" sz="1400" kern="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81015500"/>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30000"/>
                                  </p:iterate>
                                  <p:childTnLst>
                                    <p:set>
                                      <p:cBhvr>
                                        <p:cTn id="6" dur="1" fill="hold">
                                          <p:stCondLst>
                                            <p:cond delay="0"/>
                                          </p:stCondLst>
                                        </p:cTn>
                                        <p:tgtEl>
                                          <p:spTgt spid="26"/>
                                        </p:tgtEl>
                                        <p:attrNameLst>
                                          <p:attrName>style.visibility</p:attrName>
                                        </p:attrNameLst>
                                      </p:cBhvr>
                                      <p:to>
                                        <p:strVal val="visible"/>
                                      </p:to>
                                    </p:set>
                                    <p:animEffect transition="in" filter="wipe(left)">
                                      <p:cBhvr>
                                        <p:cTn id="7" dur="300"/>
                                        <p:tgtEl>
                                          <p:spTgt spid="26"/>
                                        </p:tgtEl>
                                      </p:cBhvr>
                                    </p:animEffect>
                                  </p:childTnLst>
                                </p:cTn>
                              </p:par>
                              <p:par>
                                <p:cTn id="8" presetID="36" presetClass="emph" presetSubtype="0" fill="hold" grpId="1" nodeType="withEffect">
                                  <p:stCondLst>
                                    <p:cond delay="0"/>
                                  </p:stCondLst>
                                  <p:iterate type="lt">
                                    <p:tmPct val="30000"/>
                                  </p:iterate>
                                  <p:childTnLst>
                                    <p:animScale>
                                      <p:cBhvr>
                                        <p:cTn id="9" dur="150" autoRev="1" fill="hold">
                                          <p:stCondLst>
                                            <p:cond delay="0"/>
                                          </p:stCondLst>
                                        </p:cTn>
                                        <p:tgtEl>
                                          <p:spTgt spid="26"/>
                                        </p:tgtEl>
                                      </p:cBhvr>
                                      <p:to x="80000" y="100000"/>
                                    </p:animScale>
                                    <p:anim by="(#ppt_w*0.10)" calcmode="lin" valueType="num">
                                      <p:cBhvr>
                                        <p:cTn id="10" dur="150" autoRev="1" fill="hold">
                                          <p:stCondLst>
                                            <p:cond delay="0"/>
                                          </p:stCondLst>
                                        </p:cTn>
                                        <p:tgtEl>
                                          <p:spTgt spid="26"/>
                                        </p:tgtEl>
                                        <p:attrNameLst>
                                          <p:attrName>ppt_x</p:attrName>
                                        </p:attrNameLst>
                                      </p:cBhvr>
                                    </p:anim>
                                    <p:anim by="(-#ppt_w*0.10)" calcmode="lin" valueType="num">
                                      <p:cBhvr>
                                        <p:cTn id="11" dur="150" autoRev="1" fill="hold">
                                          <p:stCondLst>
                                            <p:cond delay="0"/>
                                          </p:stCondLst>
                                        </p:cTn>
                                        <p:tgtEl>
                                          <p:spTgt spid="26"/>
                                        </p:tgtEl>
                                        <p:attrNameLst>
                                          <p:attrName>ppt_y</p:attrName>
                                        </p:attrNameLst>
                                      </p:cBhvr>
                                    </p:anim>
                                    <p:animRot by="-480000">
                                      <p:cBhvr>
                                        <p:cTn id="12" dur="150" autoRev="1" fill="hold">
                                          <p:stCondLst>
                                            <p:cond delay="0"/>
                                          </p:stCondLst>
                                        </p:cTn>
                                        <p:tgtEl>
                                          <p:spTgt spid="26"/>
                                        </p:tgtEl>
                                        <p:attrNameLst>
                                          <p:attrName>r</p:attrName>
                                        </p:attrNameLst>
                                      </p:cBhvr>
                                    </p:animRot>
                                  </p:childTnLst>
                                </p:cTn>
                              </p:par>
                            </p:childTnLst>
                          </p:cTn>
                        </p:par>
                        <p:par>
                          <p:cTn id="13" fill="hold">
                            <p:stCondLst>
                              <p:cond delay="8220"/>
                            </p:stCondLst>
                            <p:childTnLst>
                              <p:par>
                                <p:cTn id="14" presetID="2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par>
                          <p:cTn id="17" fill="hold">
                            <p:stCondLst>
                              <p:cond delay="8720"/>
                            </p:stCondLst>
                            <p:childTnLst>
                              <p:par>
                                <p:cTn id="18" presetID="42"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9720"/>
                            </p:stCondLst>
                            <p:childTnLst>
                              <p:par>
                                <p:cTn id="24" presetID="63" presetClass="path" presetSubtype="0" repeatCount="2000" accel="50000" decel="50000" fill="hold" grpId="0" nodeType="afterEffect">
                                  <p:stCondLst>
                                    <p:cond delay="0"/>
                                  </p:stCondLst>
                                  <p:childTnLst>
                                    <p:animMotion origin="layout" path="M -3.54167E-6 4.07407E-6 L 1.12631 4.07407E-6 " pathEditMode="relative" rAng="0" ptsTypes="AA">
                                      <p:cBhvr>
                                        <p:cTn id="25" dur="4250" fill="hold"/>
                                        <p:tgtEl>
                                          <p:spTgt spid="23"/>
                                        </p:tgtEl>
                                        <p:attrNameLst>
                                          <p:attrName>ppt_x</p:attrName>
                                          <p:attrName>ppt_y</p:attrName>
                                        </p:attrNameLst>
                                      </p:cBhvr>
                                      <p:rCtr x="56315" y="0"/>
                                    </p:animMotion>
                                  </p:childTnLst>
                                </p:cTn>
                              </p:par>
                              <p:par>
                                <p:cTn id="26" presetID="63" presetClass="path" presetSubtype="0" accel="50000" decel="50000" fill="hold" grpId="0" nodeType="withEffect">
                                  <p:stCondLst>
                                    <p:cond delay="3500"/>
                                  </p:stCondLst>
                                  <p:childTnLst>
                                    <p:animMotion origin="layout" path="M 1.25E-6 4.44444E-6 L 1.10482 4.44444E-6 " pathEditMode="relative" rAng="0" ptsTypes="AA">
                                      <p:cBhvr>
                                        <p:cTn id="27" dur="5000" fill="hold"/>
                                        <p:tgtEl>
                                          <p:spTgt spid="24"/>
                                        </p:tgtEl>
                                        <p:attrNameLst>
                                          <p:attrName>ppt_x</p:attrName>
                                          <p:attrName>ppt_y</p:attrName>
                                        </p:attrNameLst>
                                      </p:cBhvr>
                                      <p:rCtr x="55234" y="0"/>
                                    </p:animMotion>
                                  </p:childTnLst>
                                </p:cTn>
                              </p:par>
                              <p:par>
                                <p:cTn id="28" presetID="12" presetClass="entr" presetSubtype="4"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ppt_y</p:attrName>
                                        </p:attrNameLst>
                                      </p:cBhvr>
                                      <p:tavLst>
                                        <p:tav tm="0">
                                          <p:val>
                                            <p:strVal val="#ppt_y+#ppt_h*1.125000"/>
                                          </p:val>
                                        </p:tav>
                                        <p:tav tm="100000">
                                          <p:val>
                                            <p:strVal val="#ppt_y"/>
                                          </p:val>
                                        </p:tav>
                                      </p:tavLst>
                                    </p:anim>
                                    <p:animEffect transition="in" filter="wipe(up)">
                                      <p:cBhvr>
                                        <p:cTn id="31" dur="500"/>
                                        <p:tgtEl>
                                          <p:spTgt spid="28"/>
                                        </p:tgtEl>
                                      </p:cBhvr>
                                    </p:animEffect>
                                  </p:childTnLst>
                                </p:cTn>
                              </p:par>
                              <p:par>
                                <p:cTn id="32" presetID="16" presetClass="entr" presetSubtype="37" fill="hold" grpId="0" nodeType="withEffect">
                                  <p:stCondLst>
                                    <p:cond delay="1000"/>
                                  </p:stCondLst>
                                  <p:childTnLst>
                                    <p:set>
                                      <p:cBhvr>
                                        <p:cTn id="33" dur="1" fill="hold">
                                          <p:stCondLst>
                                            <p:cond delay="0"/>
                                          </p:stCondLst>
                                        </p:cTn>
                                        <p:tgtEl>
                                          <p:spTgt spid="29"/>
                                        </p:tgtEl>
                                        <p:attrNameLst>
                                          <p:attrName>style.visibility</p:attrName>
                                        </p:attrNameLst>
                                      </p:cBhvr>
                                      <p:to>
                                        <p:strVal val="visible"/>
                                      </p:to>
                                    </p:set>
                                    <p:animEffect transition="in" filter="barn(outVertical)">
                                      <p:cBhvr>
                                        <p:cTn id="34" dur="1000"/>
                                        <p:tgtEl>
                                          <p:spTgt spid="29"/>
                                        </p:tgtEl>
                                      </p:cBhvr>
                                    </p:animEffect>
                                  </p:childTnLst>
                                </p:cTn>
                              </p:par>
                              <p:par>
                                <p:cTn id="35" presetID="9" presetClass="entr" presetSubtype="0" fill="hold" grpId="0" nodeType="withEffect">
                                  <p:stCondLst>
                                    <p:cond delay="2000"/>
                                  </p:stCondLst>
                                  <p:childTnLst>
                                    <p:set>
                                      <p:cBhvr>
                                        <p:cTn id="36" dur="1" fill="hold">
                                          <p:stCondLst>
                                            <p:cond delay="0"/>
                                          </p:stCondLst>
                                        </p:cTn>
                                        <p:tgtEl>
                                          <p:spTgt spid="30"/>
                                        </p:tgtEl>
                                        <p:attrNameLst>
                                          <p:attrName>style.visibility</p:attrName>
                                        </p:attrNameLst>
                                      </p:cBhvr>
                                      <p:to>
                                        <p:strVal val="visible"/>
                                      </p:to>
                                    </p:set>
                                    <p:animEffect transition="in" filter="dissolve">
                                      <p:cBhvr>
                                        <p:cTn id="37" dur="500"/>
                                        <p:tgtEl>
                                          <p:spTgt spid="30"/>
                                        </p:tgtEl>
                                      </p:cBhvr>
                                    </p:animEffect>
                                  </p:childTnLst>
                                </p:cTn>
                              </p:par>
                              <p:par>
                                <p:cTn id="38" presetID="49" presetClass="entr" presetSubtype="0" decel="100000" fill="hold" grpId="0" nodeType="withEffect">
                                  <p:stCondLst>
                                    <p:cond delay="2500"/>
                                  </p:stCondLst>
                                  <p:childTnLst>
                                    <p:set>
                                      <p:cBhvr>
                                        <p:cTn id="39" dur="1" fill="hold">
                                          <p:stCondLst>
                                            <p:cond delay="0"/>
                                          </p:stCondLst>
                                        </p:cTn>
                                        <p:tgtEl>
                                          <p:spTgt spid="31"/>
                                        </p:tgtEl>
                                        <p:attrNameLst>
                                          <p:attrName>style.visibility</p:attrName>
                                        </p:attrNameLst>
                                      </p:cBhvr>
                                      <p:to>
                                        <p:strVal val="visible"/>
                                      </p:to>
                                    </p:set>
                                    <p:anim calcmode="lin" valueType="num">
                                      <p:cBhvr>
                                        <p:cTn id="40" dur="500" fill="hold"/>
                                        <p:tgtEl>
                                          <p:spTgt spid="31"/>
                                        </p:tgtEl>
                                        <p:attrNameLst>
                                          <p:attrName>ppt_w</p:attrName>
                                        </p:attrNameLst>
                                      </p:cBhvr>
                                      <p:tavLst>
                                        <p:tav tm="0">
                                          <p:val>
                                            <p:fltVal val="0"/>
                                          </p:val>
                                        </p:tav>
                                        <p:tav tm="100000">
                                          <p:val>
                                            <p:strVal val="#ppt_w"/>
                                          </p:val>
                                        </p:tav>
                                      </p:tavLst>
                                    </p:anim>
                                    <p:anim calcmode="lin" valueType="num">
                                      <p:cBhvr>
                                        <p:cTn id="41" dur="500" fill="hold"/>
                                        <p:tgtEl>
                                          <p:spTgt spid="31"/>
                                        </p:tgtEl>
                                        <p:attrNameLst>
                                          <p:attrName>ppt_h</p:attrName>
                                        </p:attrNameLst>
                                      </p:cBhvr>
                                      <p:tavLst>
                                        <p:tav tm="0">
                                          <p:val>
                                            <p:fltVal val="0"/>
                                          </p:val>
                                        </p:tav>
                                        <p:tav tm="100000">
                                          <p:val>
                                            <p:strVal val="#ppt_h"/>
                                          </p:val>
                                        </p:tav>
                                      </p:tavLst>
                                    </p:anim>
                                    <p:anim calcmode="lin" valueType="num">
                                      <p:cBhvr>
                                        <p:cTn id="42" dur="500" fill="hold"/>
                                        <p:tgtEl>
                                          <p:spTgt spid="31"/>
                                        </p:tgtEl>
                                        <p:attrNameLst>
                                          <p:attrName>style.rotation</p:attrName>
                                        </p:attrNameLst>
                                      </p:cBhvr>
                                      <p:tavLst>
                                        <p:tav tm="0">
                                          <p:val>
                                            <p:fltVal val="360"/>
                                          </p:val>
                                        </p:tav>
                                        <p:tav tm="100000">
                                          <p:val>
                                            <p:fltVal val="0"/>
                                          </p:val>
                                        </p:tav>
                                      </p:tavLst>
                                    </p:anim>
                                    <p:animEffect transition="in" filter="fade">
                                      <p:cBhvr>
                                        <p:cTn id="43" dur="500"/>
                                        <p:tgtEl>
                                          <p:spTgt spid="31"/>
                                        </p:tgtEl>
                                      </p:cBhvr>
                                    </p:animEffect>
                                  </p:childTnLst>
                                </p:cTn>
                              </p:par>
                              <p:par>
                                <p:cTn id="44" presetID="2" presetClass="entr" presetSubtype="2" fill="hold" grpId="0" nodeType="withEffect">
                                  <p:stCondLst>
                                    <p:cond delay="250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1250" fill="hold"/>
                                        <p:tgtEl>
                                          <p:spTgt spid="35"/>
                                        </p:tgtEl>
                                        <p:attrNameLst>
                                          <p:attrName>ppt_x</p:attrName>
                                        </p:attrNameLst>
                                      </p:cBhvr>
                                      <p:tavLst>
                                        <p:tav tm="0">
                                          <p:val>
                                            <p:strVal val="1+#ppt_w/2"/>
                                          </p:val>
                                        </p:tav>
                                        <p:tav tm="100000">
                                          <p:val>
                                            <p:strVal val="#ppt_x"/>
                                          </p:val>
                                        </p:tav>
                                      </p:tavLst>
                                    </p:anim>
                                    <p:anim calcmode="lin" valueType="num">
                                      <p:cBhvr additive="base">
                                        <p:cTn id="47" dur="1250" fill="hold"/>
                                        <p:tgtEl>
                                          <p:spTgt spid="3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3000"/>
                                  </p:stCondLst>
                                  <p:childTnLst>
                                    <p:set>
                                      <p:cBhvr>
                                        <p:cTn id="49" dur="1" fill="hold">
                                          <p:stCondLst>
                                            <p:cond delay="0"/>
                                          </p:stCondLst>
                                        </p:cTn>
                                        <p:tgtEl>
                                          <p:spTgt spid="34"/>
                                        </p:tgtEl>
                                        <p:attrNameLst>
                                          <p:attrName>style.visibility</p:attrName>
                                        </p:attrNameLst>
                                      </p:cBhvr>
                                      <p:to>
                                        <p:strVal val="visible"/>
                                      </p:to>
                                    </p:set>
                                    <p:anim calcmode="lin" valueType="num">
                                      <p:cBhvr additive="base">
                                        <p:cTn id="50" dur="1250" fill="hold"/>
                                        <p:tgtEl>
                                          <p:spTgt spid="34"/>
                                        </p:tgtEl>
                                        <p:attrNameLst>
                                          <p:attrName>ppt_x</p:attrName>
                                        </p:attrNameLst>
                                      </p:cBhvr>
                                      <p:tavLst>
                                        <p:tav tm="0">
                                          <p:val>
                                            <p:strVal val="1+#ppt_w/2"/>
                                          </p:val>
                                        </p:tav>
                                        <p:tav tm="100000">
                                          <p:val>
                                            <p:strVal val="#ppt_x"/>
                                          </p:val>
                                        </p:tav>
                                      </p:tavLst>
                                    </p:anim>
                                    <p:anim calcmode="lin" valueType="num">
                                      <p:cBhvr additive="base">
                                        <p:cTn id="51" dur="1250" fill="hold"/>
                                        <p:tgtEl>
                                          <p:spTgt spid="34"/>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2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1250" fill="hold"/>
                                        <p:tgtEl>
                                          <p:spTgt spid="36"/>
                                        </p:tgtEl>
                                        <p:attrNameLst>
                                          <p:attrName>ppt_x</p:attrName>
                                        </p:attrNameLst>
                                      </p:cBhvr>
                                      <p:tavLst>
                                        <p:tav tm="0">
                                          <p:val>
                                            <p:strVal val="1+#ppt_w/2"/>
                                          </p:val>
                                        </p:tav>
                                        <p:tav tm="100000">
                                          <p:val>
                                            <p:strVal val="#ppt_x"/>
                                          </p:val>
                                        </p:tav>
                                      </p:tavLst>
                                    </p:anim>
                                    <p:anim calcmode="lin" valueType="num">
                                      <p:cBhvr additive="base">
                                        <p:cTn id="55" dur="1250" fill="hold"/>
                                        <p:tgtEl>
                                          <p:spTgt spid="36"/>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3000"/>
                                  </p:stCondLst>
                                  <p:childTnLst>
                                    <p:set>
                                      <p:cBhvr>
                                        <p:cTn id="57" dur="1" fill="hold">
                                          <p:stCondLst>
                                            <p:cond delay="0"/>
                                          </p:stCondLst>
                                        </p:cTn>
                                        <p:tgtEl>
                                          <p:spTgt spid="33"/>
                                        </p:tgtEl>
                                        <p:attrNameLst>
                                          <p:attrName>style.visibility</p:attrName>
                                        </p:attrNameLst>
                                      </p:cBhvr>
                                      <p:to>
                                        <p:strVal val="visible"/>
                                      </p:to>
                                    </p:set>
                                    <p:anim calcmode="lin" valueType="num">
                                      <p:cBhvr additive="base">
                                        <p:cTn id="58" dur="1250" fill="hold"/>
                                        <p:tgtEl>
                                          <p:spTgt spid="33"/>
                                        </p:tgtEl>
                                        <p:attrNameLst>
                                          <p:attrName>ppt_x</p:attrName>
                                        </p:attrNameLst>
                                      </p:cBhvr>
                                      <p:tavLst>
                                        <p:tav tm="0">
                                          <p:val>
                                            <p:strVal val="1+#ppt_w/2"/>
                                          </p:val>
                                        </p:tav>
                                        <p:tav tm="100000">
                                          <p:val>
                                            <p:strVal val="#ppt_x"/>
                                          </p:val>
                                        </p:tav>
                                      </p:tavLst>
                                    </p:anim>
                                    <p:anim calcmode="lin" valueType="num">
                                      <p:cBhvr additive="base">
                                        <p:cTn id="59" dur="1250" fill="hold"/>
                                        <p:tgtEl>
                                          <p:spTgt spid="3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250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1250" fill="hold"/>
                                        <p:tgtEl>
                                          <p:spTgt spid="37"/>
                                        </p:tgtEl>
                                        <p:attrNameLst>
                                          <p:attrName>ppt_x</p:attrName>
                                        </p:attrNameLst>
                                      </p:cBhvr>
                                      <p:tavLst>
                                        <p:tav tm="0">
                                          <p:val>
                                            <p:strVal val="1+#ppt_w/2"/>
                                          </p:val>
                                        </p:tav>
                                        <p:tav tm="100000">
                                          <p:val>
                                            <p:strVal val="#ppt_x"/>
                                          </p:val>
                                        </p:tav>
                                      </p:tavLst>
                                    </p:anim>
                                    <p:anim calcmode="lin" valueType="num">
                                      <p:cBhvr additive="base">
                                        <p:cTn id="63" dur="12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7" grpId="0" animBg="1"/>
      <p:bldP spid="28" grpId="0"/>
      <p:bldP spid="29" grpId="0"/>
      <p:bldP spid="30" grpId="0"/>
      <p:bldP spid="31" grpId="0" animBg="1"/>
      <p:bldP spid="33" grpId="0" animBg="1"/>
      <p:bldP spid="34" grpId="0" animBg="1"/>
      <p:bldP spid="35" grpId="0" animBg="1"/>
      <p:bldP spid="36" grpId="0" animBg="1"/>
      <p:bldP spid="37" grpId="0" animBg="1"/>
      <p:bldP spid="26" grpId="0"/>
      <p:bldP spid="26"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noEditPoints="1"/>
          </p:cNvSpPr>
          <p:nvPr/>
        </p:nvSpPr>
        <p:spPr bwMode="auto">
          <a:xfrm>
            <a:off x="3872569" y="4237306"/>
            <a:ext cx="339817" cy="389729"/>
          </a:xfrm>
          <a:custGeom>
            <a:avLst/>
            <a:gdLst>
              <a:gd name="T0" fmla="*/ 66 w 168"/>
              <a:gd name="T1" fmla="*/ 180 h 192"/>
              <a:gd name="T2" fmla="*/ 101 w 168"/>
              <a:gd name="T3" fmla="*/ 73 h 192"/>
              <a:gd name="T4" fmla="*/ 127 w 168"/>
              <a:gd name="T5" fmla="*/ 115 h 192"/>
              <a:gd name="T6" fmla="*/ 82 w 168"/>
              <a:gd name="T7" fmla="*/ 45 h 192"/>
              <a:gd name="T8" fmla="*/ 50 w 168"/>
              <a:gd name="T9" fmla="*/ 43 h 192"/>
              <a:gd name="T10" fmla="*/ 54 w 168"/>
              <a:gd name="T11" fmla="*/ 32 h 192"/>
              <a:gd name="T12" fmla="*/ 86 w 168"/>
              <a:gd name="T13" fmla="*/ 30 h 192"/>
              <a:gd name="T14" fmla="*/ 66 w 168"/>
              <a:gd name="T15" fmla="*/ 51 h 192"/>
              <a:gd name="T16" fmla="*/ 61 w 168"/>
              <a:gd name="T17" fmla="*/ 25 h 192"/>
              <a:gd name="T18" fmla="*/ 81 w 168"/>
              <a:gd name="T19" fmla="*/ 14 h 192"/>
              <a:gd name="T20" fmla="*/ 91 w 168"/>
              <a:gd name="T21" fmla="*/ 61 h 192"/>
              <a:gd name="T22" fmla="*/ 96 w 168"/>
              <a:gd name="T23" fmla="*/ 62 h 192"/>
              <a:gd name="T24" fmla="*/ 94 w 168"/>
              <a:gd name="T25" fmla="*/ 60 h 192"/>
              <a:gd name="T26" fmla="*/ 94 w 168"/>
              <a:gd name="T27" fmla="*/ 56 h 192"/>
              <a:gd name="T28" fmla="*/ 116 w 168"/>
              <a:gd name="T29" fmla="*/ 25 h 192"/>
              <a:gd name="T30" fmla="*/ 113 w 168"/>
              <a:gd name="T31" fmla="*/ 23 h 192"/>
              <a:gd name="T32" fmla="*/ 108 w 168"/>
              <a:gd name="T33" fmla="*/ 23 h 192"/>
              <a:gd name="T34" fmla="*/ 128 w 168"/>
              <a:gd name="T35" fmla="*/ 30 h 192"/>
              <a:gd name="T36" fmla="*/ 129 w 168"/>
              <a:gd name="T37" fmla="*/ 28 h 192"/>
              <a:gd name="T38" fmla="*/ 52 w 168"/>
              <a:gd name="T39" fmla="*/ 26 h 192"/>
              <a:gd name="T40" fmla="*/ 43 w 168"/>
              <a:gd name="T41" fmla="*/ 36 h 192"/>
              <a:gd name="T42" fmla="*/ 48 w 168"/>
              <a:gd name="T43" fmla="*/ 39 h 192"/>
              <a:gd name="T44" fmla="*/ 41 w 168"/>
              <a:gd name="T45" fmla="*/ 55 h 192"/>
              <a:gd name="T46" fmla="*/ 50 w 168"/>
              <a:gd name="T47" fmla="*/ 48 h 192"/>
              <a:gd name="T48" fmla="*/ 58 w 168"/>
              <a:gd name="T49" fmla="*/ 62 h 192"/>
              <a:gd name="T50" fmla="*/ 42 w 168"/>
              <a:gd name="T51" fmla="*/ 68 h 192"/>
              <a:gd name="T52" fmla="*/ 55 w 168"/>
              <a:gd name="T53" fmla="*/ 66 h 192"/>
              <a:gd name="T54" fmla="*/ 42 w 168"/>
              <a:gd name="T55" fmla="*/ 77 h 192"/>
              <a:gd name="T56" fmla="*/ 32 w 168"/>
              <a:gd name="T57" fmla="*/ 89 h 192"/>
              <a:gd name="T58" fmla="*/ 55 w 168"/>
              <a:gd name="T59" fmla="*/ 97 h 192"/>
              <a:gd name="T60" fmla="*/ 68 w 168"/>
              <a:gd name="T61" fmla="*/ 115 h 192"/>
              <a:gd name="T62" fmla="*/ 92 w 168"/>
              <a:gd name="T63" fmla="*/ 148 h 192"/>
              <a:gd name="T64" fmla="*/ 136 w 168"/>
              <a:gd name="T65" fmla="*/ 83 h 192"/>
              <a:gd name="T66" fmla="*/ 135 w 168"/>
              <a:gd name="T67" fmla="*/ 90 h 192"/>
              <a:gd name="T68" fmla="*/ 129 w 168"/>
              <a:gd name="T69" fmla="*/ 94 h 192"/>
              <a:gd name="T70" fmla="*/ 116 w 168"/>
              <a:gd name="T71" fmla="*/ 126 h 192"/>
              <a:gd name="T72" fmla="*/ 99 w 168"/>
              <a:gd name="T73" fmla="*/ 97 h 192"/>
              <a:gd name="T74" fmla="*/ 96 w 168"/>
              <a:gd name="T75" fmla="*/ 75 h 192"/>
              <a:gd name="T76" fmla="*/ 118 w 168"/>
              <a:gd name="T77" fmla="*/ 79 h 192"/>
              <a:gd name="T78" fmla="*/ 123 w 168"/>
              <a:gd name="T79" fmla="*/ 70 h 192"/>
              <a:gd name="T80" fmla="*/ 131 w 168"/>
              <a:gd name="T81" fmla="*/ 67 h 192"/>
              <a:gd name="T82" fmla="*/ 118 w 168"/>
              <a:gd name="T83" fmla="*/ 68 h 192"/>
              <a:gd name="T84" fmla="*/ 108 w 168"/>
              <a:gd name="T85" fmla="*/ 69 h 192"/>
              <a:gd name="T86" fmla="*/ 99 w 168"/>
              <a:gd name="T87" fmla="*/ 70 h 192"/>
              <a:gd name="T88" fmla="*/ 98 w 168"/>
              <a:gd name="T89" fmla="*/ 61 h 192"/>
              <a:gd name="T90" fmla="*/ 114 w 168"/>
              <a:gd name="T91" fmla="*/ 52 h 192"/>
              <a:gd name="T92" fmla="*/ 107 w 168"/>
              <a:gd name="T93" fmla="*/ 53 h 192"/>
              <a:gd name="T94" fmla="*/ 103 w 168"/>
              <a:gd name="T95" fmla="*/ 46 h 192"/>
              <a:gd name="T96" fmla="*/ 119 w 168"/>
              <a:gd name="T97" fmla="*/ 43 h 192"/>
              <a:gd name="T98" fmla="*/ 121 w 168"/>
              <a:gd name="T99" fmla="*/ 43 h 192"/>
              <a:gd name="T100" fmla="*/ 134 w 168"/>
              <a:gd name="T101" fmla="*/ 40 h 192"/>
              <a:gd name="T102" fmla="*/ 137 w 168"/>
              <a:gd name="T103" fmla="*/ 36 h 192"/>
              <a:gd name="T104" fmla="*/ 37 w 168"/>
              <a:gd name="T105" fmla="*/ 68 h 192"/>
              <a:gd name="T106" fmla="*/ 37 w 168"/>
              <a:gd name="T107" fmla="*/ 63 h 192"/>
              <a:gd name="T108" fmla="*/ 41 w 168"/>
              <a:gd name="T109" fmla="*/ 112 h 192"/>
              <a:gd name="T110" fmla="*/ 28 w 168"/>
              <a:gd name="T111" fmla="*/ 91 h 192"/>
              <a:gd name="T112" fmla="*/ 143 w 168"/>
              <a:gd name="T113" fmla="*/ 135 h 192"/>
              <a:gd name="T114" fmla="*/ 21 w 168"/>
              <a:gd name="T115" fmla="*/ 21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8" h="192">
                <a:moveTo>
                  <a:pt x="96" y="180"/>
                </a:moveTo>
                <a:cubicBezTo>
                  <a:pt x="118" y="180"/>
                  <a:pt x="118" y="180"/>
                  <a:pt x="118" y="180"/>
                </a:cubicBezTo>
                <a:cubicBezTo>
                  <a:pt x="121" y="180"/>
                  <a:pt x="124" y="182"/>
                  <a:pt x="124" y="186"/>
                </a:cubicBezTo>
                <a:cubicBezTo>
                  <a:pt x="124" y="189"/>
                  <a:pt x="121" y="192"/>
                  <a:pt x="118" y="192"/>
                </a:cubicBezTo>
                <a:cubicBezTo>
                  <a:pt x="96" y="192"/>
                  <a:pt x="96" y="192"/>
                  <a:pt x="96" y="192"/>
                </a:cubicBezTo>
                <a:cubicBezTo>
                  <a:pt x="88" y="192"/>
                  <a:pt x="88" y="192"/>
                  <a:pt x="88" y="192"/>
                </a:cubicBezTo>
                <a:cubicBezTo>
                  <a:pt x="66" y="192"/>
                  <a:pt x="66" y="192"/>
                  <a:pt x="66" y="192"/>
                </a:cubicBezTo>
                <a:cubicBezTo>
                  <a:pt x="62" y="192"/>
                  <a:pt x="60" y="189"/>
                  <a:pt x="60" y="186"/>
                </a:cubicBezTo>
                <a:cubicBezTo>
                  <a:pt x="60" y="182"/>
                  <a:pt x="62" y="180"/>
                  <a:pt x="66" y="180"/>
                </a:cubicBezTo>
                <a:cubicBezTo>
                  <a:pt x="88" y="180"/>
                  <a:pt x="88" y="180"/>
                  <a:pt x="88" y="180"/>
                </a:cubicBezTo>
                <a:cubicBezTo>
                  <a:pt x="88" y="172"/>
                  <a:pt x="88" y="172"/>
                  <a:pt x="88" y="172"/>
                </a:cubicBezTo>
                <a:cubicBezTo>
                  <a:pt x="92" y="172"/>
                  <a:pt x="92" y="172"/>
                  <a:pt x="92" y="172"/>
                </a:cubicBezTo>
                <a:cubicBezTo>
                  <a:pt x="96" y="172"/>
                  <a:pt x="96" y="172"/>
                  <a:pt x="96" y="172"/>
                </a:cubicBezTo>
                <a:lnTo>
                  <a:pt x="96" y="180"/>
                </a:lnTo>
                <a:close/>
                <a:moveTo>
                  <a:pt x="101" y="70"/>
                </a:moveTo>
                <a:cubicBezTo>
                  <a:pt x="101" y="69"/>
                  <a:pt x="102" y="70"/>
                  <a:pt x="102" y="70"/>
                </a:cubicBezTo>
                <a:cubicBezTo>
                  <a:pt x="102" y="71"/>
                  <a:pt x="102" y="72"/>
                  <a:pt x="102" y="72"/>
                </a:cubicBezTo>
                <a:cubicBezTo>
                  <a:pt x="102" y="73"/>
                  <a:pt x="101" y="73"/>
                  <a:pt x="101" y="73"/>
                </a:cubicBezTo>
                <a:cubicBezTo>
                  <a:pt x="101" y="73"/>
                  <a:pt x="101" y="72"/>
                  <a:pt x="101" y="71"/>
                </a:cubicBezTo>
                <a:cubicBezTo>
                  <a:pt x="101" y="71"/>
                  <a:pt x="101" y="70"/>
                  <a:pt x="101" y="70"/>
                </a:cubicBezTo>
                <a:close/>
                <a:moveTo>
                  <a:pt x="129" y="113"/>
                </a:moveTo>
                <a:cubicBezTo>
                  <a:pt x="129" y="113"/>
                  <a:pt x="130" y="112"/>
                  <a:pt x="131" y="112"/>
                </a:cubicBezTo>
                <a:cubicBezTo>
                  <a:pt x="131" y="112"/>
                  <a:pt x="131" y="110"/>
                  <a:pt x="131" y="111"/>
                </a:cubicBezTo>
                <a:cubicBezTo>
                  <a:pt x="132" y="112"/>
                  <a:pt x="132" y="113"/>
                  <a:pt x="131" y="114"/>
                </a:cubicBezTo>
                <a:cubicBezTo>
                  <a:pt x="131" y="115"/>
                  <a:pt x="130" y="119"/>
                  <a:pt x="129" y="119"/>
                </a:cubicBezTo>
                <a:cubicBezTo>
                  <a:pt x="129" y="120"/>
                  <a:pt x="127" y="121"/>
                  <a:pt x="127" y="119"/>
                </a:cubicBezTo>
                <a:cubicBezTo>
                  <a:pt x="127" y="118"/>
                  <a:pt x="127" y="116"/>
                  <a:pt x="127" y="115"/>
                </a:cubicBezTo>
                <a:cubicBezTo>
                  <a:pt x="127" y="114"/>
                  <a:pt x="128" y="114"/>
                  <a:pt x="129" y="113"/>
                </a:cubicBezTo>
                <a:close/>
                <a:moveTo>
                  <a:pt x="82" y="45"/>
                </a:moveTo>
                <a:cubicBezTo>
                  <a:pt x="83" y="45"/>
                  <a:pt x="83" y="46"/>
                  <a:pt x="84" y="46"/>
                </a:cubicBezTo>
                <a:cubicBezTo>
                  <a:pt x="85" y="46"/>
                  <a:pt x="85" y="45"/>
                  <a:pt x="86" y="45"/>
                </a:cubicBezTo>
                <a:cubicBezTo>
                  <a:pt x="87" y="45"/>
                  <a:pt x="88" y="46"/>
                  <a:pt x="87" y="47"/>
                </a:cubicBezTo>
                <a:cubicBezTo>
                  <a:pt x="87" y="48"/>
                  <a:pt x="86" y="49"/>
                  <a:pt x="84" y="49"/>
                </a:cubicBezTo>
                <a:cubicBezTo>
                  <a:pt x="83" y="49"/>
                  <a:pt x="81" y="49"/>
                  <a:pt x="82" y="48"/>
                </a:cubicBezTo>
                <a:cubicBezTo>
                  <a:pt x="82" y="47"/>
                  <a:pt x="80" y="46"/>
                  <a:pt x="81" y="46"/>
                </a:cubicBezTo>
                <a:cubicBezTo>
                  <a:pt x="81" y="46"/>
                  <a:pt x="81" y="45"/>
                  <a:pt x="82" y="45"/>
                </a:cubicBezTo>
                <a:close/>
                <a:moveTo>
                  <a:pt x="59" y="44"/>
                </a:moveTo>
                <a:cubicBezTo>
                  <a:pt x="58" y="44"/>
                  <a:pt x="58" y="45"/>
                  <a:pt x="58" y="45"/>
                </a:cubicBezTo>
                <a:cubicBezTo>
                  <a:pt x="57" y="45"/>
                  <a:pt x="56" y="44"/>
                  <a:pt x="56" y="44"/>
                </a:cubicBezTo>
                <a:cubicBezTo>
                  <a:pt x="56" y="45"/>
                  <a:pt x="57" y="46"/>
                  <a:pt x="57" y="46"/>
                </a:cubicBezTo>
                <a:cubicBezTo>
                  <a:pt x="57" y="47"/>
                  <a:pt x="57" y="49"/>
                  <a:pt x="56" y="49"/>
                </a:cubicBezTo>
                <a:cubicBezTo>
                  <a:pt x="55" y="49"/>
                  <a:pt x="52" y="47"/>
                  <a:pt x="52" y="47"/>
                </a:cubicBezTo>
                <a:cubicBezTo>
                  <a:pt x="52" y="46"/>
                  <a:pt x="52" y="45"/>
                  <a:pt x="51" y="45"/>
                </a:cubicBezTo>
                <a:cubicBezTo>
                  <a:pt x="50" y="45"/>
                  <a:pt x="48" y="45"/>
                  <a:pt x="48" y="44"/>
                </a:cubicBezTo>
                <a:cubicBezTo>
                  <a:pt x="49" y="43"/>
                  <a:pt x="49" y="43"/>
                  <a:pt x="50" y="43"/>
                </a:cubicBezTo>
                <a:cubicBezTo>
                  <a:pt x="51" y="44"/>
                  <a:pt x="52" y="43"/>
                  <a:pt x="52" y="42"/>
                </a:cubicBezTo>
                <a:cubicBezTo>
                  <a:pt x="53" y="42"/>
                  <a:pt x="53" y="40"/>
                  <a:pt x="53" y="38"/>
                </a:cubicBezTo>
                <a:cubicBezTo>
                  <a:pt x="52" y="36"/>
                  <a:pt x="49" y="37"/>
                  <a:pt x="48" y="36"/>
                </a:cubicBezTo>
                <a:cubicBezTo>
                  <a:pt x="46" y="36"/>
                  <a:pt x="45" y="35"/>
                  <a:pt x="45" y="33"/>
                </a:cubicBezTo>
                <a:cubicBezTo>
                  <a:pt x="46" y="32"/>
                  <a:pt x="46" y="32"/>
                  <a:pt x="47" y="31"/>
                </a:cubicBezTo>
                <a:cubicBezTo>
                  <a:pt x="47" y="31"/>
                  <a:pt x="48" y="30"/>
                  <a:pt x="49" y="30"/>
                </a:cubicBezTo>
                <a:cubicBezTo>
                  <a:pt x="50" y="30"/>
                  <a:pt x="50" y="31"/>
                  <a:pt x="51" y="31"/>
                </a:cubicBezTo>
                <a:cubicBezTo>
                  <a:pt x="51" y="31"/>
                  <a:pt x="52" y="31"/>
                  <a:pt x="53" y="31"/>
                </a:cubicBezTo>
                <a:cubicBezTo>
                  <a:pt x="53" y="31"/>
                  <a:pt x="54" y="31"/>
                  <a:pt x="54" y="32"/>
                </a:cubicBezTo>
                <a:cubicBezTo>
                  <a:pt x="54" y="33"/>
                  <a:pt x="54" y="34"/>
                  <a:pt x="55" y="34"/>
                </a:cubicBezTo>
                <a:cubicBezTo>
                  <a:pt x="56" y="35"/>
                  <a:pt x="57" y="36"/>
                  <a:pt x="57" y="37"/>
                </a:cubicBezTo>
                <a:cubicBezTo>
                  <a:pt x="57" y="38"/>
                  <a:pt x="56" y="39"/>
                  <a:pt x="56" y="40"/>
                </a:cubicBezTo>
                <a:cubicBezTo>
                  <a:pt x="57" y="41"/>
                  <a:pt x="58" y="41"/>
                  <a:pt x="58" y="41"/>
                </a:cubicBezTo>
                <a:cubicBezTo>
                  <a:pt x="59" y="42"/>
                  <a:pt x="59" y="42"/>
                  <a:pt x="60" y="43"/>
                </a:cubicBezTo>
                <a:cubicBezTo>
                  <a:pt x="60" y="43"/>
                  <a:pt x="59" y="43"/>
                  <a:pt x="59" y="44"/>
                </a:cubicBezTo>
                <a:close/>
                <a:moveTo>
                  <a:pt x="87" y="24"/>
                </a:moveTo>
                <a:cubicBezTo>
                  <a:pt x="86" y="25"/>
                  <a:pt x="86" y="27"/>
                  <a:pt x="86" y="27"/>
                </a:cubicBezTo>
                <a:cubicBezTo>
                  <a:pt x="86" y="28"/>
                  <a:pt x="86" y="30"/>
                  <a:pt x="86" y="30"/>
                </a:cubicBezTo>
                <a:cubicBezTo>
                  <a:pt x="86" y="31"/>
                  <a:pt x="85" y="32"/>
                  <a:pt x="85" y="33"/>
                </a:cubicBezTo>
                <a:cubicBezTo>
                  <a:pt x="85" y="34"/>
                  <a:pt x="84" y="34"/>
                  <a:pt x="84" y="36"/>
                </a:cubicBezTo>
                <a:cubicBezTo>
                  <a:pt x="84" y="37"/>
                  <a:pt x="84" y="39"/>
                  <a:pt x="84" y="40"/>
                </a:cubicBezTo>
                <a:cubicBezTo>
                  <a:pt x="83" y="40"/>
                  <a:pt x="82" y="42"/>
                  <a:pt x="80" y="42"/>
                </a:cubicBezTo>
                <a:cubicBezTo>
                  <a:pt x="79" y="42"/>
                  <a:pt x="77" y="43"/>
                  <a:pt x="76" y="43"/>
                </a:cubicBezTo>
                <a:cubicBezTo>
                  <a:pt x="75" y="44"/>
                  <a:pt x="74" y="45"/>
                  <a:pt x="73" y="45"/>
                </a:cubicBezTo>
                <a:cubicBezTo>
                  <a:pt x="72" y="46"/>
                  <a:pt x="71" y="47"/>
                  <a:pt x="71" y="47"/>
                </a:cubicBezTo>
                <a:cubicBezTo>
                  <a:pt x="70" y="48"/>
                  <a:pt x="69" y="50"/>
                  <a:pt x="69" y="51"/>
                </a:cubicBezTo>
                <a:cubicBezTo>
                  <a:pt x="69" y="51"/>
                  <a:pt x="68" y="53"/>
                  <a:pt x="66" y="51"/>
                </a:cubicBezTo>
                <a:cubicBezTo>
                  <a:pt x="64" y="49"/>
                  <a:pt x="64" y="45"/>
                  <a:pt x="64" y="43"/>
                </a:cubicBezTo>
                <a:cubicBezTo>
                  <a:pt x="64" y="42"/>
                  <a:pt x="65" y="41"/>
                  <a:pt x="66" y="41"/>
                </a:cubicBezTo>
                <a:cubicBezTo>
                  <a:pt x="66" y="40"/>
                  <a:pt x="67" y="39"/>
                  <a:pt x="66" y="38"/>
                </a:cubicBezTo>
                <a:cubicBezTo>
                  <a:pt x="65" y="37"/>
                  <a:pt x="64" y="35"/>
                  <a:pt x="65" y="33"/>
                </a:cubicBezTo>
                <a:cubicBezTo>
                  <a:pt x="66" y="32"/>
                  <a:pt x="66" y="30"/>
                  <a:pt x="65" y="29"/>
                </a:cubicBezTo>
                <a:cubicBezTo>
                  <a:pt x="64" y="28"/>
                  <a:pt x="62" y="29"/>
                  <a:pt x="61" y="28"/>
                </a:cubicBezTo>
                <a:cubicBezTo>
                  <a:pt x="60" y="26"/>
                  <a:pt x="59" y="26"/>
                  <a:pt x="60" y="26"/>
                </a:cubicBezTo>
                <a:cubicBezTo>
                  <a:pt x="61" y="25"/>
                  <a:pt x="62" y="26"/>
                  <a:pt x="62" y="26"/>
                </a:cubicBezTo>
                <a:cubicBezTo>
                  <a:pt x="63" y="25"/>
                  <a:pt x="62" y="25"/>
                  <a:pt x="61" y="25"/>
                </a:cubicBezTo>
                <a:cubicBezTo>
                  <a:pt x="60" y="25"/>
                  <a:pt x="60" y="23"/>
                  <a:pt x="61" y="23"/>
                </a:cubicBezTo>
                <a:cubicBezTo>
                  <a:pt x="61" y="22"/>
                  <a:pt x="64" y="23"/>
                  <a:pt x="64" y="22"/>
                </a:cubicBezTo>
                <a:cubicBezTo>
                  <a:pt x="65" y="22"/>
                  <a:pt x="66" y="22"/>
                  <a:pt x="66" y="21"/>
                </a:cubicBezTo>
                <a:cubicBezTo>
                  <a:pt x="66" y="20"/>
                  <a:pt x="65" y="20"/>
                  <a:pt x="66" y="19"/>
                </a:cubicBezTo>
                <a:cubicBezTo>
                  <a:pt x="67" y="18"/>
                  <a:pt x="68" y="19"/>
                  <a:pt x="68" y="18"/>
                </a:cubicBezTo>
                <a:cubicBezTo>
                  <a:pt x="69" y="17"/>
                  <a:pt x="69" y="17"/>
                  <a:pt x="70" y="16"/>
                </a:cubicBezTo>
                <a:cubicBezTo>
                  <a:pt x="72" y="16"/>
                  <a:pt x="74" y="16"/>
                  <a:pt x="74" y="16"/>
                </a:cubicBezTo>
                <a:cubicBezTo>
                  <a:pt x="75" y="16"/>
                  <a:pt x="75" y="16"/>
                  <a:pt x="76" y="16"/>
                </a:cubicBezTo>
                <a:cubicBezTo>
                  <a:pt x="77" y="16"/>
                  <a:pt x="79" y="14"/>
                  <a:pt x="81" y="14"/>
                </a:cubicBezTo>
                <a:cubicBezTo>
                  <a:pt x="83" y="14"/>
                  <a:pt x="83" y="14"/>
                  <a:pt x="84" y="15"/>
                </a:cubicBezTo>
                <a:cubicBezTo>
                  <a:pt x="85" y="15"/>
                  <a:pt x="85" y="16"/>
                  <a:pt x="86" y="16"/>
                </a:cubicBezTo>
                <a:cubicBezTo>
                  <a:pt x="87" y="17"/>
                  <a:pt x="87" y="17"/>
                  <a:pt x="87" y="18"/>
                </a:cubicBezTo>
                <a:cubicBezTo>
                  <a:pt x="87" y="19"/>
                  <a:pt x="88" y="19"/>
                  <a:pt x="89" y="20"/>
                </a:cubicBezTo>
                <a:cubicBezTo>
                  <a:pt x="90" y="20"/>
                  <a:pt x="90" y="20"/>
                  <a:pt x="90" y="21"/>
                </a:cubicBezTo>
                <a:cubicBezTo>
                  <a:pt x="89" y="22"/>
                  <a:pt x="87" y="23"/>
                  <a:pt x="87" y="24"/>
                </a:cubicBezTo>
                <a:close/>
                <a:moveTo>
                  <a:pt x="92" y="59"/>
                </a:moveTo>
                <a:cubicBezTo>
                  <a:pt x="92" y="59"/>
                  <a:pt x="92" y="59"/>
                  <a:pt x="92" y="59"/>
                </a:cubicBezTo>
                <a:cubicBezTo>
                  <a:pt x="92" y="60"/>
                  <a:pt x="92" y="61"/>
                  <a:pt x="91" y="61"/>
                </a:cubicBezTo>
                <a:cubicBezTo>
                  <a:pt x="91" y="61"/>
                  <a:pt x="90" y="62"/>
                  <a:pt x="90" y="62"/>
                </a:cubicBezTo>
                <a:cubicBezTo>
                  <a:pt x="89" y="62"/>
                  <a:pt x="89" y="61"/>
                  <a:pt x="89" y="61"/>
                </a:cubicBezTo>
                <a:cubicBezTo>
                  <a:pt x="89" y="60"/>
                  <a:pt x="89" y="60"/>
                  <a:pt x="89" y="60"/>
                </a:cubicBezTo>
                <a:cubicBezTo>
                  <a:pt x="89" y="59"/>
                  <a:pt x="90" y="59"/>
                  <a:pt x="90" y="59"/>
                </a:cubicBezTo>
                <a:cubicBezTo>
                  <a:pt x="90" y="59"/>
                  <a:pt x="90" y="58"/>
                  <a:pt x="91" y="58"/>
                </a:cubicBezTo>
                <a:cubicBezTo>
                  <a:pt x="91" y="58"/>
                  <a:pt x="92" y="58"/>
                  <a:pt x="92" y="58"/>
                </a:cubicBezTo>
                <a:cubicBezTo>
                  <a:pt x="92" y="58"/>
                  <a:pt x="92" y="59"/>
                  <a:pt x="92" y="59"/>
                </a:cubicBezTo>
                <a:close/>
                <a:moveTo>
                  <a:pt x="96" y="62"/>
                </a:moveTo>
                <a:cubicBezTo>
                  <a:pt x="97" y="62"/>
                  <a:pt x="97" y="62"/>
                  <a:pt x="96" y="62"/>
                </a:cubicBezTo>
                <a:cubicBezTo>
                  <a:pt x="96" y="62"/>
                  <a:pt x="95" y="63"/>
                  <a:pt x="94" y="63"/>
                </a:cubicBezTo>
                <a:cubicBezTo>
                  <a:pt x="93" y="63"/>
                  <a:pt x="93" y="63"/>
                  <a:pt x="93" y="63"/>
                </a:cubicBezTo>
                <a:cubicBezTo>
                  <a:pt x="92" y="63"/>
                  <a:pt x="91" y="63"/>
                  <a:pt x="92" y="63"/>
                </a:cubicBezTo>
                <a:cubicBezTo>
                  <a:pt x="92" y="63"/>
                  <a:pt x="93" y="62"/>
                  <a:pt x="93" y="62"/>
                </a:cubicBezTo>
                <a:cubicBezTo>
                  <a:pt x="93" y="62"/>
                  <a:pt x="94" y="62"/>
                  <a:pt x="94" y="62"/>
                </a:cubicBezTo>
                <a:cubicBezTo>
                  <a:pt x="94" y="61"/>
                  <a:pt x="92" y="62"/>
                  <a:pt x="92" y="61"/>
                </a:cubicBezTo>
                <a:cubicBezTo>
                  <a:pt x="92" y="61"/>
                  <a:pt x="93" y="61"/>
                  <a:pt x="93" y="61"/>
                </a:cubicBezTo>
                <a:cubicBezTo>
                  <a:pt x="93" y="60"/>
                  <a:pt x="92" y="60"/>
                  <a:pt x="93" y="60"/>
                </a:cubicBezTo>
                <a:cubicBezTo>
                  <a:pt x="93" y="60"/>
                  <a:pt x="94" y="60"/>
                  <a:pt x="94" y="60"/>
                </a:cubicBezTo>
                <a:cubicBezTo>
                  <a:pt x="94" y="59"/>
                  <a:pt x="93" y="59"/>
                  <a:pt x="93" y="58"/>
                </a:cubicBezTo>
                <a:cubicBezTo>
                  <a:pt x="93" y="58"/>
                  <a:pt x="92" y="58"/>
                  <a:pt x="92" y="58"/>
                </a:cubicBezTo>
                <a:cubicBezTo>
                  <a:pt x="92" y="58"/>
                  <a:pt x="92" y="57"/>
                  <a:pt x="92" y="57"/>
                </a:cubicBezTo>
                <a:cubicBezTo>
                  <a:pt x="92" y="57"/>
                  <a:pt x="91" y="56"/>
                  <a:pt x="91" y="56"/>
                </a:cubicBezTo>
                <a:cubicBezTo>
                  <a:pt x="91" y="55"/>
                  <a:pt x="92" y="55"/>
                  <a:pt x="92" y="55"/>
                </a:cubicBezTo>
                <a:cubicBezTo>
                  <a:pt x="92" y="55"/>
                  <a:pt x="92" y="54"/>
                  <a:pt x="93" y="54"/>
                </a:cubicBezTo>
                <a:cubicBezTo>
                  <a:pt x="93" y="54"/>
                  <a:pt x="94" y="55"/>
                  <a:pt x="94" y="55"/>
                </a:cubicBezTo>
                <a:cubicBezTo>
                  <a:pt x="93" y="55"/>
                  <a:pt x="93" y="55"/>
                  <a:pt x="94" y="55"/>
                </a:cubicBezTo>
                <a:cubicBezTo>
                  <a:pt x="94" y="56"/>
                  <a:pt x="94" y="56"/>
                  <a:pt x="94" y="56"/>
                </a:cubicBezTo>
                <a:cubicBezTo>
                  <a:pt x="94" y="56"/>
                  <a:pt x="93" y="57"/>
                  <a:pt x="93" y="57"/>
                </a:cubicBezTo>
                <a:cubicBezTo>
                  <a:pt x="94" y="57"/>
                  <a:pt x="94" y="57"/>
                  <a:pt x="94" y="57"/>
                </a:cubicBezTo>
                <a:cubicBezTo>
                  <a:pt x="94" y="57"/>
                  <a:pt x="94" y="58"/>
                  <a:pt x="95" y="58"/>
                </a:cubicBezTo>
                <a:cubicBezTo>
                  <a:pt x="95" y="58"/>
                  <a:pt x="95" y="59"/>
                  <a:pt x="96" y="59"/>
                </a:cubicBezTo>
                <a:cubicBezTo>
                  <a:pt x="96" y="60"/>
                  <a:pt x="95" y="60"/>
                  <a:pt x="96" y="60"/>
                </a:cubicBezTo>
                <a:cubicBezTo>
                  <a:pt x="96" y="60"/>
                  <a:pt x="97" y="60"/>
                  <a:pt x="97" y="60"/>
                </a:cubicBezTo>
                <a:cubicBezTo>
                  <a:pt x="97" y="61"/>
                  <a:pt x="97" y="61"/>
                  <a:pt x="96" y="61"/>
                </a:cubicBezTo>
                <a:cubicBezTo>
                  <a:pt x="96" y="61"/>
                  <a:pt x="96" y="62"/>
                  <a:pt x="96" y="62"/>
                </a:cubicBezTo>
                <a:close/>
                <a:moveTo>
                  <a:pt x="116" y="25"/>
                </a:moveTo>
                <a:cubicBezTo>
                  <a:pt x="116" y="25"/>
                  <a:pt x="116" y="25"/>
                  <a:pt x="116" y="26"/>
                </a:cubicBezTo>
                <a:cubicBezTo>
                  <a:pt x="117" y="26"/>
                  <a:pt x="118" y="26"/>
                  <a:pt x="117" y="27"/>
                </a:cubicBezTo>
                <a:cubicBezTo>
                  <a:pt x="117" y="27"/>
                  <a:pt x="115" y="27"/>
                  <a:pt x="115" y="27"/>
                </a:cubicBezTo>
                <a:cubicBezTo>
                  <a:pt x="114" y="26"/>
                  <a:pt x="114" y="27"/>
                  <a:pt x="113" y="26"/>
                </a:cubicBezTo>
                <a:cubicBezTo>
                  <a:pt x="113" y="26"/>
                  <a:pt x="112" y="25"/>
                  <a:pt x="113" y="25"/>
                </a:cubicBezTo>
                <a:cubicBezTo>
                  <a:pt x="114" y="25"/>
                  <a:pt x="116" y="24"/>
                  <a:pt x="116" y="25"/>
                </a:cubicBezTo>
                <a:close/>
                <a:moveTo>
                  <a:pt x="116" y="23"/>
                </a:moveTo>
                <a:cubicBezTo>
                  <a:pt x="115" y="23"/>
                  <a:pt x="113" y="23"/>
                  <a:pt x="113" y="23"/>
                </a:cubicBezTo>
                <a:cubicBezTo>
                  <a:pt x="112" y="23"/>
                  <a:pt x="112" y="23"/>
                  <a:pt x="113" y="23"/>
                </a:cubicBezTo>
                <a:cubicBezTo>
                  <a:pt x="113" y="23"/>
                  <a:pt x="112" y="25"/>
                  <a:pt x="111" y="25"/>
                </a:cubicBezTo>
                <a:cubicBezTo>
                  <a:pt x="111" y="25"/>
                  <a:pt x="110" y="26"/>
                  <a:pt x="110" y="27"/>
                </a:cubicBezTo>
                <a:cubicBezTo>
                  <a:pt x="109" y="27"/>
                  <a:pt x="110" y="28"/>
                  <a:pt x="108" y="28"/>
                </a:cubicBezTo>
                <a:cubicBezTo>
                  <a:pt x="107" y="28"/>
                  <a:pt x="105" y="27"/>
                  <a:pt x="105" y="26"/>
                </a:cubicBezTo>
                <a:cubicBezTo>
                  <a:pt x="104" y="25"/>
                  <a:pt x="103" y="23"/>
                  <a:pt x="103" y="23"/>
                </a:cubicBezTo>
                <a:cubicBezTo>
                  <a:pt x="103" y="23"/>
                  <a:pt x="102" y="21"/>
                  <a:pt x="103" y="21"/>
                </a:cubicBezTo>
                <a:cubicBezTo>
                  <a:pt x="104" y="21"/>
                  <a:pt x="105" y="22"/>
                  <a:pt x="106" y="21"/>
                </a:cubicBezTo>
                <a:cubicBezTo>
                  <a:pt x="106" y="21"/>
                  <a:pt x="106" y="21"/>
                  <a:pt x="107" y="21"/>
                </a:cubicBezTo>
                <a:cubicBezTo>
                  <a:pt x="107" y="22"/>
                  <a:pt x="108" y="23"/>
                  <a:pt x="108" y="23"/>
                </a:cubicBezTo>
                <a:cubicBezTo>
                  <a:pt x="108" y="22"/>
                  <a:pt x="107" y="21"/>
                  <a:pt x="108" y="21"/>
                </a:cubicBezTo>
                <a:cubicBezTo>
                  <a:pt x="108" y="21"/>
                  <a:pt x="109" y="21"/>
                  <a:pt x="110" y="21"/>
                </a:cubicBezTo>
                <a:cubicBezTo>
                  <a:pt x="111" y="21"/>
                  <a:pt x="111" y="20"/>
                  <a:pt x="111" y="20"/>
                </a:cubicBezTo>
                <a:cubicBezTo>
                  <a:pt x="112" y="20"/>
                  <a:pt x="113" y="21"/>
                  <a:pt x="114" y="20"/>
                </a:cubicBezTo>
                <a:cubicBezTo>
                  <a:pt x="114" y="20"/>
                  <a:pt x="116" y="20"/>
                  <a:pt x="118" y="20"/>
                </a:cubicBezTo>
                <a:cubicBezTo>
                  <a:pt x="119" y="20"/>
                  <a:pt x="120" y="20"/>
                  <a:pt x="119" y="21"/>
                </a:cubicBezTo>
                <a:cubicBezTo>
                  <a:pt x="118" y="21"/>
                  <a:pt x="117" y="23"/>
                  <a:pt x="116" y="23"/>
                </a:cubicBezTo>
                <a:close/>
                <a:moveTo>
                  <a:pt x="131" y="29"/>
                </a:moveTo>
                <a:cubicBezTo>
                  <a:pt x="130" y="29"/>
                  <a:pt x="128" y="30"/>
                  <a:pt x="128" y="30"/>
                </a:cubicBezTo>
                <a:cubicBezTo>
                  <a:pt x="127" y="31"/>
                  <a:pt x="126" y="31"/>
                  <a:pt x="126" y="32"/>
                </a:cubicBezTo>
                <a:cubicBezTo>
                  <a:pt x="126" y="33"/>
                  <a:pt x="125" y="34"/>
                  <a:pt x="125" y="35"/>
                </a:cubicBezTo>
                <a:cubicBezTo>
                  <a:pt x="125" y="36"/>
                  <a:pt x="125" y="37"/>
                  <a:pt x="125" y="37"/>
                </a:cubicBezTo>
                <a:cubicBezTo>
                  <a:pt x="126" y="38"/>
                  <a:pt x="124" y="38"/>
                  <a:pt x="123" y="37"/>
                </a:cubicBezTo>
                <a:cubicBezTo>
                  <a:pt x="123" y="36"/>
                  <a:pt x="123" y="35"/>
                  <a:pt x="123" y="34"/>
                </a:cubicBezTo>
                <a:cubicBezTo>
                  <a:pt x="124" y="33"/>
                  <a:pt x="125" y="31"/>
                  <a:pt x="125" y="30"/>
                </a:cubicBezTo>
                <a:cubicBezTo>
                  <a:pt x="125" y="29"/>
                  <a:pt x="126" y="29"/>
                  <a:pt x="127" y="29"/>
                </a:cubicBezTo>
                <a:cubicBezTo>
                  <a:pt x="127" y="29"/>
                  <a:pt x="127" y="28"/>
                  <a:pt x="128" y="28"/>
                </a:cubicBezTo>
                <a:cubicBezTo>
                  <a:pt x="128" y="28"/>
                  <a:pt x="129" y="28"/>
                  <a:pt x="129" y="28"/>
                </a:cubicBezTo>
                <a:cubicBezTo>
                  <a:pt x="130" y="27"/>
                  <a:pt x="130" y="27"/>
                  <a:pt x="131" y="27"/>
                </a:cubicBezTo>
                <a:cubicBezTo>
                  <a:pt x="131" y="28"/>
                  <a:pt x="132" y="28"/>
                  <a:pt x="131" y="29"/>
                </a:cubicBezTo>
                <a:close/>
                <a:moveTo>
                  <a:pt x="70" y="15"/>
                </a:moveTo>
                <a:cubicBezTo>
                  <a:pt x="69" y="16"/>
                  <a:pt x="69" y="16"/>
                  <a:pt x="68" y="17"/>
                </a:cubicBezTo>
                <a:cubicBezTo>
                  <a:pt x="66" y="17"/>
                  <a:pt x="63" y="20"/>
                  <a:pt x="62" y="21"/>
                </a:cubicBezTo>
                <a:cubicBezTo>
                  <a:pt x="61" y="21"/>
                  <a:pt x="61" y="21"/>
                  <a:pt x="60" y="22"/>
                </a:cubicBezTo>
                <a:cubicBezTo>
                  <a:pt x="59" y="22"/>
                  <a:pt x="59" y="24"/>
                  <a:pt x="58" y="24"/>
                </a:cubicBezTo>
                <a:cubicBezTo>
                  <a:pt x="57" y="24"/>
                  <a:pt x="56" y="25"/>
                  <a:pt x="56" y="25"/>
                </a:cubicBezTo>
                <a:cubicBezTo>
                  <a:pt x="56" y="26"/>
                  <a:pt x="53" y="25"/>
                  <a:pt x="52" y="26"/>
                </a:cubicBezTo>
                <a:cubicBezTo>
                  <a:pt x="51" y="26"/>
                  <a:pt x="52" y="27"/>
                  <a:pt x="53" y="27"/>
                </a:cubicBezTo>
                <a:cubicBezTo>
                  <a:pt x="54" y="27"/>
                  <a:pt x="54" y="27"/>
                  <a:pt x="54" y="28"/>
                </a:cubicBezTo>
                <a:cubicBezTo>
                  <a:pt x="55" y="28"/>
                  <a:pt x="54" y="29"/>
                  <a:pt x="53" y="29"/>
                </a:cubicBezTo>
                <a:cubicBezTo>
                  <a:pt x="51" y="29"/>
                  <a:pt x="48" y="29"/>
                  <a:pt x="48" y="28"/>
                </a:cubicBezTo>
                <a:cubicBezTo>
                  <a:pt x="47" y="29"/>
                  <a:pt x="47" y="29"/>
                  <a:pt x="47" y="29"/>
                </a:cubicBezTo>
                <a:cubicBezTo>
                  <a:pt x="47" y="29"/>
                  <a:pt x="47" y="29"/>
                  <a:pt x="47" y="29"/>
                </a:cubicBezTo>
                <a:cubicBezTo>
                  <a:pt x="47" y="30"/>
                  <a:pt x="46" y="31"/>
                  <a:pt x="45" y="31"/>
                </a:cubicBezTo>
                <a:cubicBezTo>
                  <a:pt x="45" y="32"/>
                  <a:pt x="43" y="32"/>
                  <a:pt x="44" y="33"/>
                </a:cubicBezTo>
                <a:cubicBezTo>
                  <a:pt x="44" y="34"/>
                  <a:pt x="44" y="36"/>
                  <a:pt x="43" y="36"/>
                </a:cubicBezTo>
                <a:cubicBezTo>
                  <a:pt x="42" y="36"/>
                  <a:pt x="41" y="35"/>
                  <a:pt x="41" y="34"/>
                </a:cubicBezTo>
                <a:cubicBezTo>
                  <a:pt x="40" y="36"/>
                  <a:pt x="38" y="38"/>
                  <a:pt x="37" y="39"/>
                </a:cubicBezTo>
                <a:cubicBezTo>
                  <a:pt x="38" y="40"/>
                  <a:pt x="38" y="40"/>
                  <a:pt x="39" y="40"/>
                </a:cubicBezTo>
                <a:cubicBezTo>
                  <a:pt x="40" y="40"/>
                  <a:pt x="40" y="39"/>
                  <a:pt x="40" y="38"/>
                </a:cubicBezTo>
                <a:cubicBezTo>
                  <a:pt x="41" y="38"/>
                  <a:pt x="41" y="37"/>
                  <a:pt x="43" y="37"/>
                </a:cubicBezTo>
                <a:cubicBezTo>
                  <a:pt x="44" y="37"/>
                  <a:pt x="44" y="39"/>
                  <a:pt x="45" y="39"/>
                </a:cubicBezTo>
                <a:cubicBezTo>
                  <a:pt x="46" y="39"/>
                  <a:pt x="47" y="39"/>
                  <a:pt x="47" y="38"/>
                </a:cubicBezTo>
                <a:cubicBezTo>
                  <a:pt x="47" y="37"/>
                  <a:pt x="48" y="37"/>
                  <a:pt x="49" y="38"/>
                </a:cubicBezTo>
                <a:cubicBezTo>
                  <a:pt x="49" y="38"/>
                  <a:pt x="49" y="39"/>
                  <a:pt x="48" y="39"/>
                </a:cubicBezTo>
                <a:cubicBezTo>
                  <a:pt x="48" y="40"/>
                  <a:pt x="48" y="41"/>
                  <a:pt x="47" y="41"/>
                </a:cubicBezTo>
                <a:cubicBezTo>
                  <a:pt x="47" y="42"/>
                  <a:pt x="45" y="42"/>
                  <a:pt x="45" y="43"/>
                </a:cubicBezTo>
                <a:cubicBezTo>
                  <a:pt x="46" y="44"/>
                  <a:pt x="48" y="44"/>
                  <a:pt x="47" y="45"/>
                </a:cubicBezTo>
                <a:cubicBezTo>
                  <a:pt x="47" y="46"/>
                  <a:pt x="46" y="46"/>
                  <a:pt x="45" y="46"/>
                </a:cubicBezTo>
                <a:cubicBezTo>
                  <a:pt x="44" y="46"/>
                  <a:pt x="43" y="46"/>
                  <a:pt x="43" y="45"/>
                </a:cubicBezTo>
                <a:cubicBezTo>
                  <a:pt x="43" y="44"/>
                  <a:pt x="42" y="44"/>
                  <a:pt x="41" y="45"/>
                </a:cubicBezTo>
                <a:cubicBezTo>
                  <a:pt x="40" y="46"/>
                  <a:pt x="37" y="47"/>
                  <a:pt x="36" y="49"/>
                </a:cubicBezTo>
                <a:cubicBezTo>
                  <a:pt x="36" y="51"/>
                  <a:pt x="37" y="52"/>
                  <a:pt x="38" y="53"/>
                </a:cubicBezTo>
                <a:cubicBezTo>
                  <a:pt x="39" y="53"/>
                  <a:pt x="40" y="55"/>
                  <a:pt x="41" y="55"/>
                </a:cubicBezTo>
                <a:cubicBezTo>
                  <a:pt x="42" y="55"/>
                  <a:pt x="43" y="55"/>
                  <a:pt x="43" y="56"/>
                </a:cubicBezTo>
                <a:cubicBezTo>
                  <a:pt x="42" y="57"/>
                  <a:pt x="42" y="59"/>
                  <a:pt x="43" y="59"/>
                </a:cubicBezTo>
                <a:cubicBezTo>
                  <a:pt x="43" y="59"/>
                  <a:pt x="43" y="59"/>
                  <a:pt x="44" y="58"/>
                </a:cubicBezTo>
                <a:cubicBezTo>
                  <a:pt x="44" y="57"/>
                  <a:pt x="44" y="56"/>
                  <a:pt x="44" y="56"/>
                </a:cubicBezTo>
                <a:cubicBezTo>
                  <a:pt x="45" y="55"/>
                  <a:pt x="46" y="55"/>
                  <a:pt x="46" y="54"/>
                </a:cubicBezTo>
                <a:cubicBezTo>
                  <a:pt x="46" y="53"/>
                  <a:pt x="46" y="52"/>
                  <a:pt x="46" y="51"/>
                </a:cubicBezTo>
                <a:cubicBezTo>
                  <a:pt x="47" y="50"/>
                  <a:pt x="47" y="50"/>
                  <a:pt x="47" y="49"/>
                </a:cubicBezTo>
                <a:cubicBezTo>
                  <a:pt x="47" y="48"/>
                  <a:pt x="47" y="47"/>
                  <a:pt x="48" y="47"/>
                </a:cubicBezTo>
                <a:cubicBezTo>
                  <a:pt x="49" y="47"/>
                  <a:pt x="49" y="48"/>
                  <a:pt x="50" y="48"/>
                </a:cubicBezTo>
                <a:cubicBezTo>
                  <a:pt x="51" y="48"/>
                  <a:pt x="50" y="49"/>
                  <a:pt x="51" y="49"/>
                </a:cubicBezTo>
                <a:cubicBezTo>
                  <a:pt x="52" y="50"/>
                  <a:pt x="52" y="52"/>
                  <a:pt x="52" y="52"/>
                </a:cubicBezTo>
                <a:cubicBezTo>
                  <a:pt x="52" y="52"/>
                  <a:pt x="54" y="53"/>
                  <a:pt x="54" y="52"/>
                </a:cubicBezTo>
                <a:cubicBezTo>
                  <a:pt x="55" y="51"/>
                  <a:pt x="55" y="50"/>
                  <a:pt x="56" y="50"/>
                </a:cubicBezTo>
                <a:cubicBezTo>
                  <a:pt x="56" y="51"/>
                  <a:pt x="55" y="53"/>
                  <a:pt x="56" y="53"/>
                </a:cubicBezTo>
                <a:cubicBezTo>
                  <a:pt x="56" y="54"/>
                  <a:pt x="57" y="54"/>
                  <a:pt x="57" y="55"/>
                </a:cubicBezTo>
                <a:cubicBezTo>
                  <a:pt x="57" y="56"/>
                  <a:pt x="58" y="57"/>
                  <a:pt x="59" y="57"/>
                </a:cubicBezTo>
                <a:cubicBezTo>
                  <a:pt x="60" y="58"/>
                  <a:pt x="60" y="60"/>
                  <a:pt x="59" y="60"/>
                </a:cubicBezTo>
                <a:cubicBezTo>
                  <a:pt x="59" y="61"/>
                  <a:pt x="58" y="61"/>
                  <a:pt x="58" y="62"/>
                </a:cubicBezTo>
                <a:cubicBezTo>
                  <a:pt x="59" y="63"/>
                  <a:pt x="61" y="64"/>
                  <a:pt x="61" y="65"/>
                </a:cubicBezTo>
                <a:cubicBezTo>
                  <a:pt x="60" y="65"/>
                  <a:pt x="58" y="64"/>
                  <a:pt x="56" y="64"/>
                </a:cubicBezTo>
                <a:cubicBezTo>
                  <a:pt x="56" y="64"/>
                  <a:pt x="56" y="64"/>
                  <a:pt x="56" y="64"/>
                </a:cubicBezTo>
                <a:cubicBezTo>
                  <a:pt x="57" y="63"/>
                  <a:pt x="57" y="62"/>
                  <a:pt x="57" y="62"/>
                </a:cubicBezTo>
                <a:cubicBezTo>
                  <a:pt x="58" y="62"/>
                  <a:pt x="58" y="61"/>
                  <a:pt x="57" y="62"/>
                </a:cubicBezTo>
                <a:cubicBezTo>
                  <a:pt x="57" y="62"/>
                  <a:pt x="57" y="62"/>
                  <a:pt x="56" y="62"/>
                </a:cubicBezTo>
                <a:cubicBezTo>
                  <a:pt x="55" y="62"/>
                  <a:pt x="52" y="62"/>
                  <a:pt x="52" y="62"/>
                </a:cubicBezTo>
                <a:cubicBezTo>
                  <a:pt x="51" y="62"/>
                  <a:pt x="48" y="65"/>
                  <a:pt x="48" y="65"/>
                </a:cubicBezTo>
                <a:cubicBezTo>
                  <a:pt x="47" y="65"/>
                  <a:pt x="44" y="68"/>
                  <a:pt x="42" y="68"/>
                </a:cubicBezTo>
                <a:cubicBezTo>
                  <a:pt x="42" y="68"/>
                  <a:pt x="41" y="68"/>
                  <a:pt x="41" y="68"/>
                </a:cubicBezTo>
                <a:cubicBezTo>
                  <a:pt x="41" y="69"/>
                  <a:pt x="38" y="70"/>
                  <a:pt x="39" y="70"/>
                </a:cubicBezTo>
                <a:cubicBezTo>
                  <a:pt x="39" y="70"/>
                  <a:pt x="41" y="70"/>
                  <a:pt x="42" y="69"/>
                </a:cubicBezTo>
                <a:cubicBezTo>
                  <a:pt x="43" y="68"/>
                  <a:pt x="43" y="69"/>
                  <a:pt x="44" y="68"/>
                </a:cubicBezTo>
                <a:cubicBezTo>
                  <a:pt x="44" y="68"/>
                  <a:pt x="47" y="66"/>
                  <a:pt x="48" y="65"/>
                </a:cubicBezTo>
                <a:cubicBezTo>
                  <a:pt x="48" y="65"/>
                  <a:pt x="50" y="63"/>
                  <a:pt x="51" y="64"/>
                </a:cubicBezTo>
                <a:cubicBezTo>
                  <a:pt x="52" y="64"/>
                  <a:pt x="53" y="64"/>
                  <a:pt x="52" y="65"/>
                </a:cubicBezTo>
                <a:cubicBezTo>
                  <a:pt x="52" y="65"/>
                  <a:pt x="51" y="66"/>
                  <a:pt x="52" y="66"/>
                </a:cubicBezTo>
                <a:cubicBezTo>
                  <a:pt x="53" y="66"/>
                  <a:pt x="54" y="65"/>
                  <a:pt x="55" y="66"/>
                </a:cubicBezTo>
                <a:cubicBezTo>
                  <a:pt x="55" y="66"/>
                  <a:pt x="56" y="66"/>
                  <a:pt x="56" y="66"/>
                </a:cubicBezTo>
                <a:cubicBezTo>
                  <a:pt x="56" y="66"/>
                  <a:pt x="56" y="66"/>
                  <a:pt x="56" y="65"/>
                </a:cubicBezTo>
                <a:cubicBezTo>
                  <a:pt x="56" y="66"/>
                  <a:pt x="56" y="66"/>
                  <a:pt x="55" y="67"/>
                </a:cubicBezTo>
                <a:cubicBezTo>
                  <a:pt x="54" y="67"/>
                  <a:pt x="53" y="67"/>
                  <a:pt x="52" y="68"/>
                </a:cubicBezTo>
                <a:cubicBezTo>
                  <a:pt x="52" y="68"/>
                  <a:pt x="50" y="68"/>
                  <a:pt x="51" y="67"/>
                </a:cubicBezTo>
                <a:cubicBezTo>
                  <a:pt x="51" y="66"/>
                  <a:pt x="50" y="66"/>
                  <a:pt x="50" y="66"/>
                </a:cubicBezTo>
                <a:cubicBezTo>
                  <a:pt x="49" y="67"/>
                  <a:pt x="49" y="68"/>
                  <a:pt x="49" y="69"/>
                </a:cubicBezTo>
                <a:cubicBezTo>
                  <a:pt x="48" y="70"/>
                  <a:pt x="45" y="70"/>
                  <a:pt x="44" y="71"/>
                </a:cubicBezTo>
                <a:cubicBezTo>
                  <a:pt x="44" y="72"/>
                  <a:pt x="44" y="76"/>
                  <a:pt x="42" y="77"/>
                </a:cubicBezTo>
                <a:cubicBezTo>
                  <a:pt x="41" y="77"/>
                  <a:pt x="39" y="78"/>
                  <a:pt x="39" y="81"/>
                </a:cubicBezTo>
                <a:cubicBezTo>
                  <a:pt x="39" y="83"/>
                  <a:pt x="39" y="85"/>
                  <a:pt x="38" y="84"/>
                </a:cubicBezTo>
                <a:cubicBezTo>
                  <a:pt x="36" y="82"/>
                  <a:pt x="38" y="81"/>
                  <a:pt x="37" y="80"/>
                </a:cubicBezTo>
                <a:cubicBezTo>
                  <a:pt x="37" y="79"/>
                  <a:pt x="35" y="79"/>
                  <a:pt x="33" y="79"/>
                </a:cubicBezTo>
                <a:cubicBezTo>
                  <a:pt x="32" y="79"/>
                  <a:pt x="28" y="79"/>
                  <a:pt x="27" y="81"/>
                </a:cubicBezTo>
                <a:cubicBezTo>
                  <a:pt x="26" y="83"/>
                  <a:pt x="25" y="86"/>
                  <a:pt x="27" y="87"/>
                </a:cubicBezTo>
                <a:cubicBezTo>
                  <a:pt x="28" y="89"/>
                  <a:pt x="30" y="89"/>
                  <a:pt x="31" y="87"/>
                </a:cubicBezTo>
                <a:cubicBezTo>
                  <a:pt x="32" y="85"/>
                  <a:pt x="34" y="85"/>
                  <a:pt x="34" y="86"/>
                </a:cubicBezTo>
                <a:cubicBezTo>
                  <a:pt x="34" y="87"/>
                  <a:pt x="32" y="88"/>
                  <a:pt x="32" y="89"/>
                </a:cubicBezTo>
                <a:cubicBezTo>
                  <a:pt x="32" y="90"/>
                  <a:pt x="34" y="91"/>
                  <a:pt x="35" y="90"/>
                </a:cubicBezTo>
                <a:cubicBezTo>
                  <a:pt x="36" y="90"/>
                  <a:pt x="37" y="90"/>
                  <a:pt x="37" y="91"/>
                </a:cubicBezTo>
                <a:cubicBezTo>
                  <a:pt x="37" y="92"/>
                  <a:pt x="36" y="94"/>
                  <a:pt x="37" y="94"/>
                </a:cubicBezTo>
                <a:cubicBezTo>
                  <a:pt x="39" y="95"/>
                  <a:pt x="39" y="95"/>
                  <a:pt x="39" y="95"/>
                </a:cubicBezTo>
                <a:cubicBezTo>
                  <a:pt x="39" y="95"/>
                  <a:pt x="40" y="95"/>
                  <a:pt x="40" y="95"/>
                </a:cubicBezTo>
                <a:cubicBezTo>
                  <a:pt x="41" y="95"/>
                  <a:pt x="43" y="93"/>
                  <a:pt x="44" y="93"/>
                </a:cubicBezTo>
                <a:cubicBezTo>
                  <a:pt x="45" y="93"/>
                  <a:pt x="46" y="94"/>
                  <a:pt x="48" y="94"/>
                </a:cubicBezTo>
                <a:cubicBezTo>
                  <a:pt x="49" y="94"/>
                  <a:pt x="51" y="93"/>
                  <a:pt x="52" y="94"/>
                </a:cubicBezTo>
                <a:cubicBezTo>
                  <a:pt x="53" y="95"/>
                  <a:pt x="54" y="97"/>
                  <a:pt x="55" y="97"/>
                </a:cubicBezTo>
                <a:cubicBezTo>
                  <a:pt x="56" y="97"/>
                  <a:pt x="59" y="97"/>
                  <a:pt x="59" y="98"/>
                </a:cubicBezTo>
                <a:cubicBezTo>
                  <a:pt x="60" y="98"/>
                  <a:pt x="61" y="99"/>
                  <a:pt x="61" y="100"/>
                </a:cubicBezTo>
                <a:cubicBezTo>
                  <a:pt x="62" y="101"/>
                  <a:pt x="60" y="101"/>
                  <a:pt x="61" y="101"/>
                </a:cubicBezTo>
                <a:cubicBezTo>
                  <a:pt x="61" y="102"/>
                  <a:pt x="63" y="102"/>
                  <a:pt x="64" y="102"/>
                </a:cubicBezTo>
                <a:cubicBezTo>
                  <a:pt x="64" y="102"/>
                  <a:pt x="65" y="103"/>
                  <a:pt x="66" y="103"/>
                </a:cubicBezTo>
                <a:cubicBezTo>
                  <a:pt x="68" y="103"/>
                  <a:pt x="69" y="103"/>
                  <a:pt x="70" y="104"/>
                </a:cubicBezTo>
                <a:cubicBezTo>
                  <a:pt x="70" y="105"/>
                  <a:pt x="72" y="105"/>
                  <a:pt x="72" y="106"/>
                </a:cubicBezTo>
                <a:cubicBezTo>
                  <a:pt x="71" y="107"/>
                  <a:pt x="69" y="110"/>
                  <a:pt x="69" y="111"/>
                </a:cubicBezTo>
                <a:cubicBezTo>
                  <a:pt x="68" y="111"/>
                  <a:pt x="68" y="113"/>
                  <a:pt x="68" y="115"/>
                </a:cubicBezTo>
                <a:cubicBezTo>
                  <a:pt x="67" y="116"/>
                  <a:pt x="67" y="118"/>
                  <a:pt x="66" y="119"/>
                </a:cubicBezTo>
                <a:cubicBezTo>
                  <a:pt x="64" y="119"/>
                  <a:pt x="62" y="120"/>
                  <a:pt x="62" y="122"/>
                </a:cubicBezTo>
                <a:cubicBezTo>
                  <a:pt x="61" y="124"/>
                  <a:pt x="59" y="126"/>
                  <a:pt x="59" y="127"/>
                </a:cubicBezTo>
                <a:cubicBezTo>
                  <a:pt x="58" y="127"/>
                  <a:pt x="57" y="128"/>
                  <a:pt x="57" y="128"/>
                </a:cubicBezTo>
                <a:cubicBezTo>
                  <a:pt x="56" y="128"/>
                  <a:pt x="56" y="129"/>
                  <a:pt x="56" y="129"/>
                </a:cubicBezTo>
                <a:cubicBezTo>
                  <a:pt x="57" y="130"/>
                  <a:pt x="57" y="131"/>
                  <a:pt x="55" y="132"/>
                </a:cubicBezTo>
                <a:cubicBezTo>
                  <a:pt x="54" y="132"/>
                  <a:pt x="54" y="132"/>
                  <a:pt x="53" y="133"/>
                </a:cubicBezTo>
                <a:cubicBezTo>
                  <a:pt x="53" y="133"/>
                  <a:pt x="52" y="134"/>
                  <a:pt x="51" y="134"/>
                </a:cubicBezTo>
                <a:cubicBezTo>
                  <a:pt x="63" y="143"/>
                  <a:pt x="77" y="148"/>
                  <a:pt x="92" y="148"/>
                </a:cubicBezTo>
                <a:cubicBezTo>
                  <a:pt x="127" y="148"/>
                  <a:pt x="156" y="121"/>
                  <a:pt x="159" y="86"/>
                </a:cubicBezTo>
                <a:cubicBezTo>
                  <a:pt x="159" y="86"/>
                  <a:pt x="158" y="86"/>
                  <a:pt x="158" y="87"/>
                </a:cubicBezTo>
                <a:cubicBezTo>
                  <a:pt x="157" y="88"/>
                  <a:pt x="155" y="90"/>
                  <a:pt x="154" y="90"/>
                </a:cubicBezTo>
                <a:cubicBezTo>
                  <a:pt x="153" y="91"/>
                  <a:pt x="154" y="94"/>
                  <a:pt x="154" y="95"/>
                </a:cubicBezTo>
                <a:cubicBezTo>
                  <a:pt x="155" y="96"/>
                  <a:pt x="154" y="96"/>
                  <a:pt x="153" y="95"/>
                </a:cubicBezTo>
                <a:cubicBezTo>
                  <a:pt x="152" y="95"/>
                  <a:pt x="149" y="93"/>
                  <a:pt x="148" y="90"/>
                </a:cubicBezTo>
                <a:cubicBezTo>
                  <a:pt x="148" y="87"/>
                  <a:pt x="148" y="87"/>
                  <a:pt x="147" y="87"/>
                </a:cubicBezTo>
                <a:cubicBezTo>
                  <a:pt x="145" y="86"/>
                  <a:pt x="144" y="83"/>
                  <a:pt x="143" y="83"/>
                </a:cubicBezTo>
                <a:cubicBezTo>
                  <a:pt x="142" y="83"/>
                  <a:pt x="136" y="83"/>
                  <a:pt x="136" y="83"/>
                </a:cubicBezTo>
                <a:cubicBezTo>
                  <a:pt x="135" y="83"/>
                  <a:pt x="135" y="83"/>
                  <a:pt x="134" y="83"/>
                </a:cubicBezTo>
                <a:cubicBezTo>
                  <a:pt x="133" y="83"/>
                  <a:pt x="132" y="82"/>
                  <a:pt x="132" y="81"/>
                </a:cubicBezTo>
                <a:cubicBezTo>
                  <a:pt x="131" y="81"/>
                  <a:pt x="131" y="80"/>
                  <a:pt x="130" y="80"/>
                </a:cubicBezTo>
                <a:cubicBezTo>
                  <a:pt x="130" y="80"/>
                  <a:pt x="130" y="81"/>
                  <a:pt x="130" y="82"/>
                </a:cubicBezTo>
                <a:cubicBezTo>
                  <a:pt x="130" y="82"/>
                  <a:pt x="131" y="83"/>
                  <a:pt x="132" y="85"/>
                </a:cubicBezTo>
                <a:cubicBezTo>
                  <a:pt x="132" y="85"/>
                  <a:pt x="133" y="86"/>
                  <a:pt x="134" y="86"/>
                </a:cubicBezTo>
                <a:cubicBezTo>
                  <a:pt x="135" y="85"/>
                  <a:pt x="135" y="85"/>
                  <a:pt x="136" y="85"/>
                </a:cubicBezTo>
                <a:cubicBezTo>
                  <a:pt x="137" y="85"/>
                  <a:pt x="138" y="85"/>
                  <a:pt x="138" y="86"/>
                </a:cubicBezTo>
                <a:cubicBezTo>
                  <a:pt x="138" y="87"/>
                  <a:pt x="137" y="89"/>
                  <a:pt x="135" y="90"/>
                </a:cubicBezTo>
                <a:cubicBezTo>
                  <a:pt x="132" y="91"/>
                  <a:pt x="129" y="92"/>
                  <a:pt x="128" y="92"/>
                </a:cubicBezTo>
                <a:cubicBezTo>
                  <a:pt x="127" y="92"/>
                  <a:pt x="126" y="91"/>
                  <a:pt x="126" y="90"/>
                </a:cubicBezTo>
                <a:cubicBezTo>
                  <a:pt x="126" y="89"/>
                  <a:pt x="124" y="86"/>
                  <a:pt x="123" y="85"/>
                </a:cubicBezTo>
                <a:cubicBezTo>
                  <a:pt x="122" y="84"/>
                  <a:pt x="121" y="82"/>
                  <a:pt x="121" y="82"/>
                </a:cubicBezTo>
                <a:cubicBezTo>
                  <a:pt x="121" y="82"/>
                  <a:pt x="120" y="82"/>
                  <a:pt x="120" y="82"/>
                </a:cubicBezTo>
                <a:cubicBezTo>
                  <a:pt x="119" y="82"/>
                  <a:pt x="121" y="84"/>
                  <a:pt x="121" y="85"/>
                </a:cubicBezTo>
                <a:cubicBezTo>
                  <a:pt x="122" y="86"/>
                  <a:pt x="122" y="89"/>
                  <a:pt x="123" y="90"/>
                </a:cubicBezTo>
                <a:cubicBezTo>
                  <a:pt x="125" y="91"/>
                  <a:pt x="126" y="92"/>
                  <a:pt x="127" y="93"/>
                </a:cubicBezTo>
                <a:cubicBezTo>
                  <a:pt x="127" y="94"/>
                  <a:pt x="128" y="95"/>
                  <a:pt x="129" y="94"/>
                </a:cubicBezTo>
                <a:cubicBezTo>
                  <a:pt x="131" y="94"/>
                  <a:pt x="132" y="93"/>
                  <a:pt x="132" y="93"/>
                </a:cubicBezTo>
                <a:cubicBezTo>
                  <a:pt x="133" y="94"/>
                  <a:pt x="133" y="95"/>
                  <a:pt x="132" y="97"/>
                </a:cubicBezTo>
                <a:cubicBezTo>
                  <a:pt x="131" y="98"/>
                  <a:pt x="127" y="102"/>
                  <a:pt x="126" y="102"/>
                </a:cubicBezTo>
                <a:cubicBezTo>
                  <a:pt x="125" y="103"/>
                  <a:pt x="124" y="106"/>
                  <a:pt x="124" y="108"/>
                </a:cubicBezTo>
                <a:cubicBezTo>
                  <a:pt x="124" y="109"/>
                  <a:pt x="125" y="112"/>
                  <a:pt x="125" y="113"/>
                </a:cubicBezTo>
                <a:cubicBezTo>
                  <a:pt x="124" y="113"/>
                  <a:pt x="122" y="115"/>
                  <a:pt x="121" y="115"/>
                </a:cubicBezTo>
                <a:cubicBezTo>
                  <a:pt x="120" y="116"/>
                  <a:pt x="121" y="117"/>
                  <a:pt x="121" y="118"/>
                </a:cubicBezTo>
                <a:cubicBezTo>
                  <a:pt x="121" y="119"/>
                  <a:pt x="120" y="119"/>
                  <a:pt x="119" y="120"/>
                </a:cubicBezTo>
                <a:cubicBezTo>
                  <a:pt x="118" y="122"/>
                  <a:pt x="118" y="124"/>
                  <a:pt x="116" y="126"/>
                </a:cubicBezTo>
                <a:cubicBezTo>
                  <a:pt x="114" y="127"/>
                  <a:pt x="111" y="126"/>
                  <a:pt x="111" y="127"/>
                </a:cubicBezTo>
                <a:cubicBezTo>
                  <a:pt x="110" y="127"/>
                  <a:pt x="108" y="128"/>
                  <a:pt x="107" y="127"/>
                </a:cubicBezTo>
                <a:cubicBezTo>
                  <a:pt x="105" y="126"/>
                  <a:pt x="107" y="125"/>
                  <a:pt x="107" y="123"/>
                </a:cubicBezTo>
                <a:cubicBezTo>
                  <a:pt x="107" y="122"/>
                  <a:pt x="106" y="120"/>
                  <a:pt x="105" y="118"/>
                </a:cubicBezTo>
                <a:cubicBezTo>
                  <a:pt x="105" y="116"/>
                  <a:pt x="104" y="113"/>
                  <a:pt x="104" y="111"/>
                </a:cubicBezTo>
                <a:cubicBezTo>
                  <a:pt x="105" y="109"/>
                  <a:pt x="105" y="106"/>
                  <a:pt x="104" y="105"/>
                </a:cubicBezTo>
                <a:cubicBezTo>
                  <a:pt x="103" y="104"/>
                  <a:pt x="102" y="102"/>
                  <a:pt x="102" y="100"/>
                </a:cubicBezTo>
                <a:cubicBezTo>
                  <a:pt x="103" y="99"/>
                  <a:pt x="102" y="98"/>
                  <a:pt x="101" y="98"/>
                </a:cubicBezTo>
                <a:cubicBezTo>
                  <a:pt x="100" y="98"/>
                  <a:pt x="99" y="97"/>
                  <a:pt x="99" y="97"/>
                </a:cubicBezTo>
                <a:cubicBezTo>
                  <a:pt x="98" y="97"/>
                  <a:pt x="95" y="98"/>
                  <a:pt x="94" y="98"/>
                </a:cubicBezTo>
                <a:cubicBezTo>
                  <a:pt x="93" y="98"/>
                  <a:pt x="91" y="98"/>
                  <a:pt x="90" y="99"/>
                </a:cubicBezTo>
                <a:cubicBezTo>
                  <a:pt x="89" y="99"/>
                  <a:pt x="86" y="97"/>
                  <a:pt x="85" y="96"/>
                </a:cubicBezTo>
                <a:cubicBezTo>
                  <a:pt x="84" y="95"/>
                  <a:pt x="84" y="94"/>
                  <a:pt x="84" y="93"/>
                </a:cubicBezTo>
                <a:cubicBezTo>
                  <a:pt x="84" y="92"/>
                  <a:pt x="84" y="89"/>
                  <a:pt x="84" y="88"/>
                </a:cubicBezTo>
                <a:cubicBezTo>
                  <a:pt x="84" y="87"/>
                  <a:pt x="84" y="85"/>
                  <a:pt x="85" y="84"/>
                </a:cubicBezTo>
                <a:cubicBezTo>
                  <a:pt x="85" y="83"/>
                  <a:pt x="88" y="81"/>
                  <a:pt x="88" y="80"/>
                </a:cubicBezTo>
                <a:cubicBezTo>
                  <a:pt x="89" y="79"/>
                  <a:pt x="90" y="77"/>
                  <a:pt x="91" y="76"/>
                </a:cubicBezTo>
                <a:cubicBezTo>
                  <a:pt x="92" y="76"/>
                  <a:pt x="95" y="76"/>
                  <a:pt x="96" y="75"/>
                </a:cubicBezTo>
                <a:cubicBezTo>
                  <a:pt x="97" y="75"/>
                  <a:pt x="100" y="75"/>
                  <a:pt x="101" y="74"/>
                </a:cubicBezTo>
                <a:cubicBezTo>
                  <a:pt x="102" y="74"/>
                  <a:pt x="102" y="74"/>
                  <a:pt x="103" y="75"/>
                </a:cubicBezTo>
                <a:cubicBezTo>
                  <a:pt x="103" y="75"/>
                  <a:pt x="103" y="76"/>
                  <a:pt x="103" y="77"/>
                </a:cubicBezTo>
                <a:cubicBezTo>
                  <a:pt x="103" y="77"/>
                  <a:pt x="104" y="77"/>
                  <a:pt x="105" y="78"/>
                </a:cubicBezTo>
                <a:cubicBezTo>
                  <a:pt x="106" y="78"/>
                  <a:pt x="107" y="79"/>
                  <a:pt x="108" y="79"/>
                </a:cubicBezTo>
                <a:cubicBezTo>
                  <a:pt x="109" y="80"/>
                  <a:pt x="109" y="79"/>
                  <a:pt x="110" y="78"/>
                </a:cubicBezTo>
                <a:cubicBezTo>
                  <a:pt x="110" y="78"/>
                  <a:pt x="111" y="77"/>
                  <a:pt x="111" y="78"/>
                </a:cubicBezTo>
                <a:cubicBezTo>
                  <a:pt x="112" y="78"/>
                  <a:pt x="115" y="79"/>
                  <a:pt x="115" y="79"/>
                </a:cubicBezTo>
                <a:cubicBezTo>
                  <a:pt x="116" y="79"/>
                  <a:pt x="118" y="79"/>
                  <a:pt x="118" y="79"/>
                </a:cubicBezTo>
                <a:cubicBezTo>
                  <a:pt x="118" y="79"/>
                  <a:pt x="119" y="79"/>
                  <a:pt x="119" y="78"/>
                </a:cubicBezTo>
                <a:cubicBezTo>
                  <a:pt x="120" y="78"/>
                  <a:pt x="120" y="78"/>
                  <a:pt x="120" y="77"/>
                </a:cubicBezTo>
                <a:cubicBezTo>
                  <a:pt x="121" y="75"/>
                  <a:pt x="120" y="74"/>
                  <a:pt x="119" y="75"/>
                </a:cubicBezTo>
                <a:cubicBezTo>
                  <a:pt x="118" y="75"/>
                  <a:pt x="116" y="75"/>
                  <a:pt x="115" y="75"/>
                </a:cubicBezTo>
                <a:cubicBezTo>
                  <a:pt x="115" y="75"/>
                  <a:pt x="115" y="74"/>
                  <a:pt x="114" y="73"/>
                </a:cubicBezTo>
                <a:cubicBezTo>
                  <a:pt x="114" y="73"/>
                  <a:pt x="115" y="72"/>
                  <a:pt x="115" y="72"/>
                </a:cubicBezTo>
                <a:cubicBezTo>
                  <a:pt x="117" y="72"/>
                  <a:pt x="118" y="71"/>
                  <a:pt x="119" y="71"/>
                </a:cubicBezTo>
                <a:cubicBezTo>
                  <a:pt x="120" y="71"/>
                  <a:pt x="123" y="72"/>
                  <a:pt x="123" y="71"/>
                </a:cubicBezTo>
                <a:cubicBezTo>
                  <a:pt x="124" y="71"/>
                  <a:pt x="124" y="70"/>
                  <a:pt x="123" y="70"/>
                </a:cubicBezTo>
                <a:cubicBezTo>
                  <a:pt x="123" y="70"/>
                  <a:pt x="123" y="70"/>
                  <a:pt x="123" y="70"/>
                </a:cubicBezTo>
                <a:cubicBezTo>
                  <a:pt x="125" y="70"/>
                  <a:pt x="126" y="71"/>
                  <a:pt x="128" y="71"/>
                </a:cubicBezTo>
                <a:cubicBezTo>
                  <a:pt x="129" y="71"/>
                  <a:pt x="129" y="71"/>
                  <a:pt x="129" y="71"/>
                </a:cubicBezTo>
                <a:cubicBezTo>
                  <a:pt x="130" y="72"/>
                  <a:pt x="129" y="72"/>
                  <a:pt x="129" y="74"/>
                </a:cubicBezTo>
                <a:cubicBezTo>
                  <a:pt x="129" y="75"/>
                  <a:pt x="131" y="76"/>
                  <a:pt x="133" y="75"/>
                </a:cubicBezTo>
                <a:cubicBezTo>
                  <a:pt x="134" y="75"/>
                  <a:pt x="134" y="74"/>
                  <a:pt x="133" y="73"/>
                </a:cubicBezTo>
                <a:cubicBezTo>
                  <a:pt x="133" y="73"/>
                  <a:pt x="132" y="72"/>
                  <a:pt x="132" y="72"/>
                </a:cubicBezTo>
                <a:cubicBezTo>
                  <a:pt x="132" y="71"/>
                  <a:pt x="131" y="70"/>
                  <a:pt x="131" y="69"/>
                </a:cubicBezTo>
                <a:cubicBezTo>
                  <a:pt x="130" y="69"/>
                  <a:pt x="130" y="68"/>
                  <a:pt x="131" y="67"/>
                </a:cubicBezTo>
                <a:cubicBezTo>
                  <a:pt x="132" y="66"/>
                  <a:pt x="131" y="66"/>
                  <a:pt x="130" y="66"/>
                </a:cubicBezTo>
                <a:cubicBezTo>
                  <a:pt x="130" y="66"/>
                  <a:pt x="129" y="66"/>
                  <a:pt x="129" y="66"/>
                </a:cubicBezTo>
                <a:cubicBezTo>
                  <a:pt x="129" y="66"/>
                  <a:pt x="129" y="66"/>
                  <a:pt x="129" y="66"/>
                </a:cubicBezTo>
                <a:cubicBezTo>
                  <a:pt x="129" y="66"/>
                  <a:pt x="128" y="66"/>
                  <a:pt x="128" y="67"/>
                </a:cubicBezTo>
                <a:cubicBezTo>
                  <a:pt x="128" y="67"/>
                  <a:pt x="127" y="68"/>
                  <a:pt x="127" y="68"/>
                </a:cubicBezTo>
                <a:cubicBezTo>
                  <a:pt x="127" y="69"/>
                  <a:pt x="128" y="70"/>
                  <a:pt x="128" y="71"/>
                </a:cubicBezTo>
                <a:cubicBezTo>
                  <a:pt x="126" y="71"/>
                  <a:pt x="125" y="70"/>
                  <a:pt x="123" y="70"/>
                </a:cubicBezTo>
                <a:cubicBezTo>
                  <a:pt x="122" y="69"/>
                  <a:pt x="121" y="68"/>
                  <a:pt x="120" y="68"/>
                </a:cubicBezTo>
                <a:cubicBezTo>
                  <a:pt x="119" y="67"/>
                  <a:pt x="119" y="68"/>
                  <a:pt x="118" y="68"/>
                </a:cubicBezTo>
                <a:cubicBezTo>
                  <a:pt x="117" y="69"/>
                  <a:pt x="117" y="67"/>
                  <a:pt x="116" y="66"/>
                </a:cubicBezTo>
                <a:cubicBezTo>
                  <a:pt x="116" y="66"/>
                  <a:pt x="116" y="67"/>
                  <a:pt x="116" y="67"/>
                </a:cubicBezTo>
                <a:cubicBezTo>
                  <a:pt x="115" y="67"/>
                  <a:pt x="114" y="69"/>
                  <a:pt x="114" y="71"/>
                </a:cubicBezTo>
                <a:cubicBezTo>
                  <a:pt x="114" y="71"/>
                  <a:pt x="114" y="72"/>
                  <a:pt x="114" y="72"/>
                </a:cubicBezTo>
                <a:cubicBezTo>
                  <a:pt x="113" y="71"/>
                  <a:pt x="113" y="71"/>
                  <a:pt x="113" y="71"/>
                </a:cubicBezTo>
                <a:cubicBezTo>
                  <a:pt x="111" y="71"/>
                  <a:pt x="111" y="72"/>
                  <a:pt x="112" y="73"/>
                </a:cubicBezTo>
                <a:cubicBezTo>
                  <a:pt x="113" y="74"/>
                  <a:pt x="112" y="75"/>
                  <a:pt x="111" y="75"/>
                </a:cubicBezTo>
                <a:cubicBezTo>
                  <a:pt x="110" y="74"/>
                  <a:pt x="110" y="73"/>
                  <a:pt x="109" y="72"/>
                </a:cubicBezTo>
                <a:cubicBezTo>
                  <a:pt x="109" y="71"/>
                  <a:pt x="110" y="70"/>
                  <a:pt x="108" y="69"/>
                </a:cubicBezTo>
                <a:cubicBezTo>
                  <a:pt x="107" y="69"/>
                  <a:pt x="106" y="68"/>
                  <a:pt x="105" y="67"/>
                </a:cubicBezTo>
                <a:cubicBezTo>
                  <a:pt x="105" y="67"/>
                  <a:pt x="102" y="67"/>
                  <a:pt x="104" y="68"/>
                </a:cubicBezTo>
                <a:cubicBezTo>
                  <a:pt x="105" y="69"/>
                  <a:pt x="106" y="70"/>
                  <a:pt x="107" y="70"/>
                </a:cubicBezTo>
                <a:cubicBezTo>
                  <a:pt x="108" y="71"/>
                  <a:pt x="108" y="71"/>
                  <a:pt x="108" y="72"/>
                </a:cubicBezTo>
                <a:cubicBezTo>
                  <a:pt x="108" y="72"/>
                  <a:pt x="107" y="74"/>
                  <a:pt x="106" y="74"/>
                </a:cubicBezTo>
                <a:cubicBezTo>
                  <a:pt x="105" y="74"/>
                  <a:pt x="104" y="73"/>
                  <a:pt x="105" y="72"/>
                </a:cubicBezTo>
                <a:cubicBezTo>
                  <a:pt x="105" y="71"/>
                  <a:pt x="105" y="71"/>
                  <a:pt x="104" y="71"/>
                </a:cubicBezTo>
                <a:cubicBezTo>
                  <a:pt x="104" y="70"/>
                  <a:pt x="103" y="70"/>
                  <a:pt x="102" y="69"/>
                </a:cubicBezTo>
                <a:cubicBezTo>
                  <a:pt x="101" y="68"/>
                  <a:pt x="100" y="69"/>
                  <a:pt x="99" y="70"/>
                </a:cubicBezTo>
                <a:cubicBezTo>
                  <a:pt x="98" y="70"/>
                  <a:pt x="96" y="71"/>
                  <a:pt x="96" y="72"/>
                </a:cubicBezTo>
                <a:cubicBezTo>
                  <a:pt x="95" y="73"/>
                  <a:pt x="94" y="74"/>
                  <a:pt x="92" y="74"/>
                </a:cubicBezTo>
                <a:cubicBezTo>
                  <a:pt x="90" y="74"/>
                  <a:pt x="89" y="74"/>
                  <a:pt x="89" y="72"/>
                </a:cubicBezTo>
                <a:cubicBezTo>
                  <a:pt x="90" y="70"/>
                  <a:pt x="89" y="69"/>
                  <a:pt x="90" y="68"/>
                </a:cubicBezTo>
                <a:cubicBezTo>
                  <a:pt x="91" y="68"/>
                  <a:pt x="91" y="69"/>
                  <a:pt x="92" y="69"/>
                </a:cubicBezTo>
                <a:cubicBezTo>
                  <a:pt x="93" y="69"/>
                  <a:pt x="95" y="69"/>
                  <a:pt x="95" y="68"/>
                </a:cubicBezTo>
                <a:cubicBezTo>
                  <a:pt x="95" y="67"/>
                  <a:pt x="93" y="66"/>
                  <a:pt x="94" y="65"/>
                </a:cubicBezTo>
                <a:cubicBezTo>
                  <a:pt x="94" y="64"/>
                  <a:pt x="94" y="64"/>
                  <a:pt x="95" y="64"/>
                </a:cubicBezTo>
                <a:cubicBezTo>
                  <a:pt x="96" y="63"/>
                  <a:pt x="98" y="63"/>
                  <a:pt x="98" y="61"/>
                </a:cubicBezTo>
                <a:cubicBezTo>
                  <a:pt x="99" y="60"/>
                  <a:pt x="101" y="60"/>
                  <a:pt x="101" y="59"/>
                </a:cubicBezTo>
                <a:cubicBezTo>
                  <a:pt x="101" y="58"/>
                  <a:pt x="101" y="56"/>
                  <a:pt x="102" y="56"/>
                </a:cubicBezTo>
                <a:cubicBezTo>
                  <a:pt x="103" y="56"/>
                  <a:pt x="103" y="56"/>
                  <a:pt x="103" y="57"/>
                </a:cubicBezTo>
                <a:cubicBezTo>
                  <a:pt x="103" y="57"/>
                  <a:pt x="102" y="59"/>
                  <a:pt x="103" y="59"/>
                </a:cubicBezTo>
                <a:cubicBezTo>
                  <a:pt x="104" y="59"/>
                  <a:pt x="106" y="57"/>
                  <a:pt x="107" y="58"/>
                </a:cubicBezTo>
                <a:cubicBezTo>
                  <a:pt x="108" y="58"/>
                  <a:pt x="109" y="58"/>
                  <a:pt x="109" y="57"/>
                </a:cubicBezTo>
                <a:cubicBezTo>
                  <a:pt x="109" y="56"/>
                  <a:pt x="110" y="56"/>
                  <a:pt x="110" y="55"/>
                </a:cubicBezTo>
                <a:cubicBezTo>
                  <a:pt x="111" y="55"/>
                  <a:pt x="112" y="55"/>
                  <a:pt x="113" y="54"/>
                </a:cubicBezTo>
                <a:cubicBezTo>
                  <a:pt x="113" y="54"/>
                  <a:pt x="113" y="53"/>
                  <a:pt x="114" y="52"/>
                </a:cubicBezTo>
                <a:cubicBezTo>
                  <a:pt x="115" y="52"/>
                  <a:pt x="114" y="51"/>
                  <a:pt x="113" y="51"/>
                </a:cubicBezTo>
                <a:cubicBezTo>
                  <a:pt x="112" y="51"/>
                  <a:pt x="111" y="53"/>
                  <a:pt x="110" y="53"/>
                </a:cubicBezTo>
                <a:cubicBezTo>
                  <a:pt x="109" y="52"/>
                  <a:pt x="108" y="51"/>
                  <a:pt x="108" y="51"/>
                </a:cubicBezTo>
                <a:cubicBezTo>
                  <a:pt x="108" y="50"/>
                  <a:pt x="108" y="48"/>
                  <a:pt x="109" y="48"/>
                </a:cubicBezTo>
                <a:cubicBezTo>
                  <a:pt x="110" y="48"/>
                  <a:pt x="111" y="46"/>
                  <a:pt x="110" y="46"/>
                </a:cubicBezTo>
                <a:cubicBezTo>
                  <a:pt x="109" y="46"/>
                  <a:pt x="108" y="46"/>
                  <a:pt x="108" y="46"/>
                </a:cubicBezTo>
                <a:cubicBezTo>
                  <a:pt x="108" y="47"/>
                  <a:pt x="108" y="48"/>
                  <a:pt x="107" y="48"/>
                </a:cubicBezTo>
                <a:cubicBezTo>
                  <a:pt x="107" y="49"/>
                  <a:pt x="106" y="50"/>
                  <a:pt x="106" y="51"/>
                </a:cubicBezTo>
                <a:cubicBezTo>
                  <a:pt x="106" y="52"/>
                  <a:pt x="107" y="52"/>
                  <a:pt x="107" y="53"/>
                </a:cubicBezTo>
                <a:cubicBezTo>
                  <a:pt x="107" y="54"/>
                  <a:pt x="106" y="54"/>
                  <a:pt x="106" y="55"/>
                </a:cubicBezTo>
                <a:cubicBezTo>
                  <a:pt x="106" y="55"/>
                  <a:pt x="107" y="56"/>
                  <a:pt x="106" y="56"/>
                </a:cubicBezTo>
                <a:cubicBezTo>
                  <a:pt x="105" y="56"/>
                  <a:pt x="104" y="57"/>
                  <a:pt x="103" y="56"/>
                </a:cubicBezTo>
                <a:cubicBezTo>
                  <a:pt x="103" y="56"/>
                  <a:pt x="102" y="55"/>
                  <a:pt x="102" y="53"/>
                </a:cubicBezTo>
                <a:cubicBezTo>
                  <a:pt x="102" y="52"/>
                  <a:pt x="102" y="53"/>
                  <a:pt x="101" y="53"/>
                </a:cubicBezTo>
                <a:cubicBezTo>
                  <a:pt x="101" y="54"/>
                  <a:pt x="99" y="55"/>
                  <a:pt x="98" y="53"/>
                </a:cubicBezTo>
                <a:cubicBezTo>
                  <a:pt x="98" y="53"/>
                  <a:pt x="98" y="51"/>
                  <a:pt x="98" y="50"/>
                </a:cubicBezTo>
                <a:cubicBezTo>
                  <a:pt x="99" y="50"/>
                  <a:pt x="101" y="50"/>
                  <a:pt x="101" y="49"/>
                </a:cubicBezTo>
                <a:cubicBezTo>
                  <a:pt x="102" y="48"/>
                  <a:pt x="103" y="46"/>
                  <a:pt x="103" y="46"/>
                </a:cubicBezTo>
                <a:cubicBezTo>
                  <a:pt x="103" y="45"/>
                  <a:pt x="104" y="43"/>
                  <a:pt x="104" y="43"/>
                </a:cubicBezTo>
                <a:cubicBezTo>
                  <a:pt x="104" y="43"/>
                  <a:pt x="104" y="42"/>
                  <a:pt x="104" y="42"/>
                </a:cubicBezTo>
                <a:cubicBezTo>
                  <a:pt x="105" y="41"/>
                  <a:pt x="105" y="42"/>
                  <a:pt x="105" y="41"/>
                </a:cubicBezTo>
                <a:cubicBezTo>
                  <a:pt x="106" y="41"/>
                  <a:pt x="108" y="39"/>
                  <a:pt x="110" y="39"/>
                </a:cubicBezTo>
                <a:cubicBezTo>
                  <a:pt x="112" y="39"/>
                  <a:pt x="113" y="39"/>
                  <a:pt x="113" y="39"/>
                </a:cubicBezTo>
                <a:cubicBezTo>
                  <a:pt x="113" y="40"/>
                  <a:pt x="113" y="40"/>
                  <a:pt x="113" y="41"/>
                </a:cubicBezTo>
                <a:cubicBezTo>
                  <a:pt x="114" y="41"/>
                  <a:pt x="115" y="41"/>
                  <a:pt x="116" y="41"/>
                </a:cubicBezTo>
                <a:cubicBezTo>
                  <a:pt x="117" y="42"/>
                  <a:pt x="117" y="42"/>
                  <a:pt x="118" y="42"/>
                </a:cubicBezTo>
                <a:cubicBezTo>
                  <a:pt x="119" y="43"/>
                  <a:pt x="119" y="43"/>
                  <a:pt x="119" y="43"/>
                </a:cubicBezTo>
                <a:cubicBezTo>
                  <a:pt x="119" y="44"/>
                  <a:pt x="119" y="45"/>
                  <a:pt x="118" y="45"/>
                </a:cubicBezTo>
                <a:cubicBezTo>
                  <a:pt x="117" y="45"/>
                  <a:pt x="115" y="44"/>
                  <a:pt x="115" y="44"/>
                </a:cubicBezTo>
                <a:cubicBezTo>
                  <a:pt x="114" y="45"/>
                  <a:pt x="115" y="45"/>
                  <a:pt x="115" y="45"/>
                </a:cubicBezTo>
                <a:cubicBezTo>
                  <a:pt x="116" y="46"/>
                  <a:pt x="116" y="47"/>
                  <a:pt x="116" y="47"/>
                </a:cubicBezTo>
                <a:cubicBezTo>
                  <a:pt x="117" y="47"/>
                  <a:pt x="117" y="47"/>
                  <a:pt x="117" y="47"/>
                </a:cubicBezTo>
                <a:cubicBezTo>
                  <a:pt x="117" y="46"/>
                  <a:pt x="118" y="47"/>
                  <a:pt x="119" y="47"/>
                </a:cubicBezTo>
                <a:cubicBezTo>
                  <a:pt x="119" y="47"/>
                  <a:pt x="118" y="46"/>
                  <a:pt x="119" y="46"/>
                </a:cubicBezTo>
                <a:cubicBezTo>
                  <a:pt x="119" y="45"/>
                  <a:pt x="120" y="44"/>
                  <a:pt x="121" y="44"/>
                </a:cubicBezTo>
                <a:cubicBezTo>
                  <a:pt x="121" y="45"/>
                  <a:pt x="121" y="44"/>
                  <a:pt x="121" y="43"/>
                </a:cubicBezTo>
                <a:cubicBezTo>
                  <a:pt x="120" y="42"/>
                  <a:pt x="119" y="41"/>
                  <a:pt x="120" y="41"/>
                </a:cubicBezTo>
                <a:cubicBezTo>
                  <a:pt x="121" y="41"/>
                  <a:pt x="123" y="42"/>
                  <a:pt x="122" y="42"/>
                </a:cubicBezTo>
                <a:cubicBezTo>
                  <a:pt x="122" y="43"/>
                  <a:pt x="122" y="44"/>
                  <a:pt x="123" y="43"/>
                </a:cubicBezTo>
                <a:cubicBezTo>
                  <a:pt x="124" y="43"/>
                  <a:pt x="124" y="41"/>
                  <a:pt x="125" y="41"/>
                </a:cubicBezTo>
                <a:cubicBezTo>
                  <a:pt x="126" y="41"/>
                  <a:pt x="126" y="41"/>
                  <a:pt x="127" y="41"/>
                </a:cubicBezTo>
                <a:cubicBezTo>
                  <a:pt x="127" y="41"/>
                  <a:pt x="128" y="41"/>
                  <a:pt x="129" y="41"/>
                </a:cubicBezTo>
                <a:cubicBezTo>
                  <a:pt x="130" y="40"/>
                  <a:pt x="128" y="39"/>
                  <a:pt x="128" y="39"/>
                </a:cubicBezTo>
                <a:cubicBezTo>
                  <a:pt x="129" y="38"/>
                  <a:pt x="130" y="39"/>
                  <a:pt x="131" y="39"/>
                </a:cubicBezTo>
                <a:cubicBezTo>
                  <a:pt x="131" y="39"/>
                  <a:pt x="133" y="39"/>
                  <a:pt x="134" y="40"/>
                </a:cubicBezTo>
                <a:cubicBezTo>
                  <a:pt x="134" y="40"/>
                  <a:pt x="134" y="40"/>
                  <a:pt x="134" y="40"/>
                </a:cubicBezTo>
                <a:cubicBezTo>
                  <a:pt x="134" y="40"/>
                  <a:pt x="135" y="40"/>
                  <a:pt x="135" y="40"/>
                </a:cubicBezTo>
                <a:cubicBezTo>
                  <a:pt x="134" y="39"/>
                  <a:pt x="132" y="38"/>
                  <a:pt x="132" y="36"/>
                </a:cubicBezTo>
                <a:cubicBezTo>
                  <a:pt x="132" y="35"/>
                  <a:pt x="133" y="34"/>
                  <a:pt x="133" y="33"/>
                </a:cubicBezTo>
                <a:cubicBezTo>
                  <a:pt x="133" y="33"/>
                  <a:pt x="132" y="32"/>
                  <a:pt x="133" y="32"/>
                </a:cubicBezTo>
                <a:cubicBezTo>
                  <a:pt x="134" y="32"/>
                  <a:pt x="135" y="35"/>
                  <a:pt x="135" y="36"/>
                </a:cubicBezTo>
                <a:cubicBezTo>
                  <a:pt x="136" y="36"/>
                  <a:pt x="136" y="39"/>
                  <a:pt x="137" y="40"/>
                </a:cubicBezTo>
                <a:cubicBezTo>
                  <a:pt x="138" y="40"/>
                  <a:pt x="138" y="39"/>
                  <a:pt x="138" y="39"/>
                </a:cubicBezTo>
                <a:cubicBezTo>
                  <a:pt x="138" y="38"/>
                  <a:pt x="137" y="37"/>
                  <a:pt x="137" y="36"/>
                </a:cubicBezTo>
                <a:cubicBezTo>
                  <a:pt x="136" y="34"/>
                  <a:pt x="135" y="33"/>
                  <a:pt x="137" y="33"/>
                </a:cubicBezTo>
                <a:cubicBezTo>
                  <a:pt x="138" y="33"/>
                  <a:pt x="139" y="34"/>
                  <a:pt x="139" y="32"/>
                </a:cubicBezTo>
                <a:cubicBezTo>
                  <a:pt x="139" y="32"/>
                  <a:pt x="139" y="31"/>
                  <a:pt x="139" y="31"/>
                </a:cubicBezTo>
                <a:cubicBezTo>
                  <a:pt x="127" y="19"/>
                  <a:pt x="110" y="12"/>
                  <a:pt x="92" y="12"/>
                </a:cubicBezTo>
                <a:cubicBezTo>
                  <a:pt x="84" y="12"/>
                  <a:pt x="76" y="13"/>
                  <a:pt x="70" y="15"/>
                </a:cubicBezTo>
                <a:close/>
                <a:moveTo>
                  <a:pt x="37" y="66"/>
                </a:moveTo>
                <a:cubicBezTo>
                  <a:pt x="36" y="66"/>
                  <a:pt x="35" y="67"/>
                  <a:pt x="35" y="67"/>
                </a:cubicBezTo>
                <a:cubicBezTo>
                  <a:pt x="35" y="68"/>
                  <a:pt x="35" y="69"/>
                  <a:pt x="35" y="70"/>
                </a:cubicBezTo>
                <a:cubicBezTo>
                  <a:pt x="36" y="71"/>
                  <a:pt x="37" y="69"/>
                  <a:pt x="37" y="68"/>
                </a:cubicBezTo>
                <a:cubicBezTo>
                  <a:pt x="37" y="68"/>
                  <a:pt x="38" y="68"/>
                  <a:pt x="38" y="68"/>
                </a:cubicBezTo>
                <a:cubicBezTo>
                  <a:pt x="39" y="68"/>
                  <a:pt x="39" y="68"/>
                  <a:pt x="39" y="69"/>
                </a:cubicBezTo>
                <a:cubicBezTo>
                  <a:pt x="40" y="69"/>
                  <a:pt x="40" y="68"/>
                  <a:pt x="40" y="68"/>
                </a:cubicBezTo>
                <a:cubicBezTo>
                  <a:pt x="40" y="67"/>
                  <a:pt x="41" y="68"/>
                  <a:pt x="42" y="67"/>
                </a:cubicBezTo>
                <a:cubicBezTo>
                  <a:pt x="42" y="67"/>
                  <a:pt x="41" y="66"/>
                  <a:pt x="41" y="66"/>
                </a:cubicBezTo>
                <a:cubicBezTo>
                  <a:pt x="40" y="65"/>
                  <a:pt x="40" y="65"/>
                  <a:pt x="39" y="66"/>
                </a:cubicBezTo>
                <a:cubicBezTo>
                  <a:pt x="39" y="65"/>
                  <a:pt x="38" y="65"/>
                  <a:pt x="38" y="65"/>
                </a:cubicBezTo>
                <a:cubicBezTo>
                  <a:pt x="39" y="64"/>
                  <a:pt x="38" y="64"/>
                  <a:pt x="38" y="64"/>
                </a:cubicBezTo>
                <a:cubicBezTo>
                  <a:pt x="38" y="64"/>
                  <a:pt x="37" y="63"/>
                  <a:pt x="37" y="63"/>
                </a:cubicBezTo>
                <a:cubicBezTo>
                  <a:pt x="36" y="63"/>
                  <a:pt x="36" y="63"/>
                  <a:pt x="35" y="64"/>
                </a:cubicBezTo>
                <a:cubicBezTo>
                  <a:pt x="35" y="64"/>
                  <a:pt x="34" y="64"/>
                  <a:pt x="33" y="65"/>
                </a:cubicBezTo>
                <a:cubicBezTo>
                  <a:pt x="33" y="65"/>
                  <a:pt x="35" y="65"/>
                  <a:pt x="35" y="65"/>
                </a:cubicBezTo>
                <a:cubicBezTo>
                  <a:pt x="35" y="65"/>
                  <a:pt x="37" y="64"/>
                  <a:pt x="38" y="65"/>
                </a:cubicBezTo>
                <a:cubicBezTo>
                  <a:pt x="38" y="65"/>
                  <a:pt x="39" y="65"/>
                  <a:pt x="38" y="66"/>
                </a:cubicBezTo>
                <a:cubicBezTo>
                  <a:pt x="38" y="66"/>
                  <a:pt x="37" y="66"/>
                  <a:pt x="37" y="66"/>
                </a:cubicBezTo>
                <a:close/>
                <a:moveTo>
                  <a:pt x="46" y="125"/>
                </a:moveTo>
                <a:cubicBezTo>
                  <a:pt x="46" y="123"/>
                  <a:pt x="46" y="116"/>
                  <a:pt x="46" y="115"/>
                </a:cubicBezTo>
                <a:cubicBezTo>
                  <a:pt x="45" y="115"/>
                  <a:pt x="41" y="113"/>
                  <a:pt x="41" y="112"/>
                </a:cubicBezTo>
                <a:cubicBezTo>
                  <a:pt x="40" y="111"/>
                  <a:pt x="39" y="107"/>
                  <a:pt x="38" y="107"/>
                </a:cubicBezTo>
                <a:cubicBezTo>
                  <a:pt x="36" y="106"/>
                  <a:pt x="37" y="105"/>
                  <a:pt x="38" y="104"/>
                </a:cubicBezTo>
                <a:cubicBezTo>
                  <a:pt x="38" y="104"/>
                  <a:pt x="38" y="102"/>
                  <a:pt x="38" y="101"/>
                </a:cubicBezTo>
                <a:cubicBezTo>
                  <a:pt x="39" y="101"/>
                  <a:pt x="40" y="100"/>
                  <a:pt x="40" y="99"/>
                </a:cubicBezTo>
                <a:cubicBezTo>
                  <a:pt x="40" y="98"/>
                  <a:pt x="41" y="96"/>
                  <a:pt x="39" y="96"/>
                </a:cubicBezTo>
                <a:cubicBezTo>
                  <a:pt x="38" y="96"/>
                  <a:pt x="38" y="96"/>
                  <a:pt x="38" y="96"/>
                </a:cubicBezTo>
                <a:cubicBezTo>
                  <a:pt x="37" y="95"/>
                  <a:pt x="34" y="95"/>
                  <a:pt x="34" y="95"/>
                </a:cubicBezTo>
                <a:cubicBezTo>
                  <a:pt x="33" y="94"/>
                  <a:pt x="33" y="93"/>
                  <a:pt x="32" y="92"/>
                </a:cubicBezTo>
                <a:cubicBezTo>
                  <a:pt x="31" y="92"/>
                  <a:pt x="29" y="92"/>
                  <a:pt x="28" y="91"/>
                </a:cubicBezTo>
                <a:cubicBezTo>
                  <a:pt x="28" y="91"/>
                  <a:pt x="26" y="91"/>
                  <a:pt x="25" y="91"/>
                </a:cubicBezTo>
                <a:cubicBezTo>
                  <a:pt x="27" y="106"/>
                  <a:pt x="34" y="119"/>
                  <a:pt x="45" y="129"/>
                </a:cubicBezTo>
                <a:cubicBezTo>
                  <a:pt x="45" y="128"/>
                  <a:pt x="45" y="126"/>
                  <a:pt x="46" y="125"/>
                </a:cubicBezTo>
                <a:close/>
                <a:moveTo>
                  <a:pt x="33" y="27"/>
                </a:moveTo>
                <a:cubicBezTo>
                  <a:pt x="31" y="27"/>
                  <a:pt x="29" y="27"/>
                  <a:pt x="27" y="26"/>
                </a:cubicBezTo>
                <a:cubicBezTo>
                  <a:pt x="15" y="41"/>
                  <a:pt x="8" y="59"/>
                  <a:pt x="8" y="80"/>
                </a:cubicBezTo>
                <a:cubicBezTo>
                  <a:pt x="8" y="126"/>
                  <a:pt x="45" y="164"/>
                  <a:pt x="92" y="164"/>
                </a:cubicBezTo>
                <a:cubicBezTo>
                  <a:pt x="114" y="164"/>
                  <a:pt x="134" y="155"/>
                  <a:pt x="149" y="141"/>
                </a:cubicBezTo>
                <a:cubicBezTo>
                  <a:pt x="143" y="135"/>
                  <a:pt x="143" y="135"/>
                  <a:pt x="143" y="135"/>
                </a:cubicBezTo>
                <a:cubicBezTo>
                  <a:pt x="130" y="148"/>
                  <a:pt x="111" y="156"/>
                  <a:pt x="92" y="156"/>
                </a:cubicBezTo>
                <a:cubicBezTo>
                  <a:pt x="50" y="156"/>
                  <a:pt x="16" y="122"/>
                  <a:pt x="16" y="80"/>
                </a:cubicBezTo>
                <a:cubicBezTo>
                  <a:pt x="16" y="59"/>
                  <a:pt x="24" y="40"/>
                  <a:pt x="37" y="27"/>
                </a:cubicBezTo>
                <a:cubicBezTo>
                  <a:pt x="36" y="27"/>
                  <a:pt x="35" y="27"/>
                  <a:pt x="33" y="27"/>
                </a:cubicBezTo>
                <a:close/>
                <a:moveTo>
                  <a:pt x="149" y="130"/>
                </a:moveTo>
                <a:cubicBezTo>
                  <a:pt x="160" y="141"/>
                  <a:pt x="160" y="141"/>
                  <a:pt x="160" y="141"/>
                </a:cubicBezTo>
                <a:cubicBezTo>
                  <a:pt x="143" y="160"/>
                  <a:pt x="119" y="172"/>
                  <a:pt x="92" y="172"/>
                </a:cubicBezTo>
                <a:cubicBezTo>
                  <a:pt x="41" y="172"/>
                  <a:pt x="0" y="130"/>
                  <a:pt x="0" y="80"/>
                </a:cubicBezTo>
                <a:cubicBezTo>
                  <a:pt x="0" y="57"/>
                  <a:pt x="8" y="36"/>
                  <a:pt x="21" y="21"/>
                </a:cubicBezTo>
                <a:cubicBezTo>
                  <a:pt x="20" y="18"/>
                  <a:pt x="19" y="16"/>
                  <a:pt x="19" y="14"/>
                </a:cubicBezTo>
                <a:cubicBezTo>
                  <a:pt x="19" y="6"/>
                  <a:pt x="26" y="0"/>
                  <a:pt x="33" y="0"/>
                </a:cubicBezTo>
                <a:cubicBezTo>
                  <a:pt x="41" y="0"/>
                  <a:pt x="47" y="6"/>
                  <a:pt x="47" y="14"/>
                </a:cubicBezTo>
                <a:cubicBezTo>
                  <a:pt x="47" y="15"/>
                  <a:pt x="47" y="17"/>
                  <a:pt x="46" y="19"/>
                </a:cubicBezTo>
                <a:cubicBezTo>
                  <a:pt x="59" y="9"/>
                  <a:pt x="75" y="4"/>
                  <a:pt x="92" y="4"/>
                </a:cubicBezTo>
                <a:cubicBezTo>
                  <a:pt x="134" y="4"/>
                  <a:pt x="168" y="38"/>
                  <a:pt x="168" y="80"/>
                </a:cubicBezTo>
                <a:cubicBezTo>
                  <a:pt x="168" y="99"/>
                  <a:pt x="160" y="116"/>
                  <a:pt x="149" y="130"/>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 name="Freeform 6"/>
          <p:cNvSpPr>
            <a:spLocks noEditPoints="1"/>
          </p:cNvSpPr>
          <p:nvPr/>
        </p:nvSpPr>
        <p:spPr bwMode="auto">
          <a:xfrm>
            <a:off x="3202492" y="4238369"/>
            <a:ext cx="382294" cy="388666"/>
          </a:xfrm>
          <a:custGeom>
            <a:avLst/>
            <a:gdLst>
              <a:gd name="T0" fmla="*/ 160 w 189"/>
              <a:gd name="T1" fmla="*/ 174 h 191"/>
              <a:gd name="T2" fmla="*/ 160 w 189"/>
              <a:gd name="T3" fmla="*/ 181 h 191"/>
              <a:gd name="T4" fmla="*/ 147 w 189"/>
              <a:gd name="T5" fmla="*/ 190 h 191"/>
              <a:gd name="T6" fmla="*/ 140 w 189"/>
              <a:gd name="T7" fmla="*/ 187 h 191"/>
              <a:gd name="T8" fmla="*/ 134 w 189"/>
              <a:gd name="T9" fmla="*/ 178 h 191"/>
              <a:gd name="T10" fmla="*/ 154 w 189"/>
              <a:gd name="T11" fmla="*/ 165 h 191"/>
              <a:gd name="T12" fmla="*/ 160 w 189"/>
              <a:gd name="T13" fmla="*/ 174 h 191"/>
              <a:gd name="T14" fmla="*/ 35 w 189"/>
              <a:gd name="T15" fmla="*/ 165 h 191"/>
              <a:gd name="T16" fmla="*/ 56 w 189"/>
              <a:gd name="T17" fmla="*/ 178 h 191"/>
              <a:gd name="T18" fmla="*/ 50 w 189"/>
              <a:gd name="T19" fmla="*/ 187 h 191"/>
              <a:gd name="T20" fmla="*/ 43 w 189"/>
              <a:gd name="T21" fmla="*/ 190 h 191"/>
              <a:gd name="T22" fmla="*/ 29 w 189"/>
              <a:gd name="T23" fmla="*/ 181 h 191"/>
              <a:gd name="T24" fmla="*/ 29 w 189"/>
              <a:gd name="T25" fmla="*/ 174 h 191"/>
              <a:gd name="T26" fmla="*/ 35 w 189"/>
              <a:gd name="T27" fmla="*/ 165 h 191"/>
              <a:gd name="T28" fmla="*/ 9 w 189"/>
              <a:gd name="T29" fmla="*/ 62 h 191"/>
              <a:gd name="T30" fmla="*/ 11 w 189"/>
              <a:gd name="T31" fmla="*/ 20 h 191"/>
              <a:gd name="T32" fmla="*/ 11 w 189"/>
              <a:gd name="T33" fmla="*/ 19 h 191"/>
              <a:gd name="T34" fmla="*/ 11 w 189"/>
              <a:gd name="T35" fmla="*/ 10 h 191"/>
              <a:gd name="T36" fmla="*/ 20 w 189"/>
              <a:gd name="T37" fmla="*/ 10 h 191"/>
              <a:gd name="T38" fmla="*/ 20 w 189"/>
              <a:gd name="T39" fmla="*/ 11 h 191"/>
              <a:gd name="T40" fmla="*/ 64 w 189"/>
              <a:gd name="T41" fmla="*/ 8 h 191"/>
              <a:gd name="T42" fmla="*/ 9 w 189"/>
              <a:gd name="T43" fmla="*/ 62 h 191"/>
              <a:gd name="T44" fmla="*/ 120 w 189"/>
              <a:gd name="T45" fmla="*/ 126 h 191"/>
              <a:gd name="T46" fmla="*/ 100 w 189"/>
              <a:gd name="T47" fmla="*/ 105 h 191"/>
              <a:gd name="T48" fmla="*/ 95 w 189"/>
              <a:gd name="T49" fmla="*/ 107 h 191"/>
              <a:gd name="T50" fmla="*/ 83 w 189"/>
              <a:gd name="T51" fmla="*/ 95 h 191"/>
              <a:gd name="T52" fmla="*/ 94 w 189"/>
              <a:gd name="T53" fmla="*/ 83 h 191"/>
              <a:gd name="T54" fmla="*/ 105 w 189"/>
              <a:gd name="T55" fmla="*/ 40 h 191"/>
              <a:gd name="T56" fmla="*/ 113 w 189"/>
              <a:gd name="T57" fmla="*/ 42 h 191"/>
              <a:gd name="T58" fmla="*/ 101 w 189"/>
              <a:gd name="T59" fmla="*/ 85 h 191"/>
              <a:gd name="T60" fmla="*/ 107 w 189"/>
              <a:gd name="T61" fmla="*/ 95 h 191"/>
              <a:gd name="T62" fmla="*/ 105 w 189"/>
              <a:gd name="T63" fmla="*/ 100 h 191"/>
              <a:gd name="T64" fmla="*/ 126 w 189"/>
              <a:gd name="T65" fmla="*/ 120 h 191"/>
              <a:gd name="T66" fmla="*/ 120 w 189"/>
              <a:gd name="T67" fmla="*/ 126 h 191"/>
              <a:gd name="T68" fmla="*/ 95 w 189"/>
              <a:gd name="T69" fmla="*/ 23 h 191"/>
              <a:gd name="T70" fmla="*/ 23 w 189"/>
              <a:gd name="T71" fmla="*/ 95 h 191"/>
              <a:gd name="T72" fmla="*/ 95 w 189"/>
              <a:gd name="T73" fmla="*/ 167 h 191"/>
              <a:gd name="T74" fmla="*/ 167 w 189"/>
              <a:gd name="T75" fmla="*/ 95 h 191"/>
              <a:gd name="T76" fmla="*/ 95 w 189"/>
              <a:gd name="T77" fmla="*/ 23 h 191"/>
              <a:gd name="T78" fmla="*/ 179 w 189"/>
              <a:gd name="T79" fmla="*/ 95 h 191"/>
              <a:gd name="T80" fmla="*/ 95 w 189"/>
              <a:gd name="T81" fmla="*/ 179 h 191"/>
              <a:gd name="T82" fmla="*/ 11 w 189"/>
              <a:gd name="T83" fmla="*/ 95 h 191"/>
              <a:gd name="T84" fmla="*/ 95 w 189"/>
              <a:gd name="T85" fmla="*/ 11 h 191"/>
              <a:gd name="T86" fmla="*/ 179 w 189"/>
              <a:gd name="T87" fmla="*/ 95 h 191"/>
              <a:gd name="T88" fmla="*/ 178 w 189"/>
              <a:gd name="T89" fmla="*/ 20 h 191"/>
              <a:gd name="T90" fmla="*/ 181 w 189"/>
              <a:gd name="T91" fmla="*/ 62 h 191"/>
              <a:gd name="T92" fmla="*/ 125 w 189"/>
              <a:gd name="T93" fmla="*/ 8 h 191"/>
              <a:gd name="T94" fmla="*/ 169 w 189"/>
              <a:gd name="T95" fmla="*/ 11 h 191"/>
              <a:gd name="T96" fmla="*/ 170 w 189"/>
              <a:gd name="T97" fmla="*/ 10 h 191"/>
              <a:gd name="T98" fmla="*/ 179 w 189"/>
              <a:gd name="T99" fmla="*/ 10 h 191"/>
              <a:gd name="T100" fmla="*/ 179 w 189"/>
              <a:gd name="T101" fmla="*/ 19 h 191"/>
              <a:gd name="T102" fmla="*/ 178 w 189"/>
              <a:gd name="T10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9" h="191">
                <a:moveTo>
                  <a:pt x="160" y="174"/>
                </a:moveTo>
                <a:cubicBezTo>
                  <a:pt x="162" y="177"/>
                  <a:pt x="162" y="180"/>
                  <a:pt x="160" y="181"/>
                </a:cubicBezTo>
                <a:cubicBezTo>
                  <a:pt x="147" y="190"/>
                  <a:pt x="147" y="190"/>
                  <a:pt x="147" y="190"/>
                </a:cubicBezTo>
                <a:cubicBezTo>
                  <a:pt x="145" y="191"/>
                  <a:pt x="142" y="190"/>
                  <a:pt x="140" y="187"/>
                </a:cubicBezTo>
                <a:cubicBezTo>
                  <a:pt x="134" y="178"/>
                  <a:pt x="134" y="178"/>
                  <a:pt x="134" y="178"/>
                </a:cubicBezTo>
                <a:cubicBezTo>
                  <a:pt x="141" y="174"/>
                  <a:pt x="148" y="170"/>
                  <a:pt x="154" y="165"/>
                </a:cubicBezTo>
                <a:lnTo>
                  <a:pt x="160" y="174"/>
                </a:lnTo>
                <a:close/>
                <a:moveTo>
                  <a:pt x="35" y="165"/>
                </a:moveTo>
                <a:cubicBezTo>
                  <a:pt x="41" y="170"/>
                  <a:pt x="48" y="174"/>
                  <a:pt x="56" y="178"/>
                </a:cubicBezTo>
                <a:cubicBezTo>
                  <a:pt x="50" y="187"/>
                  <a:pt x="50" y="187"/>
                  <a:pt x="50" y="187"/>
                </a:cubicBezTo>
                <a:cubicBezTo>
                  <a:pt x="48" y="190"/>
                  <a:pt x="45" y="191"/>
                  <a:pt x="43" y="190"/>
                </a:cubicBezTo>
                <a:cubicBezTo>
                  <a:pt x="29" y="181"/>
                  <a:pt x="29" y="181"/>
                  <a:pt x="29" y="181"/>
                </a:cubicBezTo>
                <a:cubicBezTo>
                  <a:pt x="27" y="180"/>
                  <a:pt x="28" y="177"/>
                  <a:pt x="29" y="174"/>
                </a:cubicBezTo>
                <a:lnTo>
                  <a:pt x="35" y="165"/>
                </a:lnTo>
                <a:close/>
                <a:moveTo>
                  <a:pt x="9" y="62"/>
                </a:moveTo>
                <a:cubicBezTo>
                  <a:pt x="0" y="50"/>
                  <a:pt x="1" y="33"/>
                  <a:pt x="11" y="20"/>
                </a:cubicBezTo>
                <a:cubicBezTo>
                  <a:pt x="11" y="19"/>
                  <a:pt x="11" y="19"/>
                  <a:pt x="11" y="19"/>
                </a:cubicBezTo>
                <a:cubicBezTo>
                  <a:pt x="8" y="16"/>
                  <a:pt x="8" y="13"/>
                  <a:pt x="11" y="10"/>
                </a:cubicBezTo>
                <a:cubicBezTo>
                  <a:pt x="13" y="8"/>
                  <a:pt x="17" y="8"/>
                  <a:pt x="20" y="10"/>
                </a:cubicBezTo>
                <a:cubicBezTo>
                  <a:pt x="20" y="11"/>
                  <a:pt x="20" y="11"/>
                  <a:pt x="20" y="11"/>
                </a:cubicBezTo>
                <a:cubicBezTo>
                  <a:pt x="34" y="1"/>
                  <a:pt x="51" y="0"/>
                  <a:pt x="64" y="8"/>
                </a:cubicBezTo>
                <a:cubicBezTo>
                  <a:pt x="38" y="17"/>
                  <a:pt x="18" y="37"/>
                  <a:pt x="9" y="62"/>
                </a:cubicBezTo>
                <a:close/>
                <a:moveTo>
                  <a:pt x="120" y="126"/>
                </a:moveTo>
                <a:cubicBezTo>
                  <a:pt x="100" y="105"/>
                  <a:pt x="100" y="105"/>
                  <a:pt x="100" y="105"/>
                </a:cubicBezTo>
                <a:cubicBezTo>
                  <a:pt x="98" y="106"/>
                  <a:pt x="96" y="107"/>
                  <a:pt x="95" y="107"/>
                </a:cubicBezTo>
                <a:cubicBezTo>
                  <a:pt x="88" y="107"/>
                  <a:pt x="83" y="101"/>
                  <a:pt x="83" y="95"/>
                </a:cubicBezTo>
                <a:cubicBezTo>
                  <a:pt x="83" y="88"/>
                  <a:pt x="88" y="83"/>
                  <a:pt x="94" y="83"/>
                </a:cubicBezTo>
                <a:cubicBezTo>
                  <a:pt x="105" y="40"/>
                  <a:pt x="105" y="40"/>
                  <a:pt x="105" y="40"/>
                </a:cubicBezTo>
                <a:cubicBezTo>
                  <a:pt x="113" y="42"/>
                  <a:pt x="113" y="42"/>
                  <a:pt x="113" y="42"/>
                </a:cubicBezTo>
                <a:cubicBezTo>
                  <a:pt x="101" y="85"/>
                  <a:pt x="101" y="85"/>
                  <a:pt x="101" y="85"/>
                </a:cubicBezTo>
                <a:cubicBezTo>
                  <a:pt x="105" y="87"/>
                  <a:pt x="107" y="91"/>
                  <a:pt x="107" y="95"/>
                </a:cubicBezTo>
                <a:cubicBezTo>
                  <a:pt x="107" y="96"/>
                  <a:pt x="106" y="98"/>
                  <a:pt x="105" y="100"/>
                </a:cubicBezTo>
                <a:cubicBezTo>
                  <a:pt x="126" y="120"/>
                  <a:pt x="126" y="120"/>
                  <a:pt x="126" y="120"/>
                </a:cubicBezTo>
                <a:lnTo>
                  <a:pt x="120" y="126"/>
                </a:lnTo>
                <a:close/>
                <a:moveTo>
                  <a:pt x="95" y="23"/>
                </a:moveTo>
                <a:cubicBezTo>
                  <a:pt x="55" y="23"/>
                  <a:pt x="23" y="55"/>
                  <a:pt x="23" y="95"/>
                </a:cubicBezTo>
                <a:cubicBezTo>
                  <a:pt x="23" y="134"/>
                  <a:pt x="55" y="167"/>
                  <a:pt x="95" y="167"/>
                </a:cubicBezTo>
                <a:cubicBezTo>
                  <a:pt x="134" y="167"/>
                  <a:pt x="167" y="134"/>
                  <a:pt x="167" y="95"/>
                </a:cubicBezTo>
                <a:cubicBezTo>
                  <a:pt x="167" y="55"/>
                  <a:pt x="134" y="23"/>
                  <a:pt x="95" y="23"/>
                </a:cubicBezTo>
                <a:close/>
                <a:moveTo>
                  <a:pt x="179" y="95"/>
                </a:moveTo>
                <a:cubicBezTo>
                  <a:pt x="179" y="141"/>
                  <a:pt x="141" y="179"/>
                  <a:pt x="95" y="179"/>
                </a:cubicBezTo>
                <a:cubicBezTo>
                  <a:pt x="48" y="179"/>
                  <a:pt x="11" y="141"/>
                  <a:pt x="11" y="95"/>
                </a:cubicBezTo>
                <a:cubicBezTo>
                  <a:pt x="11" y="48"/>
                  <a:pt x="48" y="11"/>
                  <a:pt x="95" y="11"/>
                </a:cubicBezTo>
                <a:cubicBezTo>
                  <a:pt x="141" y="11"/>
                  <a:pt x="179" y="48"/>
                  <a:pt x="179" y="95"/>
                </a:cubicBezTo>
                <a:close/>
                <a:moveTo>
                  <a:pt x="178" y="20"/>
                </a:moveTo>
                <a:cubicBezTo>
                  <a:pt x="188" y="33"/>
                  <a:pt x="189" y="50"/>
                  <a:pt x="181" y="62"/>
                </a:cubicBezTo>
                <a:cubicBezTo>
                  <a:pt x="171" y="37"/>
                  <a:pt x="151" y="17"/>
                  <a:pt x="125" y="8"/>
                </a:cubicBezTo>
                <a:cubicBezTo>
                  <a:pt x="138" y="0"/>
                  <a:pt x="156" y="1"/>
                  <a:pt x="169" y="11"/>
                </a:cubicBezTo>
                <a:cubicBezTo>
                  <a:pt x="170" y="10"/>
                  <a:pt x="170" y="10"/>
                  <a:pt x="170" y="10"/>
                </a:cubicBezTo>
                <a:cubicBezTo>
                  <a:pt x="172" y="8"/>
                  <a:pt x="176" y="8"/>
                  <a:pt x="179" y="10"/>
                </a:cubicBezTo>
                <a:cubicBezTo>
                  <a:pt x="181" y="13"/>
                  <a:pt x="181" y="16"/>
                  <a:pt x="179" y="19"/>
                </a:cubicBezTo>
                <a:lnTo>
                  <a:pt x="178" y="20"/>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noEditPoints="1"/>
          </p:cNvSpPr>
          <p:nvPr/>
        </p:nvSpPr>
        <p:spPr bwMode="auto">
          <a:xfrm>
            <a:off x="2552592" y="4275536"/>
            <a:ext cx="388666" cy="327075"/>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8"/>
          <p:cNvSpPr>
            <a:spLocks noEditPoints="1"/>
          </p:cNvSpPr>
          <p:nvPr/>
        </p:nvSpPr>
        <p:spPr bwMode="auto">
          <a:xfrm>
            <a:off x="1985523" y="4237306"/>
            <a:ext cx="227253" cy="389729"/>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9"/>
          <p:cNvSpPr>
            <a:spLocks noEditPoints="1"/>
          </p:cNvSpPr>
          <p:nvPr/>
        </p:nvSpPr>
        <p:spPr bwMode="auto">
          <a:xfrm>
            <a:off x="1265536" y="4244740"/>
            <a:ext cx="347251" cy="374862"/>
          </a:xfrm>
          <a:custGeom>
            <a:avLst/>
            <a:gdLst>
              <a:gd name="T0" fmla="*/ 20 w 172"/>
              <a:gd name="T1" fmla="*/ 144 h 184"/>
              <a:gd name="T2" fmla="*/ 20 w 172"/>
              <a:gd name="T3" fmla="*/ 152 h 184"/>
              <a:gd name="T4" fmla="*/ 0 w 172"/>
              <a:gd name="T5" fmla="*/ 148 h 184"/>
              <a:gd name="T6" fmla="*/ 4 w 172"/>
              <a:gd name="T7" fmla="*/ 88 h 184"/>
              <a:gd name="T8" fmla="*/ 24 w 172"/>
              <a:gd name="T9" fmla="*/ 92 h 184"/>
              <a:gd name="T10" fmla="*/ 4 w 172"/>
              <a:gd name="T11" fmla="*/ 96 h 184"/>
              <a:gd name="T12" fmla="*/ 4 w 172"/>
              <a:gd name="T13" fmla="*/ 88 h 184"/>
              <a:gd name="T14" fmla="*/ 20 w 172"/>
              <a:gd name="T15" fmla="*/ 40 h 184"/>
              <a:gd name="T16" fmla="*/ 0 w 172"/>
              <a:gd name="T17" fmla="*/ 36 h 184"/>
              <a:gd name="T18" fmla="*/ 20 w 172"/>
              <a:gd name="T19" fmla="*/ 32 h 184"/>
              <a:gd name="T20" fmla="*/ 156 w 172"/>
              <a:gd name="T21" fmla="*/ 156 h 184"/>
              <a:gd name="T22" fmla="*/ 44 w 172"/>
              <a:gd name="T23" fmla="*/ 152 h 184"/>
              <a:gd name="T24" fmla="*/ 156 w 172"/>
              <a:gd name="T25" fmla="*/ 156 h 184"/>
              <a:gd name="T26" fmla="*/ 44 w 172"/>
              <a:gd name="T27" fmla="*/ 132 h 184"/>
              <a:gd name="T28" fmla="*/ 156 w 172"/>
              <a:gd name="T29" fmla="*/ 128 h 184"/>
              <a:gd name="T30" fmla="*/ 156 w 172"/>
              <a:gd name="T31" fmla="*/ 108 h 184"/>
              <a:gd name="T32" fmla="*/ 44 w 172"/>
              <a:gd name="T33" fmla="*/ 104 h 184"/>
              <a:gd name="T34" fmla="*/ 156 w 172"/>
              <a:gd name="T35" fmla="*/ 108 h 184"/>
              <a:gd name="T36" fmla="*/ 44 w 172"/>
              <a:gd name="T37" fmla="*/ 84 h 184"/>
              <a:gd name="T38" fmla="*/ 156 w 172"/>
              <a:gd name="T39" fmla="*/ 80 h 184"/>
              <a:gd name="T40" fmla="*/ 156 w 172"/>
              <a:gd name="T41" fmla="*/ 60 h 184"/>
              <a:gd name="T42" fmla="*/ 44 w 172"/>
              <a:gd name="T43" fmla="*/ 56 h 184"/>
              <a:gd name="T44" fmla="*/ 156 w 172"/>
              <a:gd name="T45" fmla="*/ 60 h 184"/>
              <a:gd name="T46" fmla="*/ 44 w 172"/>
              <a:gd name="T47" fmla="*/ 36 h 184"/>
              <a:gd name="T48" fmla="*/ 156 w 172"/>
              <a:gd name="T49" fmla="*/ 32 h 184"/>
              <a:gd name="T50" fmla="*/ 164 w 172"/>
              <a:gd name="T51" fmla="*/ 8 h 184"/>
              <a:gd name="T52" fmla="*/ 36 w 172"/>
              <a:gd name="T53" fmla="*/ 176 h 184"/>
              <a:gd name="T54" fmla="*/ 164 w 172"/>
              <a:gd name="T55" fmla="*/ 8 h 184"/>
              <a:gd name="T56" fmla="*/ 24 w 172"/>
              <a:gd name="T57" fmla="*/ 184 h 184"/>
              <a:gd name="T58" fmla="*/ 12 w 172"/>
              <a:gd name="T59" fmla="*/ 156 h 184"/>
              <a:gd name="T60" fmla="*/ 28 w 172"/>
              <a:gd name="T61" fmla="*/ 148 h 184"/>
              <a:gd name="T62" fmla="*/ 12 w 172"/>
              <a:gd name="T63" fmla="*/ 140 h 184"/>
              <a:gd name="T64" fmla="*/ 20 w 172"/>
              <a:gd name="T65" fmla="*/ 100 h 184"/>
              <a:gd name="T66" fmla="*/ 20 w 172"/>
              <a:gd name="T67" fmla="*/ 84 h 184"/>
              <a:gd name="T68" fmla="*/ 12 w 172"/>
              <a:gd name="T69" fmla="*/ 44 h 184"/>
              <a:gd name="T70" fmla="*/ 28 w 172"/>
              <a:gd name="T71" fmla="*/ 36 h 184"/>
              <a:gd name="T72" fmla="*/ 12 w 172"/>
              <a:gd name="T73" fmla="*/ 28 h 184"/>
              <a:gd name="T74" fmla="*/ 24 w 172"/>
              <a:gd name="T75" fmla="*/ 0 h 184"/>
              <a:gd name="T76" fmla="*/ 172 w 172"/>
              <a:gd name="T77" fmla="*/ 12 h 184"/>
              <a:gd name="T78" fmla="*/ 160 w 172"/>
              <a:gd name="T7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2" h="184">
                <a:moveTo>
                  <a:pt x="4" y="144"/>
                </a:moveTo>
                <a:cubicBezTo>
                  <a:pt x="20" y="144"/>
                  <a:pt x="20" y="144"/>
                  <a:pt x="20" y="144"/>
                </a:cubicBezTo>
                <a:cubicBezTo>
                  <a:pt x="22" y="144"/>
                  <a:pt x="24" y="145"/>
                  <a:pt x="24" y="148"/>
                </a:cubicBezTo>
                <a:cubicBezTo>
                  <a:pt x="24" y="150"/>
                  <a:pt x="22" y="152"/>
                  <a:pt x="20" y="152"/>
                </a:cubicBezTo>
                <a:cubicBezTo>
                  <a:pt x="4" y="152"/>
                  <a:pt x="4" y="152"/>
                  <a:pt x="4" y="152"/>
                </a:cubicBezTo>
                <a:cubicBezTo>
                  <a:pt x="1" y="152"/>
                  <a:pt x="0" y="150"/>
                  <a:pt x="0" y="148"/>
                </a:cubicBezTo>
                <a:cubicBezTo>
                  <a:pt x="0" y="145"/>
                  <a:pt x="1" y="144"/>
                  <a:pt x="4" y="144"/>
                </a:cubicBezTo>
                <a:close/>
                <a:moveTo>
                  <a:pt x="4" y="88"/>
                </a:moveTo>
                <a:cubicBezTo>
                  <a:pt x="20" y="88"/>
                  <a:pt x="20" y="88"/>
                  <a:pt x="20" y="88"/>
                </a:cubicBezTo>
                <a:cubicBezTo>
                  <a:pt x="22" y="88"/>
                  <a:pt x="24" y="89"/>
                  <a:pt x="24" y="92"/>
                </a:cubicBezTo>
                <a:cubicBezTo>
                  <a:pt x="24" y="94"/>
                  <a:pt x="22" y="96"/>
                  <a:pt x="20" y="96"/>
                </a:cubicBezTo>
                <a:cubicBezTo>
                  <a:pt x="4" y="96"/>
                  <a:pt x="4" y="96"/>
                  <a:pt x="4" y="96"/>
                </a:cubicBezTo>
                <a:cubicBezTo>
                  <a:pt x="1" y="96"/>
                  <a:pt x="0" y="94"/>
                  <a:pt x="0" y="92"/>
                </a:cubicBezTo>
                <a:cubicBezTo>
                  <a:pt x="0" y="89"/>
                  <a:pt x="1" y="88"/>
                  <a:pt x="4" y="88"/>
                </a:cubicBezTo>
                <a:close/>
                <a:moveTo>
                  <a:pt x="24" y="36"/>
                </a:moveTo>
                <a:cubicBezTo>
                  <a:pt x="24" y="38"/>
                  <a:pt x="22" y="40"/>
                  <a:pt x="20" y="40"/>
                </a:cubicBezTo>
                <a:cubicBezTo>
                  <a:pt x="4" y="40"/>
                  <a:pt x="4" y="40"/>
                  <a:pt x="4" y="40"/>
                </a:cubicBezTo>
                <a:cubicBezTo>
                  <a:pt x="1" y="40"/>
                  <a:pt x="0" y="38"/>
                  <a:pt x="0" y="36"/>
                </a:cubicBezTo>
                <a:cubicBezTo>
                  <a:pt x="0" y="33"/>
                  <a:pt x="1" y="32"/>
                  <a:pt x="4" y="32"/>
                </a:cubicBezTo>
                <a:cubicBezTo>
                  <a:pt x="20" y="32"/>
                  <a:pt x="20" y="32"/>
                  <a:pt x="20" y="32"/>
                </a:cubicBezTo>
                <a:cubicBezTo>
                  <a:pt x="22" y="32"/>
                  <a:pt x="24" y="33"/>
                  <a:pt x="24" y="36"/>
                </a:cubicBezTo>
                <a:close/>
                <a:moveTo>
                  <a:pt x="156" y="156"/>
                </a:moveTo>
                <a:cubicBezTo>
                  <a:pt x="44" y="156"/>
                  <a:pt x="44" y="156"/>
                  <a:pt x="44" y="156"/>
                </a:cubicBezTo>
                <a:cubicBezTo>
                  <a:pt x="44" y="152"/>
                  <a:pt x="44" y="152"/>
                  <a:pt x="44" y="152"/>
                </a:cubicBezTo>
                <a:cubicBezTo>
                  <a:pt x="156" y="152"/>
                  <a:pt x="156" y="152"/>
                  <a:pt x="156" y="152"/>
                </a:cubicBezTo>
                <a:lnTo>
                  <a:pt x="156" y="156"/>
                </a:lnTo>
                <a:close/>
                <a:moveTo>
                  <a:pt x="156" y="132"/>
                </a:moveTo>
                <a:cubicBezTo>
                  <a:pt x="44" y="132"/>
                  <a:pt x="44" y="132"/>
                  <a:pt x="44" y="132"/>
                </a:cubicBezTo>
                <a:cubicBezTo>
                  <a:pt x="44" y="128"/>
                  <a:pt x="44" y="128"/>
                  <a:pt x="44" y="128"/>
                </a:cubicBezTo>
                <a:cubicBezTo>
                  <a:pt x="156" y="128"/>
                  <a:pt x="156" y="128"/>
                  <a:pt x="156" y="128"/>
                </a:cubicBezTo>
                <a:lnTo>
                  <a:pt x="156" y="132"/>
                </a:lnTo>
                <a:close/>
                <a:moveTo>
                  <a:pt x="156" y="108"/>
                </a:moveTo>
                <a:cubicBezTo>
                  <a:pt x="44" y="108"/>
                  <a:pt x="44" y="108"/>
                  <a:pt x="44" y="108"/>
                </a:cubicBezTo>
                <a:cubicBezTo>
                  <a:pt x="44" y="104"/>
                  <a:pt x="44" y="104"/>
                  <a:pt x="44" y="104"/>
                </a:cubicBezTo>
                <a:cubicBezTo>
                  <a:pt x="156" y="104"/>
                  <a:pt x="156" y="104"/>
                  <a:pt x="156" y="104"/>
                </a:cubicBezTo>
                <a:lnTo>
                  <a:pt x="156" y="108"/>
                </a:lnTo>
                <a:close/>
                <a:moveTo>
                  <a:pt x="156" y="84"/>
                </a:moveTo>
                <a:cubicBezTo>
                  <a:pt x="44" y="84"/>
                  <a:pt x="44" y="84"/>
                  <a:pt x="44" y="84"/>
                </a:cubicBezTo>
                <a:cubicBezTo>
                  <a:pt x="44" y="80"/>
                  <a:pt x="44" y="80"/>
                  <a:pt x="44" y="80"/>
                </a:cubicBezTo>
                <a:cubicBezTo>
                  <a:pt x="156" y="80"/>
                  <a:pt x="156" y="80"/>
                  <a:pt x="156" y="80"/>
                </a:cubicBezTo>
                <a:lnTo>
                  <a:pt x="156" y="84"/>
                </a:lnTo>
                <a:close/>
                <a:moveTo>
                  <a:pt x="156" y="60"/>
                </a:moveTo>
                <a:cubicBezTo>
                  <a:pt x="44" y="60"/>
                  <a:pt x="44" y="60"/>
                  <a:pt x="44" y="60"/>
                </a:cubicBezTo>
                <a:cubicBezTo>
                  <a:pt x="44" y="56"/>
                  <a:pt x="44" y="56"/>
                  <a:pt x="44" y="56"/>
                </a:cubicBezTo>
                <a:cubicBezTo>
                  <a:pt x="156" y="56"/>
                  <a:pt x="156" y="56"/>
                  <a:pt x="156" y="56"/>
                </a:cubicBezTo>
                <a:lnTo>
                  <a:pt x="156" y="60"/>
                </a:lnTo>
                <a:close/>
                <a:moveTo>
                  <a:pt x="156" y="36"/>
                </a:moveTo>
                <a:cubicBezTo>
                  <a:pt x="44" y="36"/>
                  <a:pt x="44" y="36"/>
                  <a:pt x="44" y="36"/>
                </a:cubicBezTo>
                <a:cubicBezTo>
                  <a:pt x="44" y="32"/>
                  <a:pt x="44" y="32"/>
                  <a:pt x="44" y="32"/>
                </a:cubicBezTo>
                <a:cubicBezTo>
                  <a:pt x="156" y="32"/>
                  <a:pt x="156" y="32"/>
                  <a:pt x="156" y="32"/>
                </a:cubicBezTo>
                <a:lnTo>
                  <a:pt x="156" y="36"/>
                </a:lnTo>
                <a:close/>
                <a:moveTo>
                  <a:pt x="164" y="8"/>
                </a:moveTo>
                <a:cubicBezTo>
                  <a:pt x="36" y="8"/>
                  <a:pt x="36" y="8"/>
                  <a:pt x="36" y="8"/>
                </a:cubicBezTo>
                <a:cubicBezTo>
                  <a:pt x="36" y="176"/>
                  <a:pt x="36" y="176"/>
                  <a:pt x="36" y="176"/>
                </a:cubicBezTo>
                <a:cubicBezTo>
                  <a:pt x="164" y="176"/>
                  <a:pt x="164" y="176"/>
                  <a:pt x="164" y="176"/>
                </a:cubicBezTo>
                <a:lnTo>
                  <a:pt x="164" y="8"/>
                </a:lnTo>
                <a:close/>
                <a:moveTo>
                  <a:pt x="160" y="184"/>
                </a:moveTo>
                <a:cubicBezTo>
                  <a:pt x="24" y="184"/>
                  <a:pt x="24" y="184"/>
                  <a:pt x="24" y="184"/>
                </a:cubicBezTo>
                <a:cubicBezTo>
                  <a:pt x="17" y="184"/>
                  <a:pt x="12" y="178"/>
                  <a:pt x="12" y="172"/>
                </a:cubicBezTo>
                <a:cubicBezTo>
                  <a:pt x="12" y="156"/>
                  <a:pt x="12" y="156"/>
                  <a:pt x="12" y="156"/>
                </a:cubicBezTo>
                <a:cubicBezTo>
                  <a:pt x="20" y="156"/>
                  <a:pt x="20" y="156"/>
                  <a:pt x="20" y="156"/>
                </a:cubicBezTo>
                <a:cubicBezTo>
                  <a:pt x="24" y="156"/>
                  <a:pt x="28" y="152"/>
                  <a:pt x="28" y="148"/>
                </a:cubicBezTo>
                <a:cubicBezTo>
                  <a:pt x="28" y="143"/>
                  <a:pt x="24" y="140"/>
                  <a:pt x="20" y="140"/>
                </a:cubicBezTo>
                <a:cubicBezTo>
                  <a:pt x="12" y="140"/>
                  <a:pt x="12" y="140"/>
                  <a:pt x="12" y="140"/>
                </a:cubicBezTo>
                <a:cubicBezTo>
                  <a:pt x="12" y="100"/>
                  <a:pt x="12" y="100"/>
                  <a:pt x="12" y="100"/>
                </a:cubicBezTo>
                <a:cubicBezTo>
                  <a:pt x="20" y="100"/>
                  <a:pt x="20" y="100"/>
                  <a:pt x="20" y="100"/>
                </a:cubicBezTo>
                <a:cubicBezTo>
                  <a:pt x="24" y="100"/>
                  <a:pt x="28" y="96"/>
                  <a:pt x="28" y="92"/>
                </a:cubicBezTo>
                <a:cubicBezTo>
                  <a:pt x="28" y="87"/>
                  <a:pt x="24" y="84"/>
                  <a:pt x="20" y="84"/>
                </a:cubicBezTo>
                <a:cubicBezTo>
                  <a:pt x="12" y="84"/>
                  <a:pt x="12" y="84"/>
                  <a:pt x="12" y="84"/>
                </a:cubicBezTo>
                <a:cubicBezTo>
                  <a:pt x="12" y="44"/>
                  <a:pt x="12" y="44"/>
                  <a:pt x="12" y="44"/>
                </a:cubicBezTo>
                <a:cubicBezTo>
                  <a:pt x="20" y="44"/>
                  <a:pt x="20" y="44"/>
                  <a:pt x="20" y="44"/>
                </a:cubicBezTo>
                <a:cubicBezTo>
                  <a:pt x="24" y="44"/>
                  <a:pt x="28" y="40"/>
                  <a:pt x="28" y="36"/>
                </a:cubicBezTo>
                <a:cubicBezTo>
                  <a:pt x="28" y="31"/>
                  <a:pt x="24" y="28"/>
                  <a:pt x="20" y="28"/>
                </a:cubicBezTo>
                <a:cubicBezTo>
                  <a:pt x="12" y="28"/>
                  <a:pt x="12" y="28"/>
                  <a:pt x="12" y="28"/>
                </a:cubicBezTo>
                <a:cubicBezTo>
                  <a:pt x="12" y="12"/>
                  <a:pt x="12" y="12"/>
                  <a:pt x="12" y="12"/>
                </a:cubicBezTo>
                <a:cubicBezTo>
                  <a:pt x="12" y="5"/>
                  <a:pt x="17" y="0"/>
                  <a:pt x="24" y="0"/>
                </a:cubicBezTo>
                <a:cubicBezTo>
                  <a:pt x="160" y="0"/>
                  <a:pt x="160" y="0"/>
                  <a:pt x="160" y="0"/>
                </a:cubicBezTo>
                <a:cubicBezTo>
                  <a:pt x="166" y="0"/>
                  <a:pt x="172" y="5"/>
                  <a:pt x="172" y="12"/>
                </a:cubicBezTo>
                <a:cubicBezTo>
                  <a:pt x="172" y="172"/>
                  <a:pt x="172" y="172"/>
                  <a:pt x="172" y="172"/>
                </a:cubicBezTo>
                <a:cubicBezTo>
                  <a:pt x="172" y="178"/>
                  <a:pt x="166" y="184"/>
                  <a:pt x="160" y="184"/>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10"/>
          <p:cNvSpPr>
            <a:spLocks noEditPoints="1"/>
          </p:cNvSpPr>
          <p:nvPr/>
        </p:nvSpPr>
        <p:spPr bwMode="auto">
          <a:xfrm>
            <a:off x="633689" y="4237306"/>
            <a:ext cx="355746" cy="387605"/>
          </a:xfrm>
          <a:custGeom>
            <a:avLst/>
            <a:gdLst>
              <a:gd name="T0" fmla="*/ 132 w 176"/>
              <a:gd name="T1" fmla="*/ 144 h 191"/>
              <a:gd name="T2" fmla="*/ 96 w 176"/>
              <a:gd name="T3" fmla="*/ 185 h 191"/>
              <a:gd name="T4" fmla="*/ 46 w 176"/>
              <a:gd name="T5" fmla="*/ 162 h 191"/>
              <a:gd name="T6" fmla="*/ 157 w 176"/>
              <a:gd name="T7" fmla="*/ 62 h 191"/>
              <a:gd name="T8" fmla="*/ 126 w 176"/>
              <a:gd name="T9" fmla="*/ 78 h 191"/>
              <a:gd name="T10" fmla="*/ 82 w 176"/>
              <a:gd name="T11" fmla="*/ 8 h 191"/>
              <a:gd name="T12" fmla="*/ 80 w 176"/>
              <a:gd name="T13" fmla="*/ 37 h 191"/>
              <a:gd name="T14" fmla="*/ 59 w 176"/>
              <a:gd name="T15" fmla="*/ 16 h 191"/>
              <a:gd name="T16" fmla="*/ 48 w 176"/>
              <a:gd name="T17" fmla="*/ 11 h 191"/>
              <a:gd name="T18" fmla="*/ 61 w 176"/>
              <a:gd name="T19" fmla="*/ 64 h 191"/>
              <a:gd name="T20" fmla="*/ 41 w 176"/>
              <a:gd name="T21" fmla="*/ 43 h 191"/>
              <a:gd name="T22" fmla="*/ 24 w 176"/>
              <a:gd name="T23" fmla="*/ 32 h 191"/>
              <a:gd name="T24" fmla="*/ 43 w 176"/>
              <a:gd name="T25" fmla="*/ 92 h 191"/>
              <a:gd name="T26" fmla="*/ 16 w 176"/>
              <a:gd name="T27" fmla="*/ 66 h 191"/>
              <a:gd name="T28" fmla="*/ 14 w 176"/>
              <a:gd name="T29" fmla="*/ 85 h 191"/>
              <a:gd name="T30" fmla="*/ 47 w 176"/>
              <a:gd name="T31" fmla="*/ 140 h 191"/>
              <a:gd name="T32" fmla="*/ 96 w 176"/>
              <a:gd name="T33" fmla="*/ 151 h 191"/>
              <a:gd name="T34" fmla="*/ 167 w 176"/>
              <a:gd name="T35" fmla="*/ 73 h 191"/>
              <a:gd name="T36" fmla="*/ 173 w 176"/>
              <a:gd name="T37" fmla="*/ 79 h 191"/>
              <a:gd name="T38" fmla="*/ 152 w 176"/>
              <a:gd name="T39" fmla="*/ 96 h 191"/>
              <a:gd name="T40" fmla="*/ 99 w 176"/>
              <a:gd name="T41" fmla="*/ 159 h 191"/>
              <a:gd name="T42" fmla="*/ 41 w 176"/>
              <a:gd name="T43" fmla="*/ 144 h 191"/>
              <a:gd name="T44" fmla="*/ 24 w 176"/>
              <a:gd name="T45" fmla="*/ 116 h 191"/>
              <a:gd name="T46" fmla="*/ 7 w 176"/>
              <a:gd name="T47" fmla="*/ 89 h 191"/>
              <a:gd name="T48" fmla="*/ 16 w 176"/>
              <a:gd name="T49" fmla="*/ 58 h 191"/>
              <a:gd name="T50" fmla="*/ 15 w 176"/>
              <a:gd name="T51" fmla="*/ 49 h 191"/>
              <a:gd name="T52" fmla="*/ 28 w 176"/>
              <a:gd name="T53" fmla="*/ 23 h 191"/>
              <a:gd name="T54" fmla="*/ 35 w 176"/>
              <a:gd name="T55" fmla="*/ 12 h 191"/>
              <a:gd name="T56" fmla="*/ 50 w 176"/>
              <a:gd name="T57" fmla="*/ 2 h 191"/>
              <a:gd name="T58" fmla="*/ 66 w 176"/>
              <a:gd name="T59" fmla="*/ 12 h 191"/>
              <a:gd name="T60" fmla="*/ 82 w 176"/>
              <a:gd name="T61" fmla="*/ 0 h 191"/>
              <a:gd name="T62" fmla="*/ 110 w 176"/>
              <a:gd name="T63" fmla="*/ 36 h 191"/>
              <a:gd name="T64" fmla="*/ 126 w 176"/>
              <a:gd name="T65" fmla="*/ 68 h 191"/>
              <a:gd name="T66" fmla="*/ 154 w 176"/>
              <a:gd name="T67" fmla="*/ 53 h 191"/>
              <a:gd name="T68" fmla="*/ 175 w 176"/>
              <a:gd name="T69" fmla="*/ 7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6" h="191">
                <a:moveTo>
                  <a:pt x="93" y="169"/>
                </a:moveTo>
                <a:cubicBezTo>
                  <a:pt x="113" y="164"/>
                  <a:pt x="122" y="155"/>
                  <a:pt x="132" y="144"/>
                </a:cubicBezTo>
                <a:cubicBezTo>
                  <a:pt x="135" y="146"/>
                  <a:pt x="139" y="149"/>
                  <a:pt x="140" y="152"/>
                </a:cubicBezTo>
                <a:cubicBezTo>
                  <a:pt x="143" y="164"/>
                  <a:pt x="123" y="179"/>
                  <a:pt x="96" y="185"/>
                </a:cubicBezTo>
                <a:cubicBezTo>
                  <a:pt x="70" y="191"/>
                  <a:pt x="46" y="186"/>
                  <a:pt x="43" y="173"/>
                </a:cubicBezTo>
                <a:cubicBezTo>
                  <a:pt x="42" y="170"/>
                  <a:pt x="44" y="166"/>
                  <a:pt x="46" y="162"/>
                </a:cubicBezTo>
                <a:cubicBezTo>
                  <a:pt x="60" y="169"/>
                  <a:pt x="73" y="173"/>
                  <a:pt x="93" y="169"/>
                </a:cubicBezTo>
                <a:close/>
                <a:moveTo>
                  <a:pt x="157" y="62"/>
                </a:moveTo>
                <a:cubicBezTo>
                  <a:pt x="156" y="62"/>
                  <a:pt x="155" y="61"/>
                  <a:pt x="154" y="61"/>
                </a:cubicBezTo>
                <a:cubicBezTo>
                  <a:pt x="145" y="61"/>
                  <a:pt x="134" y="72"/>
                  <a:pt x="126" y="78"/>
                </a:cubicBezTo>
                <a:cubicBezTo>
                  <a:pt x="114" y="73"/>
                  <a:pt x="110" y="56"/>
                  <a:pt x="103" y="40"/>
                </a:cubicBezTo>
                <a:cubicBezTo>
                  <a:pt x="97" y="27"/>
                  <a:pt x="91" y="8"/>
                  <a:pt x="82" y="8"/>
                </a:cubicBezTo>
                <a:cubicBezTo>
                  <a:pt x="81" y="8"/>
                  <a:pt x="80" y="8"/>
                  <a:pt x="79" y="8"/>
                </a:cubicBezTo>
                <a:cubicBezTo>
                  <a:pt x="69" y="13"/>
                  <a:pt x="77" y="27"/>
                  <a:pt x="80" y="37"/>
                </a:cubicBezTo>
                <a:cubicBezTo>
                  <a:pt x="84" y="47"/>
                  <a:pt x="88" y="58"/>
                  <a:pt x="88" y="67"/>
                </a:cubicBezTo>
                <a:cubicBezTo>
                  <a:pt x="78" y="58"/>
                  <a:pt x="68" y="29"/>
                  <a:pt x="59" y="16"/>
                </a:cubicBezTo>
                <a:cubicBezTo>
                  <a:pt x="57" y="13"/>
                  <a:pt x="54" y="10"/>
                  <a:pt x="50" y="10"/>
                </a:cubicBezTo>
                <a:cubicBezTo>
                  <a:pt x="49" y="10"/>
                  <a:pt x="48" y="10"/>
                  <a:pt x="48" y="11"/>
                </a:cubicBezTo>
                <a:cubicBezTo>
                  <a:pt x="39" y="15"/>
                  <a:pt x="43" y="23"/>
                  <a:pt x="46" y="30"/>
                </a:cubicBezTo>
                <a:cubicBezTo>
                  <a:pt x="51" y="42"/>
                  <a:pt x="56" y="53"/>
                  <a:pt x="61" y="64"/>
                </a:cubicBezTo>
                <a:cubicBezTo>
                  <a:pt x="63" y="69"/>
                  <a:pt x="67" y="75"/>
                  <a:pt x="65" y="79"/>
                </a:cubicBezTo>
                <a:cubicBezTo>
                  <a:pt x="57" y="70"/>
                  <a:pt x="47" y="52"/>
                  <a:pt x="41" y="43"/>
                </a:cubicBezTo>
                <a:cubicBezTo>
                  <a:pt x="37" y="37"/>
                  <a:pt x="33" y="31"/>
                  <a:pt x="28" y="31"/>
                </a:cubicBezTo>
                <a:cubicBezTo>
                  <a:pt x="27" y="31"/>
                  <a:pt x="25" y="31"/>
                  <a:pt x="24" y="32"/>
                </a:cubicBezTo>
                <a:cubicBezTo>
                  <a:pt x="18" y="36"/>
                  <a:pt x="20" y="41"/>
                  <a:pt x="22" y="46"/>
                </a:cubicBezTo>
                <a:cubicBezTo>
                  <a:pt x="27" y="57"/>
                  <a:pt x="45" y="81"/>
                  <a:pt x="43" y="92"/>
                </a:cubicBezTo>
                <a:cubicBezTo>
                  <a:pt x="37" y="90"/>
                  <a:pt x="33" y="84"/>
                  <a:pt x="28" y="78"/>
                </a:cubicBezTo>
                <a:cubicBezTo>
                  <a:pt x="25" y="73"/>
                  <a:pt x="20" y="66"/>
                  <a:pt x="16" y="66"/>
                </a:cubicBezTo>
                <a:cubicBezTo>
                  <a:pt x="15" y="66"/>
                  <a:pt x="14" y="67"/>
                  <a:pt x="13" y="67"/>
                </a:cubicBezTo>
                <a:cubicBezTo>
                  <a:pt x="8" y="70"/>
                  <a:pt x="10" y="78"/>
                  <a:pt x="14" y="85"/>
                </a:cubicBezTo>
                <a:cubicBezTo>
                  <a:pt x="20" y="96"/>
                  <a:pt x="26" y="103"/>
                  <a:pt x="31" y="112"/>
                </a:cubicBezTo>
                <a:cubicBezTo>
                  <a:pt x="36" y="121"/>
                  <a:pt x="41" y="130"/>
                  <a:pt x="47" y="140"/>
                </a:cubicBezTo>
                <a:cubicBezTo>
                  <a:pt x="55" y="151"/>
                  <a:pt x="66" y="155"/>
                  <a:pt x="77" y="155"/>
                </a:cubicBezTo>
                <a:cubicBezTo>
                  <a:pt x="83" y="155"/>
                  <a:pt x="90" y="154"/>
                  <a:pt x="96" y="151"/>
                </a:cubicBezTo>
                <a:cubicBezTo>
                  <a:pt x="127" y="138"/>
                  <a:pt x="128" y="111"/>
                  <a:pt x="146" y="91"/>
                </a:cubicBezTo>
                <a:cubicBezTo>
                  <a:pt x="152" y="85"/>
                  <a:pt x="159" y="81"/>
                  <a:pt x="167" y="73"/>
                </a:cubicBezTo>
                <a:cubicBezTo>
                  <a:pt x="165" y="66"/>
                  <a:pt x="161" y="63"/>
                  <a:pt x="157" y="62"/>
                </a:cubicBezTo>
                <a:close/>
                <a:moveTo>
                  <a:pt x="173" y="79"/>
                </a:moveTo>
                <a:cubicBezTo>
                  <a:pt x="169" y="83"/>
                  <a:pt x="165" y="86"/>
                  <a:pt x="161" y="88"/>
                </a:cubicBezTo>
                <a:cubicBezTo>
                  <a:pt x="157" y="91"/>
                  <a:pt x="154" y="94"/>
                  <a:pt x="152" y="96"/>
                </a:cubicBezTo>
                <a:cubicBezTo>
                  <a:pt x="146" y="103"/>
                  <a:pt x="142" y="110"/>
                  <a:pt x="138" y="118"/>
                </a:cubicBezTo>
                <a:cubicBezTo>
                  <a:pt x="130" y="132"/>
                  <a:pt x="122" y="149"/>
                  <a:pt x="99" y="159"/>
                </a:cubicBezTo>
                <a:cubicBezTo>
                  <a:pt x="92" y="162"/>
                  <a:pt x="84" y="164"/>
                  <a:pt x="77" y="164"/>
                </a:cubicBezTo>
                <a:cubicBezTo>
                  <a:pt x="62" y="164"/>
                  <a:pt x="49" y="157"/>
                  <a:pt x="41" y="144"/>
                </a:cubicBezTo>
                <a:cubicBezTo>
                  <a:pt x="37" y="138"/>
                  <a:pt x="34" y="133"/>
                  <a:pt x="30" y="127"/>
                </a:cubicBezTo>
                <a:cubicBezTo>
                  <a:pt x="28" y="123"/>
                  <a:pt x="26" y="120"/>
                  <a:pt x="24" y="116"/>
                </a:cubicBezTo>
                <a:cubicBezTo>
                  <a:pt x="22" y="113"/>
                  <a:pt x="20" y="110"/>
                  <a:pt x="18" y="107"/>
                </a:cubicBezTo>
                <a:cubicBezTo>
                  <a:pt x="15" y="102"/>
                  <a:pt x="11" y="96"/>
                  <a:pt x="7" y="89"/>
                </a:cubicBezTo>
                <a:cubicBezTo>
                  <a:pt x="0" y="75"/>
                  <a:pt x="0" y="65"/>
                  <a:pt x="9" y="60"/>
                </a:cubicBezTo>
                <a:cubicBezTo>
                  <a:pt x="11" y="59"/>
                  <a:pt x="13" y="58"/>
                  <a:pt x="16" y="58"/>
                </a:cubicBezTo>
                <a:cubicBezTo>
                  <a:pt x="17" y="58"/>
                  <a:pt x="19" y="59"/>
                  <a:pt x="20" y="59"/>
                </a:cubicBezTo>
                <a:cubicBezTo>
                  <a:pt x="18" y="55"/>
                  <a:pt x="16" y="52"/>
                  <a:pt x="15" y="49"/>
                </a:cubicBezTo>
                <a:cubicBezTo>
                  <a:pt x="13" y="45"/>
                  <a:pt x="8" y="33"/>
                  <a:pt x="19" y="25"/>
                </a:cubicBezTo>
                <a:cubicBezTo>
                  <a:pt x="22" y="23"/>
                  <a:pt x="25" y="23"/>
                  <a:pt x="28" y="23"/>
                </a:cubicBezTo>
                <a:cubicBezTo>
                  <a:pt x="31" y="23"/>
                  <a:pt x="33" y="23"/>
                  <a:pt x="35" y="24"/>
                </a:cubicBezTo>
                <a:cubicBezTo>
                  <a:pt x="34" y="21"/>
                  <a:pt x="34" y="16"/>
                  <a:pt x="35" y="12"/>
                </a:cubicBezTo>
                <a:cubicBezTo>
                  <a:pt x="36" y="10"/>
                  <a:pt x="39" y="6"/>
                  <a:pt x="44" y="3"/>
                </a:cubicBezTo>
                <a:cubicBezTo>
                  <a:pt x="46" y="3"/>
                  <a:pt x="48" y="2"/>
                  <a:pt x="50" y="2"/>
                </a:cubicBezTo>
                <a:cubicBezTo>
                  <a:pt x="56" y="2"/>
                  <a:pt x="62" y="6"/>
                  <a:pt x="66" y="12"/>
                </a:cubicBezTo>
                <a:cubicBezTo>
                  <a:pt x="66" y="12"/>
                  <a:pt x="66" y="12"/>
                  <a:pt x="66" y="12"/>
                </a:cubicBezTo>
                <a:cubicBezTo>
                  <a:pt x="67" y="8"/>
                  <a:pt x="70" y="4"/>
                  <a:pt x="76" y="1"/>
                </a:cubicBezTo>
                <a:cubicBezTo>
                  <a:pt x="78" y="0"/>
                  <a:pt x="80" y="0"/>
                  <a:pt x="82" y="0"/>
                </a:cubicBezTo>
                <a:cubicBezTo>
                  <a:pt x="95" y="0"/>
                  <a:pt x="101" y="15"/>
                  <a:pt x="107" y="29"/>
                </a:cubicBezTo>
                <a:cubicBezTo>
                  <a:pt x="108" y="31"/>
                  <a:pt x="109" y="34"/>
                  <a:pt x="110" y="36"/>
                </a:cubicBezTo>
                <a:cubicBezTo>
                  <a:pt x="112" y="40"/>
                  <a:pt x="114" y="44"/>
                  <a:pt x="115" y="48"/>
                </a:cubicBezTo>
                <a:cubicBezTo>
                  <a:pt x="119" y="56"/>
                  <a:pt x="122" y="64"/>
                  <a:pt x="126" y="68"/>
                </a:cubicBezTo>
                <a:cubicBezTo>
                  <a:pt x="126" y="67"/>
                  <a:pt x="126" y="67"/>
                  <a:pt x="126" y="67"/>
                </a:cubicBezTo>
                <a:cubicBezTo>
                  <a:pt x="134" y="61"/>
                  <a:pt x="144" y="53"/>
                  <a:pt x="154" y="53"/>
                </a:cubicBezTo>
                <a:cubicBezTo>
                  <a:pt x="156" y="53"/>
                  <a:pt x="157" y="54"/>
                  <a:pt x="158" y="54"/>
                </a:cubicBezTo>
                <a:cubicBezTo>
                  <a:pt x="166" y="55"/>
                  <a:pt x="172" y="61"/>
                  <a:pt x="175" y="71"/>
                </a:cubicBezTo>
                <a:cubicBezTo>
                  <a:pt x="176" y="73"/>
                  <a:pt x="175" y="77"/>
                  <a:pt x="173" y="79"/>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Freeform 11"/>
          <p:cNvSpPr>
            <a:spLocks noEditPoints="1"/>
          </p:cNvSpPr>
          <p:nvPr/>
        </p:nvSpPr>
        <p:spPr bwMode="auto">
          <a:xfrm>
            <a:off x="3848145" y="3659616"/>
            <a:ext cx="386542" cy="276102"/>
          </a:xfrm>
          <a:custGeom>
            <a:avLst/>
            <a:gdLst>
              <a:gd name="T0" fmla="*/ 176 w 191"/>
              <a:gd name="T1" fmla="*/ 90 h 136"/>
              <a:gd name="T2" fmla="*/ 176 w 191"/>
              <a:gd name="T3" fmla="*/ 125 h 136"/>
              <a:gd name="T4" fmla="*/ 156 w 191"/>
              <a:gd name="T5" fmla="*/ 96 h 136"/>
              <a:gd name="T6" fmla="*/ 152 w 191"/>
              <a:gd name="T7" fmla="*/ 92 h 136"/>
              <a:gd name="T8" fmla="*/ 148 w 191"/>
              <a:gd name="T9" fmla="*/ 96 h 136"/>
              <a:gd name="T10" fmla="*/ 144 w 191"/>
              <a:gd name="T11" fmla="*/ 92 h 136"/>
              <a:gd name="T12" fmla="*/ 140 w 191"/>
              <a:gd name="T13" fmla="*/ 96 h 136"/>
              <a:gd name="T14" fmla="*/ 136 w 191"/>
              <a:gd name="T15" fmla="*/ 92 h 136"/>
              <a:gd name="T16" fmla="*/ 132 w 191"/>
              <a:gd name="T17" fmla="*/ 96 h 136"/>
              <a:gd name="T18" fmla="*/ 128 w 191"/>
              <a:gd name="T19" fmla="*/ 92 h 136"/>
              <a:gd name="T20" fmla="*/ 124 w 191"/>
              <a:gd name="T21" fmla="*/ 96 h 136"/>
              <a:gd name="T22" fmla="*/ 120 w 191"/>
              <a:gd name="T23" fmla="*/ 92 h 136"/>
              <a:gd name="T24" fmla="*/ 116 w 191"/>
              <a:gd name="T25" fmla="*/ 96 h 136"/>
              <a:gd name="T26" fmla="*/ 120 w 191"/>
              <a:gd name="T27" fmla="*/ 100 h 136"/>
              <a:gd name="T28" fmla="*/ 124 w 191"/>
              <a:gd name="T29" fmla="*/ 104 h 136"/>
              <a:gd name="T30" fmla="*/ 128 w 191"/>
              <a:gd name="T31" fmla="*/ 100 h 136"/>
              <a:gd name="T32" fmla="*/ 132 w 191"/>
              <a:gd name="T33" fmla="*/ 104 h 136"/>
              <a:gd name="T34" fmla="*/ 136 w 191"/>
              <a:gd name="T35" fmla="*/ 100 h 136"/>
              <a:gd name="T36" fmla="*/ 140 w 191"/>
              <a:gd name="T37" fmla="*/ 104 h 136"/>
              <a:gd name="T38" fmla="*/ 144 w 191"/>
              <a:gd name="T39" fmla="*/ 100 h 136"/>
              <a:gd name="T40" fmla="*/ 148 w 191"/>
              <a:gd name="T41" fmla="*/ 104 h 136"/>
              <a:gd name="T42" fmla="*/ 152 w 191"/>
              <a:gd name="T43" fmla="*/ 100 h 136"/>
              <a:gd name="T44" fmla="*/ 156 w 191"/>
              <a:gd name="T45" fmla="*/ 104 h 136"/>
              <a:gd name="T46" fmla="*/ 160 w 191"/>
              <a:gd name="T47" fmla="*/ 100 h 136"/>
              <a:gd name="T48" fmla="*/ 167 w 191"/>
              <a:gd name="T49" fmla="*/ 130 h 136"/>
              <a:gd name="T50" fmla="*/ 108 w 191"/>
              <a:gd name="T51" fmla="*/ 130 h 136"/>
              <a:gd name="T52" fmla="*/ 108 w 191"/>
              <a:gd name="T53" fmla="*/ 123 h 136"/>
              <a:gd name="T54" fmla="*/ 108 w 191"/>
              <a:gd name="T55" fmla="*/ 96 h 136"/>
              <a:gd name="T56" fmla="*/ 109 w 191"/>
              <a:gd name="T57" fmla="*/ 85 h 136"/>
              <a:gd name="T58" fmla="*/ 116 w 191"/>
              <a:gd name="T59" fmla="*/ 82 h 136"/>
              <a:gd name="T60" fmla="*/ 126 w 191"/>
              <a:gd name="T61" fmla="*/ 80 h 136"/>
              <a:gd name="T62" fmla="*/ 135 w 191"/>
              <a:gd name="T63" fmla="*/ 80 h 136"/>
              <a:gd name="T64" fmla="*/ 167 w 191"/>
              <a:gd name="T65" fmla="*/ 86 h 136"/>
              <a:gd name="T66" fmla="*/ 100 w 191"/>
              <a:gd name="T67" fmla="*/ 118 h 136"/>
              <a:gd name="T68" fmla="*/ 100 w 191"/>
              <a:gd name="T69" fmla="*/ 126 h 136"/>
              <a:gd name="T70" fmla="*/ 100 w 191"/>
              <a:gd name="T71" fmla="*/ 89 h 136"/>
              <a:gd name="T72" fmla="*/ 100 w 191"/>
              <a:gd name="T73" fmla="*/ 96 h 136"/>
              <a:gd name="T74" fmla="*/ 44 w 191"/>
              <a:gd name="T75" fmla="*/ 58 h 136"/>
              <a:gd name="T76" fmla="*/ 92 w 191"/>
              <a:gd name="T77" fmla="*/ 58 h 136"/>
              <a:gd name="T78" fmla="*/ 53 w 191"/>
              <a:gd name="T79" fmla="*/ 88 h 136"/>
              <a:gd name="T80" fmla="*/ 112 w 191"/>
              <a:gd name="T81" fmla="*/ 27 h 136"/>
              <a:gd name="T82" fmla="*/ 112 w 191"/>
              <a:gd name="T83" fmla="*/ 27 h 136"/>
              <a:gd name="T84" fmla="*/ 27 w 191"/>
              <a:gd name="T85" fmla="*/ 111 h 136"/>
              <a:gd name="T86" fmla="*/ 135 w 191"/>
              <a:gd name="T87" fmla="*/ 72 h 136"/>
              <a:gd name="T88" fmla="*/ 128 w 191"/>
              <a:gd name="T89" fmla="*/ 68 h 136"/>
              <a:gd name="T90" fmla="*/ 113 w 191"/>
              <a:gd name="T91" fmla="*/ 64 h 136"/>
              <a:gd name="T92" fmla="*/ 112 w 191"/>
              <a:gd name="T93" fmla="*/ 27 h 136"/>
              <a:gd name="T94" fmla="*/ 68 w 191"/>
              <a:gd name="T95" fmla="*/ 24 h 136"/>
              <a:gd name="T96" fmla="*/ 23 w 191"/>
              <a:gd name="T97" fmla="*/ 28 h 136"/>
              <a:gd name="T98" fmla="*/ 23 w 191"/>
              <a:gd name="T99" fmla="*/ 28 h 136"/>
              <a:gd name="T100" fmla="*/ 32 w 191"/>
              <a:gd name="T101" fmla="*/ 34 h 136"/>
              <a:gd name="T102" fmla="*/ 8 w 191"/>
              <a:gd name="T103" fmla="*/ 64 h 136"/>
              <a:gd name="T104" fmla="*/ 8 w 191"/>
              <a:gd name="T105" fmla="*/ 68 h 136"/>
              <a:gd name="T106" fmla="*/ 17 w 191"/>
              <a:gd name="T107" fmla="*/ 100 h 136"/>
              <a:gd name="T108" fmla="*/ 17 w 191"/>
              <a:gd name="T109" fmla="*/ 100 h 136"/>
              <a:gd name="T110" fmla="*/ 45 w 191"/>
              <a:gd name="T111" fmla="*/ 123 h 136"/>
              <a:gd name="T112" fmla="*/ 45 w 191"/>
              <a:gd name="T113" fmla="*/ 123 h 136"/>
              <a:gd name="T114" fmla="*/ 68 w 191"/>
              <a:gd name="T115" fmla="*/ 128 h 136"/>
              <a:gd name="T116" fmla="*/ 92 w 191"/>
              <a:gd name="T117" fmla="*/ 131 h 136"/>
              <a:gd name="T118" fmla="*/ 0 w 191"/>
              <a:gd name="T119" fmla="*/ 68 h 136"/>
              <a:gd name="T120" fmla="*/ 136 w 191"/>
              <a:gd name="T121" fmla="*/ 68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91" h="136">
                <a:moveTo>
                  <a:pt x="176" y="125"/>
                </a:moveTo>
                <a:cubicBezTo>
                  <a:pt x="176" y="90"/>
                  <a:pt x="176" y="90"/>
                  <a:pt x="176" y="90"/>
                </a:cubicBezTo>
                <a:cubicBezTo>
                  <a:pt x="185" y="96"/>
                  <a:pt x="191" y="103"/>
                  <a:pt x="191" y="108"/>
                </a:cubicBezTo>
                <a:cubicBezTo>
                  <a:pt x="191" y="112"/>
                  <a:pt x="185" y="119"/>
                  <a:pt x="176" y="125"/>
                </a:cubicBezTo>
                <a:close/>
                <a:moveTo>
                  <a:pt x="160" y="96"/>
                </a:moveTo>
                <a:cubicBezTo>
                  <a:pt x="156" y="96"/>
                  <a:pt x="156" y="96"/>
                  <a:pt x="156" y="96"/>
                </a:cubicBezTo>
                <a:cubicBezTo>
                  <a:pt x="156" y="92"/>
                  <a:pt x="156" y="92"/>
                  <a:pt x="156" y="92"/>
                </a:cubicBezTo>
                <a:cubicBezTo>
                  <a:pt x="152" y="92"/>
                  <a:pt x="152" y="92"/>
                  <a:pt x="152" y="92"/>
                </a:cubicBezTo>
                <a:cubicBezTo>
                  <a:pt x="152" y="96"/>
                  <a:pt x="152" y="96"/>
                  <a:pt x="152" y="96"/>
                </a:cubicBezTo>
                <a:cubicBezTo>
                  <a:pt x="148" y="96"/>
                  <a:pt x="148" y="96"/>
                  <a:pt x="148" y="96"/>
                </a:cubicBezTo>
                <a:cubicBezTo>
                  <a:pt x="148" y="92"/>
                  <a:pt x="148" y="92"/>
                  <a:pt x="148" y="92"/>
                </a:cubicBezTo>
                <a:cubicBezTo>
                  <a:pt x="144" y="92"/>
                  <a:pt x="144" y="92"/>
                  <a:pt x="144" y="92"/>
                </a:cubicBezTo>
                <a:cubicBezTo>
                  <a:pt x="144" y="96"/>
                  <a:pt x="144" y="96"/>
                  <a:pt x="144" y="96"/>
                </a:cubicBezTo>
                <a:cubicBezTo>
                  <a:pt x="140" y="96"/>
                  <a:pt x="140" y="96"/>
                  <a:pt x="140" y="96"/>
                </a:cubicBezTo>
                <a:cubicBezTo>
                  <a:pt x="140" y="92"/>
                  <a:pt x="140" y="92"/>
                  <a:pt x="140" y="92"/>
                </a:cubicBezTo>
                <a:cubicBezTo>
                  <a:pt x="136" y="92"/>
                  <a:pt x="136" y="92"/>
                  <a:pt x="136" y="92"/>
                </a:cubicBezTo>
                <a:cubicBezTo>
                  <a:pt x="136" y="96"/>
                  <a:pt x="136" y="96"/>
                  <a:pt x="136" y="96"/>
                </a:cubicBezTo>
                <a:cubicBezTo>
                  <a:pt x="132" y="96"/>
                  <a:pt x="132" y="96"/>
                  <a:pt x="132" y="96"/>
                </a:cubicBezTo>
                <a:cubicBezTo>
                  <a:pt x="132" y="92"/>
                  <a:pt x="132" y="92"/>
                  <a:pt x="132" y="92"/>
                </a:cubicBezTo>
                <a:cubicBezTo>
                  <a:pt x="128" y="92"/>
                  <a:pt x="128" y="92"/>
                  <a:pt x="128" y="92"/>
                </a:cubicBezTo>
                <a:cubicBezTo>
                  <a:pt x="128" y="96"/>
                  <a:pt x="128" y="96"/>
                  <a:pt x="128" y="96"/>
                </a:cubicBezTo>
                <a:cubicBezTo>
                  <a:pt x="124" y="96"/>
                  <a:pt x="124" y="96"/>
                  <a:pt x="124" y="96"/>
                </a:cubicBezTo>
                <a:cubicBezTo>
                  <a:pt x="124" y="92"/>
                  <a:pt x="124" y="92"/>
                  <a:pt x="124" y="92"/>
                </a:cubicBezTo>
                <a:cubicBezTo>
                  <a:pt x="120" y="92"/>
                  <a:pt x="120" y="92"/>
                  <a:pt x="120" y="92"/>
                </a:cubicBezTo>
                <a:cubicBezTo>
                  <a:pt x="120" y="96"/>
                  <a:pt x="120" y="96"/>
                  <a:pt x="120" y="96"/>
                </a:cubicBezTo>
                <a:cubicBezTo>
                  <a:pt x="116" y="96"/>
                  <a:pt x="116" y="96"/>
                  <a:pt x="116" y="96"/>
                </a:cubicBezTo>
                <a:cubicBezTo>
                  <a:pt x="116" y="100"/>
                  <a:pt x="116" y="100"/>
                  <a:pt x="116" y="100"/>
                </a:cubicBezTo>
                <a:cubicBezTo>
                  <a:pt x="120" y="100"/>
                  <a:pt x="120" y="100"/>
                  <a:pt x="120" y="100"/>
                </a:cubicBezTo>
                <a:cubicBezTo>
                  <a:pt x="120" y="104"/>
                  <a:pt x="120" y="104"/>
                  <a:pt x="120" y="104"/>
                </a:cubicBezTo>
                <a:cubicBezTo>
                  <a:pt x="124" y="104"/>
                  <a:pt x="124" y="104"/>
                  <a:pt x="124" y="104"/>
                </a:cubicBezTo>
                <a:cubicBezTo>
                  <a:pt x="124" y="100"/>
                  <a:pt x="124" y="100"/>
                  <a:pt x="124" y="100"/>
                </a:cubicBezTo>
                <a:cubicBezTo>
                  <a:pt x="128" y="100"/>
                  <a:pt x="128" y="100"/>
                  <a:pt x="128" y="100"/>
                </a:cubicBezTo>
                <a:cubicBezTo>
                  <a:pt x="128" y="104"/>
                  <a:pt x="128" y="104"/>
                  <a:pt x="128" y="104"/>
                </a:cubicBezTo>
                <a:cubicBezTo>
                  <a:pt x="132" y="104"/>
                  <a:pt x="132" y="104"/>
                  <a:pt x="132" y="104"/>
                </a:cubicBezTo>
                <a:cubicBezTo>
                  <a:pt x="132" y="100"/>
                  <a:pt x="132" y="100"/>
                  <a:pt x="132" y="100"/>
                </a:cubicBezTo>
                <a:cubicBezTo>
                  <a:pt x="136" y="100"/>
                  <a:pt x="136" y="100"/>
                  <a:pt x="136" y="100"/>
                </a:cubicBezTo>
                <a:cubicBezTo>
                  <a:pt x="136" y="104"/>
                  <a:pt x="136" y="104"/>
                  <a:pt x="136" y="104"/>
                </a:cubicBezTo>
                <a:cubicBezTo>
                  <a:pt x="140" y="104"/>
                  <a:pt x="140" y="104"/>
                  <a:pt x="140" y="104"/>
                </a:cubicBezTo>
                <a:cubicBezTo>
                  <a:pt x="140" y="100"/>
                  <a:pt x="140" y="100"/>
                  <a:pt x="140" y="100"/>
                </a:cubicBezTo>
                <a:cubicBezTo>
                  <a:pt x="144" y="100"/>
                  <a:pt x="144" y="100"/>
                  <a:pt x="144" y="100"/>
                </a:cubicBezTo>
                <a:cubicBezTo>
                  <a:pt x="144" y="104"/>
                  <a:pt x="144" y="104"/>
                  <a:pt x="144" y="104"/>
                </a:cubicBezTo>
                <a:cubicBezTo>
                  <a:pt x="148" y="104"/>
                  <a:pt x="148" y="104"/>
                  <a:pt x="148" y="104"/>
                </a:cubicBezTo>
                <a:cubicBezTo>
                  <a:pt x="148" y="100"/>
                  <a:pt x="148" y="100"/>
                  <a:pt x="148" y="100"/>
                </a:cubicBezTo>
                <a:cubicBezTo>
                  <a:pt x="152" y="100"/>
                  <a:pt x="152" y="100"/>
                  <a:pt x="152" y="100"/>
                </a:cubicBezTo>
                <a:cubicBezTo>
                  <a:pt x="152" y="104"/>
                  <a:pt x="152" y="104"/>
                  <a:pt x="152" y="104"/>
                </a:cubicBezTo>
                <a:cubicBezTo>
                  <a:pt x="156" y="104"/>
                  <a:pt x="156" y="104"/>
                  <a:pt x="156" y="104"/>
                </a:cubicBezTo>
                <a:cubicBezTo>
                  <a:pt x="156" y="100"/>
                  <a:pt x="156" y="100"/>
                  <a:pt x="156" y="100"/>
                </a:cubicBezTo>
                <a:cubicBezTo>
                  <a:pt x="160" y="100"/>
                  <a:pt x="160" y="100"/>
                  <a:pt x="160" y="100"/>
                </a:cubicBezTo>
                <a:lnTo>
                  <a:pt x="160" y="96"/>
                </a:lnTo>
                <a:close/>
                <a:moveTo>
                  <a:pt x="167" y="130"/>
                </a:moveTo>
                <a:cubicBezTo>
                  <a:pt x="159" y="133"/>
                  <a:pt x="146" y="136"/>
                  <a:pt x="136" y="136"/>
                </a:cubicBezTo>
                <a:cubicBezTo>
                  <a:pt x="125" y="136"/>
                  <a:pt x="116" y="133"/>
                  <a:pt x="108" y="130"/>
                </a:cubicBezTo>
                <a:cubicBezTo>
                  <a:pt x="108" y="123"/>
                  <a:pt x="108" y="123"/>
                  <a:pt x="108" y="123"/>
                </a:cubicBezTo>
                <a:cubicBezTo>
                  <a:pt x="108" y="123"/>
                  <a:pt x="108" y="123"/>
                  <a:pt x="108" y="123"/>
                </a:cubicBezTo>
                <a:cubicBezTo>
                  <a:pt x="108" y="96"/>
                  <a:pt x="108" y="96"/>
                  <a:pt x="108" y="96"/>
                </a:cubicBezTo>
                <a:cubicBezTo>
                  <a:pt x="108" y="96"/>
                  <a:pt x="108" y="96"/>
                  <a:pt x="108" y="96"/>
                </a:cubicBezTo>
                <a:cubicBezTo>
                  <a:pt x="108" y="85"/>
                  <a:pt x="108" y="85"/>
                  <a:pt x="108" y="85"/>
                </a:cubicBezTo>
                <a:cubicBezTo>
                  <a:pt x="109" y="85"/>
                  <a:pt x="109" y="85"/>
                  <a:pt x="109" y="85"/>
                </a:cubicBezTo>
                <a:cubicBezTo>
                  <a:pt x="110" y="84"/>
                  <a:pt x="111" y="84"/>
                  <a:pt x="112" y="84"/>
                </a:cubicBezTo>
                <a:cubicBezTo>
                  <a:pt x="114" y="83"/>
                  <a:pt x="115" y="83"/>
                  <a:pt x="116" y="82"/>
                </a:cubicBezTo>
                <a:cubicBezTo>
                  <a:pt x="117" y="82"/>
                  <a:pt x="117" y="82"/>
                  <a:pt x="117" y="82"/>
                </a:cubicBezTo>
                <a:cubicBezTo>
                  <a:pt x="120" y="81"/>
                  <a:pt x="123" y="81"/>
                  <a:pt x="126" y="80"/>
                </a:cubicBezTo>
                <a:cubicBezTo>
                  <a:pt x="126" y="80"/>
                  <a:pt x="126" y="80"/>
                  <a:pt x="126" y="80"/>
                </a:cubicBezTo>
                <a:cubicBezTo>
                  <a:pt x="129" y="80"/>
                  <a:pt x="132" y="80"/>
                  <a:pt x="135" y="80"/>
                </a:cubicBezTo>
                <a:cubicBezTo>
                  <a:pt x="135" y="80"/>
                  <a:pt x="135" y="80"/>
                  <a:pt x="136" y="80"/>
                </a:cubicBezTo>
                <a:cubicBezTo>
                  <a:pt x="146" y="80"/>
                  <a:pt x="159" y="82"/>
                  <a:pt x="167" y="86"/>
                </a:cubicBezTo>
                <a:lnTo>
                  <a:pt x="167" y="130"/>
                </a:lnTo>
                <a:close/>
                <a:moveTo>
                  <a:pt x="100" y="118"/>
                </a:moveTo>
                <a:cubicBezTo>
                  <a:pt x="100" y="118"/>
                  <a:pt x="100" y="118"/>
                  <a:pt x="100" y="118"/>
                </a:cubicBezTo>
                <a:cubicBezTo>
                  <a:pt x="100" y="126"/>
                  <a:pt x="100" y="126"/>
                  <a:pt x="100" y="126"/>
                </a:cubicBezTo>
                <a:cubicBezTo>
                  <a:pt x="90" y="120"/>
                  <a:pt x="84" y="113"/>
                  <a:pt x="84" y="108"/>
                </a:cubicBezTo>
                <a:cubicBezTo>
                  <a:pt x="84" y="102"/>
                  <a:pt x="90" y="95"/>
                  <a:pt x="100" y="89"/>
                </a:cubicBezTo>
                <a:cubicBezTo>
                  <a:pt x="100" y="96"/>
                  <a:pt x="100" y="96"/>
                  <a:pt x="100" y="96"/>
                </a:cubicBezTo>
                <a:cubicBezTo>
                  <a:pt x="100" y="96"/>
                  <a:pt x="100" y="96"/>
                  <a:pt x="100" y="96"/>
                </a:cubicBezTo>
                <a:cubicBezTo>
                  <a:pt x="100" y="118"/>
                  <a:pt x="100" y="118"/>
                  <a:pt x="100" y="118"/>
                </a:cubicBezTo>
                <a:close/>
                <a:moveTo>
                  <a:pt x="44" y="58"/>
                </a:moveTo>
                <a:cubicBezTo>
                  <a:pt x="68" y="40"/>
                  <a:pt x="68" y="40"/>
                  <a:pt x="68" y="40"/>
                </a:cubicBezTo>
                <a:cubicBezTo>
                  <a:pt x="92" y="58"/>
                  <a:pt x="92" y="58"/>
                  <a:pt x="92" y="58"/>
                </a:cubicBezTo>
                <a:cubicBezTo>
                  <a:pt x="82" y="88"/>
                  <a:pt x="82" y="88"/>
                  <a:pt x="82" y="88"/>
                </a:cubicBezTo>
                <a:cubicBezTo>
                  <a:pt x="53" y="88"/>
                  <a:pt x="53" y="88"/>
                  <a:pt x="53" y="88"/>
                </a:cubicBezTo>
                <a:lnTo>
                  <a:pt x="44" y="58"/>
                </a:lnTo>
                <a:close/>
                <a:moveTo>
                  <a:pt x="112" y="27"/>
                </a:moveTo>
                <a:cubicBezTo>
                  <a:pt x="120" y="36"/>
                  <a:pt x="125" y="47"/>
                  <a:pt x="127" y="58"/>
                </a:cubicBezTo>
                <a:cubicBezTo>
                  <a:pt x="125" y="47"/>
                  <a:pt x="120" y="36"/>
                  <a:pt x="112" y="27"/>
                </a:cubicBezTo>
                <a:close/>
                <a:moveTo>
                  <a:pt x="36" y="119"/>
                </a:moveTo>
                <a:cubicBezTo>
                  <a:pt x="33" y="117"/>
                  <a:pt x="30" y="114"/>
                  <a:pt x="27" y="111"/>
                </a:cubicBezTo>
                <a:cubicBezTo>
                  <a:pt x="30" y="114"/>
                  <a:pt x="33" y="117"/>
                  <a:pt x="36" y="119"/>
                </a:cubicBezTo>
                <a:close/>
                <a:moveTo>
                  <a:pt x="135" y="72"/>
                </a:moveTo>
                <a:cubicBezTo>
                  <a:pt x="133" y="72"/>
                  <a:pt x="130" y="72"/>
                  <a:pt x="127" y="72"/>
                </a:cubicBezTo>
                <a:cubicBezTo>
                  <a:pt x="127" y="71"/>
                  <a:pt x="128" y="69"/>
                  <a:pt x="128" y="68"/>
                </a:cubicBezTo>
                <a:cubicBezTo>
                  <a:pt x="128" y="66"/>
                  <a:pt x="128" y="65"/>
                  <a:pt x="127" y="64"/>
                </a:cubicBezTo>
                <a:cubicBezTo>
                  <a:pt x="113" y="64"/>
                  <a:pt x="113" y="64"/>
                  <a:pt x="113" y="64"/>
                </a:cubicBezTo>
                <a:cubicBezTo>
                  <a:pt x="104" y="34"/>
                  <a:pt x="104" y="34"/>
                  <a:pt x="104" y="34"/>
                </a:cubicBezTo>
                <a:cubicBezTo>
                  <a:pt x="112" y="27"/>
                  <a:pt x="112" y="27"/>
                  <a:pt x="112" y="27"/>
                </a:cubicBezTo>
                <a:cubicBezTo>
                  <a:pt x="105" y="20"/>
                  <a:pt x="96" y="13"/>
                  <a:pt x="85" y="10"/>
                </a:cubicBezTo>
                <a:cubicBezTo>
                  <a:pt x="68" y="24"/>
                  <a:pt x="68" y="24"/>
                  <a:pt x="68" y="24"/>
                </a:cubicBezTo>
                <a:cubicBezTo>
                  <a:pt x="50" y="10"/>
                  <a:pt x="50" y="10"/>
                  <a:pt x="50" y="10"/>
                </a:cubicBezTo>
                <a:cubicBezTo>
                  <a:pt x="40" y="13"/>
                  <a:pt x="30" y="20"/>
                  <a:pt x="23" y="28"/>
                </a:cubicBezTo>
                <a:cubicBezTo>
                  <a:pt x="23" y="27"/>
                  <a:pt x="23" y="27"/>
                  <a:pt x="23" y="27"/>
                </a:cubicBezTo>
                <a:cubicBezTo>
                  <a:pt x="23" y="28"/>
                  <a:pt x="23" y="28"/>
                  <a:pt x="23" y="28"/>
                </a:cubicBezTo>
                <a:cubicBezTo>
                  <a:pt x="23" y="28"/>
                  <a:pt x="23" y="28"/>
                  <a:pt x="23" y="28"/>
                </a:cubicBezTo>
                <a:cubicBezTo>
                  <a:pt x="32" y="34"/>
                  <a:pt x="32" y="34"/>
                  <a:pt x="32" y="34"/>
                </a:cubicBezTo>
                <a:cubicBezTo>
                  <a:pt x="22" y="64"/>
                  <a:pt x="22" y="64"/>
                  <a:pt x="22" y="64"/>
                </a:cubicBezTo>
                <a:cubicBezTo>
                  <a:pt x="8" y="64"/>
                  <a:pt x="8" y="64"/>
                  <a:pt x="8" y="64"/>
                </a:cubicBezTo>
                <a:cubicBezTo>
                  <a:pt x="8" y="62"/>
                  <a:pt x="8" y="60"/>
                  <a:pt x="8" y="59"/>
                </a:cubicBezTo>
                <a:cubicBezTo>
                  <a:pt x="8" y="62"/>
                  <a:pt x="8" y="65"/>
                  <a:pt x="8" y="68"/>
                </a:cubicBezTo>
                <a:cubicBezTo>
                  <a:pt x="8" y="80"/>
                  <a:pt x="11" y="91"/>
                  <a:pt x="17" y="100"/>
                </a:cubicBezTo>
                <a:cubicBezTo>
                  <a:pt x="17" y="100"/>
                  <a:pt x="17" y="100"/>
                  <a:pt x="17" y="100"/>
                </a:cubicBezTo>
                <a:cubicBezTo>
                  <a:pt x="18" y="101"/>
                  <a:pt x="19" y="102"/>
                  <a:pt x="19" y="103"/>
                </a:cubicBezTo>
                <a:cubicBezTo>
                  <a:pt x="19" y="102"/>
                  <a:pt x="18" y="101"/>
                  <a:pt x="17" y="100"/>
                </a:cubicBezTo>
                <a:cubicBezTo>
                  <a:pt x="36" y="100"/>
                  <a:pt x="36" y="100"/>
                  <a:pt x="36" y="100"/>
                </a:cubicBezTo>
                <a:cubicBezTo>
                  <a:pt x="45" y="123"/>
                  <a:pt x="45" y="123"/>
                  <a:pt x="45" y="123"/>
                </a:cubicBezTo>
                <a:cubicBezTo>
                  <a:pt x="44" y="123"/>
                  <a:pt x="43" y="122"/>
                  <a:pt x="42" y="122"/>
                </a:cubicBezTo>
                <a:cubicBezTo>
                  <a:pt x="43" y="122"/>
                  <a:pt x="44" y="123"/>
                  <a:pt x="45" y="123"/>
                </a:cubicBezTo>
                <a:cubicBezTo>
                  <a:pt x="45" y="123"/>
                  <a:pt x="45" y="123"/>
                  <a:pt x="45" y="123"/>
                </a:cubicBezTo>
                <a:cubicBezTo>
                  <a:pt x="52" y="126"/>
                  <a:pt x="60" y="128"/>
                  <a:pt x="68" y="128"/>
                </a:cubicBezTo>
                <a:cubicBezTo>
                  <a:pt x="74" y="128"/>
                  <a:pt x="79" y="127"/>
                  <a:pt x="85" y="125"/>
                </a:cubicBezTo>
                <a:cubicBezTo>
                  <a:pt x="87" y="127"/>
                  <a:pt x="90" y="129"/>
                  <a:pt x="92" y="131"/>
                </a:cubicBezTo>
                <a:cubicBezTo>
                  <a:pt x="85" y="134"/>
                  <a:pt x="76" y="136"/>
                  <a:pt x="68" y="136"/>
                </a:cubicBezTo>
                <a:cubicBezTo>
                  <a:pt x="30" y="136"/>
                  <a:pt x="0" y="105"/>
                  <a:pt x="0" y="68"/>
                </a:cubicBezTo>
                <a:cubicBezTo>
                  <a:pt x="0" y="30"/>
                  <a:pt x="30" y="0"/>
                  <a:pt x="68" y="0"/>
                </a:cubicBezTo>
                <a:cubicBezTo>
                  <a:pt x="105" y="0"/>
                  <a:pt x="136" y="30"/>
                  <a:pt x="136" y="68"/>
                </a:cubicBezTo>
                <a:cubicBezTo>
                  <a:pt x="136" y="69"/>
                  <a:pt x="136" y="70"/>
                  <a:pt x="135" y="7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12"/>
          <p:cNvSpPr>
            <a:spLocks noEditPoints="1"/>
          </p:cNvSpPr>
          <p:nvPr/>
        </p:nvSpPr>
        <p:spPr bwMode="auto">
          <a:xfrm>
            <a:off x="3202492" y="3630944"/>
            <a:ext cx="386542" cy="297341"/>
          </a:xfrm>
          <a:custGeom>
            <a:avLst/>
            <a:gdLst>
              <a:gd name="T0" fmla="*/ 96 w 191"/>
              <a:gd name="T1" fmla="*/ 69 h 146"/>
              <a:gd name="T2" fmla="*/ 53 w 191"/>
              <a:gd name="T3" fmla="*/ 96 h 146"/>
              <a:gd name="T4" fmla="*/ 74 w 191"/>
              <a:gd name="T5" fmla="*/ 106 h 146"/>
              <a:gd name="T6" fmla="*/ 86 w 191"/>
              <a:gd name="T7" fmla="*/ 100 h 146"/>
              <a:gd name="T8" fmla="*/ 96 w 191"/>
              <a:gd name="T9" fmla="*/ 69 h 146"/>
              <a:gd name="T10" fmla="*/ 57 w 191"/>
              <a:gd name="T11" fmla="*/ 70 h 146"/>
              <a:gd name="T12" fmla="*/ 41 w 191"/>
              <a:gd name="T13" fmla="*/ 65 h 146"/>
              <a:gd name="T14" fmla="*/ 36 w 191"/>
              <a:gd name="T15" fmla="*/ 80 h 146"/>
              <a:gd name="T16" fmla="*/ 57 w 191"/>
              <a:gd name="T17" fmla="*/ 70 h 146"/>
              <a:gd name="T18" fmla="*/ 72 w 191"/>
              <a:gd name="T19" fmla="*/ 62 h 146"/>
              <a:gd name="T20" fmla="*/ 93 w 191"/>
              <a:gd name="T21" fmla="*/ 52 h 146"/>
              <a:gd name="T22" fmla="*/ 78 w 191"/>
              <a:gd name="T23" fmla="*/ 47 h 146"/>
              <a:gd name="T24" fmla="*/ 72 w 191"/>
              <a:gd name="T25" fmla="*/ 62 h 146"/>
              <a:gd name="T26" fmla="*/ 115 w 191"/>
              <a:gd name="T27" fmla="*/ 79 h 146"/>
              <a:gd name="T28" fmla="*/ 115 w 191"/>
              <a:gd name="T29" fmla="*/ 68 h 146"/>
              <a:gd name="T30" fmla="*/ 132 w 191"/>
              <a:gd name="T31" fmla="*/ 72 h 146"/>
              <a:gd name="T32" fmla="*/ 115 w 191"/>
              <a:gd name="T33" fmla="*/ 79 h 146"/>
              <a:gd name="T34" fmla="*/ 143 w 191"/>
              <a:gd name="T35" fmla="*/ 75 h 146"/>
              <a:gd name="T36" fmla="*/ 169 w 191"/>
              <a:gd name="T37" fmla="*/ 86 h 146"/>
              <a:gd name="T38" fmla="*/ 161 w 191"/>
              <a:gd name="T39" fmla="*/ 67 h 146"/>
              <a:gd name="T40" fmla="*/ 143 w 191"/>
              <a:gd name="T41" fmla="*/ 75 h 146"/>
              <a:gd name="T42" fmla="*/ 155 w 191"/>
              <a:gd name="T43" fmla="*/ 118 h 146"/>
              <a:gd name="T44" fmla="*/ 113 w 191"/>
              <a:gd name="T45" fmla="*/ 115 h 146"/>
              <a:gd name="T46" fmla="*/ 115 w 191"/>
              <a:gd name="T47" fmla="*/ 111 h 146"/>
              <a:gd name="T48" fmla="*/ 126 w 191"/>
              <a:gd name="T49" fmla="*/ 99 h 146"/>
              <a:gd name="T50" fmla="*/ 144 w 191"/>
              <a:gd name="T51" fmla="*/ 100 h 146"/>
              <a:gd name="T52" fmla="*/ 155 w 191"/>
              <a:gd name="T53" fmla="*/ 118 h 146"/>
              <a:gd name="T54" fmla="*/ 10 w 191"/>
              <a:gd name="T55" fmla="*/ 47 h 146"/>
              <a:gd name="T56" fmla="*/ 84 w 191"/>
              <a:gd name="T57" fmla="*/ 12 h 146"/>
              <a:gd name="T58" fmla="*/ 93 w 191"/>
              <a:gd name="T59" fmla="*/ 29 h 146"/>
              <a:gd name="T60" fmla="*/ 105 w 191"/>
              <a:gd name="T61" fmla="*/ 64 h 146"/>
              <a:gd name="T62" fmla="*/ 104 w 191"/>
              <a:gd name="T63" fmla="*/ 95 h 146"/>
              <a:gd name="T64" fmla="*/ 98 w 191"/>
              <a:gd name="T65" fmla="*/ 109 h 146"/>
              <a:gd name="T66" fmla="*/ 68 w 191"/>
              <a:gd name="T67" fmla="*/ 117 h 146"/>
              <a:gd name="T68" fmla="*/ 38 w 191"/>
              <a:gd name="T69" fmla="*/ 97 h 146"/>
              <a:gd name="T70" fmla="*/ 10 w 191"/>
              <a:gd name="T71" fmla="*/ 47 h 146"/>
              <a:gd name="T72" fmla="*/ 188 w 191"/>
              <a:gd name="T73" fmla="*/ 34 h 146"/>
              <a:gd name="T74" fmla="*/ 107 w 191"/>
              <a:gd name="T75" fmla="*/ 34 h 146"/>
              <a:gd name="T76" fmla="*/ 100 w 191"/>
              <a:gd name="T77" fmla="*/ 23 h 146"/>
              <a:gd name="T78" fmla="*/ 95 w 191"/>
              <a:gd name="T79" fmla="*/ 15 h 146"/>
              <a:gd name="T80" fmla="*/ 85 w 191"/>
              <a:gd name="T81" fmla="*/ 0 h 146"/>
              <a:gd name="T82" fmla="*/ 84 w 191"/>
              <a:gd name="T83" fmla="*/ 0 h 146"/>
              <a:gd name="T84" fmla="*/ 23 w 191"/>
              <a:gd name="T85" fmla="*/ 29 h 146"/>
              <a:gd name="T86" fmla="*/ 2 w 191"/>
              <a:gd name="T87" fmla="*/ 39 h 146"/>
              <a:gd name="T88" fmla="*/ 0 w 191"/>
              <a:gd name="T89" fmla="*/ 43 h 146"/>
              <a:gd name="T90" fmla="*/ 18 w 191"/>
              <a:gd name="T91" fmla="*/ 84 h 146"/>
              <a:gd name="T92" fmla="*/ 35 w 191"/>
              <a:gd name="T93" fmla="*/ 105 h 146"/>
              <a:gd name="T94" fmla="*/ 64 w 191"/>
              <a:gd name="T95" fmla="*/ 124 h 146"/>
              <a:gd name="T96" fmla="*/ 88 w 191"/>
              <a:gd name="T97" fmla="*/ 125 h 146"/>
              <a:gd name="T98" fmla="*/ 100 w 191"/>
              <a:gd name="T99" fmla="*/ 120 h 146"/>
              <a:gd name="T100" fmla="*/ 101 w 191"/>
              <a:gd name="T101" fmla="*/ 122 h 146"/>
              <a:gd name="T102" fmla="*/ 113 w 191"/>
              <a:gd name="T103" fmla="*/ 135 h 146"/>
              <a:gd name="T104" fmla="*/ 152 w 191"/>
              <a:gd name="T105" fmla="*/ 138 h 146"/>
              <a:gd name="T106" fmla="*/ 178 w 191"/>
              <a:gd name="T107" fmla="*/ 106 h 146"/>
              <a:gd name="T108" fmla="*/ 188 w 191"/>
              <a:gd name="T109" fmla="*/ 3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1" h="146">
                <a:moveTo>
                  <a:pt x="96" y="69"/>
                </a:moveTo>
                <a:cubicBezTo>
                  <a:pt x="84" y="92"/>
                  <a:pt x="68" y="94"/>
                  <a:pt x="53" y="96"/>
                </a:cubicBezTo>
                <a:cubicBezTo>
                  <a:pt x="59" y="101"/>
                  <a:pt x="66" y="105"/>
                  <a:pt x="74" y="106"/>
                </a:cubicBezTo>
                <a:cubicBezTo>
                  <a:pt x="79" y="106"/>
                  <a:pt x="83" y="105"/>
                  <a:pt x="86" y="100"/>
                </a:cubicBezTo>
                <a:cubicBezTo>
                  <a:pt x="91" y="93"/>
                  <a:pt x="95" y="77"/>
                  <a:pt x="96" y="69"/>
                </a:cubicBezTo>
                <a:close/>
                <a:moveTo>
                  <a:pt x="57" y="70"/>
                </a:moveTo>
                <a:cubicBezTo>
                  <a:pt x="52" y="64"/>
                  <a:pt x="45" y="62"/>
                  <a:pt x="41" y="65"/>
                </a:cubicBezTo>
                <a:cubicBezTo>
                  <a:pt x="36" y="67"/>
                  <a:pt x="34" y="75"/>
                  <a:pt x="36" y="80"/>
                </a:cubicBezTo>
                <a:cubicBezTo>
                  <a:pt x="41" y="73"/>
                  <a:pt x="48" y="70"/>
                  <a:pt x="57" y="70"/>
                </a:cubicBezTo>
                <a:close/>
                <a:moveTo>
                  <a:pt x="72" y="62"/>
                </a:moveTo>
                <a:cubicBezTo>
                  <a:pt x="78" y="55"/>
                  <a:pt x="85" y="52"/>
                  <a:pt x="93" y="52"/>
                </a:cubicBezTo>
                <a:cubicBezTo>
                  <a:pt x="89" y="47"/>
                  <a:pt x="83" y="45"/>
                  <a:pt x="78" y="47"/>
                </a:cubicBezTo>
                <a:cubicBezTo>
                  <a:pt x="73" y="49"/>
                  <a:pt x="71" y="56"/>
                  <a:pt x="72" y="62"/>
                </a:cubicBezTo>
                <a:close/>
                <a:moveTo>
                  <a:pt x="115" y="79"/>
                </a:moveTo>
                <a:cubicBezTo>
                  <a:pt x="115" y="79"/>
                  <a:pt x="114" y="68"/>
                  <a:pt x="115" y="68"/>
                </a:cubicBezTo>
                <a:cubicBezTo>
                  <a:pt x="125" y="60"/>
                  <a:pt x="132" y="72"/>
                  <a:pt x="132" y="72"/>
                </a:cubicBezTo>
                <a:cubicBezTo>
                  <a:pt x="127" y="73"/>
                  <a:pt x="124" y="72"/>
                  <a:pt x="115" y="79"/>
                </a:cubicBezTo>
                <a:close/>
                <a:moveTo>
                  <a:pt x="143" y="75"/>
                </a:moveTo>
                <a:cubicBezTo>
                  <a:pt x="156" y="74"/>
                  <a:pt x="161" y="78"/>
                  <a:pt x="169" y="86"/>
                </a:cubicBezTo>
                <a:cubicBezTo>
                  <a:pt x="168" y="82"/>
                  <a:pt x="169" y="69"/>
                  <a:pt x="161" y="67"/>
                </a:cubicBezTo>
                <a:cubicBezTo>
                  <a:pt x="150" y="64"/>
                  <a:pt x="148" y="71"/>
                  <a:pt x="143" y="75"/>
                </a:cubicBezTo>
                <a:close/>
                <a:moveTo>
                  <a:pt x="155" y="118"/>
                </a:moveTo>
                <a:cubicBezTo>
                  <a:pt x="141" y="106"/>
                  <a:pt x="131" y="105"/>
                  <a:pt x="113" y="115"/>
                </a:cubicBezTo>
                <a:cubicBezTo>
                  <a:pt x="113" y="113"/>
                  <a:pt x="114" y="112"/>
                  <a:pt x="115" y="111"/>
                </a:cubicBezTo>
                <a:cubicBezTo>
                  <a:pt x="118" y="106"/>
                  <a:pt x="121" y="102"/>
                  <a:pt x="126" y="99"/>
                </a:cubicBezTo>
                <a:cubicBezTo>
                  <a:pt x="133" y="95"/>
                  <a:pt x="138" y="95"/>
                  <a:pt x="144" y="100"/>
                </a:cubicBezTo>
                <a:cubicBezTo>
                  <a:pt x="149" y="105"/>
                  <a:pt x="152" y="111"/>
                  <a:pt x="155" y="118"/>
                </a:cubicBezTo>
                <a:close/>
                <a:moveTo>
                  <a:pt x="10" y="47"/>
                </a:moveTo>
                <a:cubicBezTo>
                  <a:pt x="10" y="47"/>
                  <a:pt x="84" y="12"/>
                  <a:pt x="84" y="12"/>
                </a:cubicBezTo>
                <a:cubicBezTo>
                  <a:pt x="87" y="17"/>
                  <a:pt x="90" y="23"/>
                  <a:pt x="93" y="29"/>
                </a:cubicBezTo>
                <a:cubicBezTo>
                  <a:pt x="99" y="40"/>
                  <a:pt x="103" y="51"/>
                  <a:pt x="105" y="64"/>
                </a:cubicBezTo>
                <a:cubicBezTo>
                  <a:pt x="106" y="74"/>
                  <a:pt x="107" y="85"/>
                  <a:pt x="104" y="95"/>
                </a:cubicBezTo>
                <a:cubicBezTo>
                  <a:pt x="102" y="100"/>
                  <a:pt x="100" y="105"/>
                  <a:pt x="98" y="109"/>
                </a:cubicBezTo>
                <a:cubicBezTo>
                  <a:pt x="91" y="118"/>
                  <a:pt x="80" y="121"/>
                  <a:pt x="68" y="117"/>
                </a:cubicBezTo>
                <a:cubicBezTo>
                  <a:pt x="56" y="113"/>
                  <a:pt x="47" y="106"/>
                  <a:pt x="38" y="97"/>
                </a:cubicBezTo>
                <a:cubicBezTo>
                  <a:pt x="25" y="83"/>
                  <a:pt x="16" y="66"/>
                  <a:pt x="10" y="47"/>
                </a:cubicBezTo>
                <a:close/>
                <a:moveTo>
                  <a:pt x="188" y="34"/>
                </a:moveTo>
                <a:cubicBezTo>
                  <a:pt x="188" y="33"/>
                  <a:pt x="107" y="34"/>
                  <a:pt x="107" y="34"/>
                </a:cubicBezTo>
                <a:cubicBezTo>
                  <a:pt x="106" y="34"/>
                  <a:pt x="101" y="24"/>
                  <a:pt x="100" y="23"/>
                </a:cubicBezTo>
                <a:cubicBezTo>
                  <a:pt x="98" y="21"/>
                  <a:pt x="97" y="17"/>
                  <a:pt x="95" y="15"/>
                </a:cubicBezTo>
                <a:cubicBezTo>
                  <a:pt x="92" y="9"/>
                  <a:pt x="88" y="5"/>
                  <a:pt x="85" y="0"/>
                </a:cubicBezTo>
                <a:cubicBezTo>
                  <a:pt x="84" y="0"/>
                  <a:pt x="84" y="0"/>
                  <a:pt x="84" y="0"/>
                </a:cubicBezTo>
                <a:cubicBezTo>
                  <a:pt x="23" y="29"/>
                  <a:pt x="23" y="29"/>
                  <a:pt x="23" y="29"/>
                </a:cubicBezTo>
                <a:cubicBezTo>
                  <a:pt x="2" y="39"/>
                  <a:pt x="2" y="39"/>
                  <a:pt x="2" y="39"/>
                </a:cubicBezTo>
                <a:cubicBezTo>
                  <a:pt x="1" y="40"/>
                  <a:pt x="0" y="41"/>
                  <a:pt x="0" y="43"/>
                </a:cubicBezTo>
                <a:cubicBezTo>
                  <a:pt x="4" y="58"/>
                  <a:pt x="10" y="71"/>
                  <a:pt x="18" y="84"/>
                </a:cubicBezTo>
                <a:cubicBezTo>
                  <a:pt x="20" y="88"/>
                  <a:pt x="33" y="104"/>
                  <a:pt x="35" y="105"/>
                </a:cubicBezTo>
                <a:cubicBezTo>
                  <a:pt x="43" y="114"/>
                  <a:pt x="53" y="121"/>
                  <a:pt x="64" y="124"/>
                </a:cubicBezTo>
                <a:cubicBezTo>
                  <a:pt x="72" y="127"/>
                  <a:pt x="80" y="128"/>
                  <a:pt x="88" y="125"/>
                </a:cubicBezTo>
                <a:cubicBezTo>
                  <a:pt x="92" y="124"/>
                  <a:pt x="96" y="122"/>
                  <a:pt x="100" y="120"/>
                </a:cubicBezTo>
                <a:cubicBezTo>
                  <a:pt x="100" y="120"/>
                  <a:pt x="101" y="121"/>
                  <a:pt x="101" y="122"/>
                </a:cubicBezTo>
                <a:cubicBezTo>
                  <a:pt x="105" y="126"/>
                  <a:pt x="108" y="131"/>
                  <a:pt x="113" y="135"/>
                </a:cubicBezTo>
                <a:cubicBezTo>
                  <a:pt x="124" y="145"/>
                  <a:pt x="139" y="146"/>
                  <a:pt x="152" y="138"/>
                </a:cubicBezTo>
                <a:cubicBezTo>
                  <a:pt x="164" y="130"/>
                  <a:pt x="172" y="119"/>
                  <a:pt x="178" y="106"/>
                </a:cubicBezTo>
                <a:cubicBezTo>
                  <a:pt x="186" y="90"/>
                  <a:pt x="191" y="52"/>
                  <a:pt x="188" y="34"/>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13"/>
          <p:cNvSpPr>
            <a:spLocks noEditPoints="1"/>
          </p:cNvSpPr>
          <p:nvPr/>
        </p:nvSpPr>
        <p:spPr bwMode="auto">
          <a:xfrm>
            <a:off x="2592946" y="3586343"/>
            <a:ext cx="307959" cy="389729"/>
          </a:xfrm>
          <a:custGeom>
            <a:avLst/>
            <a:gdLst>
              <a:gd name="T0" fmla="*/ 72 w 152"/>
              <a:gd name="T1" fmla="*/ 28 h 192"/>
              <a:gd name="T2" fmla="*/ 92 w 152"/>
              <a:gd name="T3" fmla="*/ 28 h 192"/>
              <a:gd name="T4" fmla="*/ 92 w 152"/>
              <a:gd name="T5" fmla="*/ 36 h 192"/>
              <a:gd name="T6" fmla="*/ 72 w 152"/>
              <a:gd name="T7" fmla="*/ 36 h 192"/>
              <a:gd name="T8" fmla="*/ 72 w 152"/>
              <a:gd name="T9" fmla="*/ 28 h 192"/>
              <a:gd name="T10" fmla="*/ 80 w 152"/>
              <a:gd name="T11" fmla="*/ 44 h 192"/>
              <a:gd name="T12" fmla="*/ 92 w 152"/>
              <a:gd name="T13" fmla="*/ 44 h 192"/>
              <a:gd name="T14" fmla="*/ 92 w 152"/>
              <a:gd name="T15" fmla="*/ 52 h 192"/>
              <a:gd name="T16" fmla="*/ 80 w 152"/>
              <a:gd name="T17" fmla="*/ 52 h 192"/>
              <a:gd name="T18" fmla="*/ 80 w 152"/>
              <a:gd name="T19" fmla="*/ 44 h 192"/>
              <a:gd name="T20" fmla="*/ 72 w 152"/>
              <a:gd name="T21" fmla="*/ 60 h 192"/>
              <a:gd name="T22" fmla="*/ 92 w 152"/>
              <a:gd name="T23" fmla="*/ 60 h 192"/>
              <a:gd name="T24" fmla="*/ 92 w 152"/>
              <a:gd name="T25" fmla="*/ 68 h 192"/>
              <a:gd name="T26" fmla="*/ 72 w 152"/>
              <a:gd name="T27" fmla="*/ 68 h 192"/>
              <a:gd name="T28" fmla="*/ 72 w 152"/>
              <a:gd name="T29" fmla="*/ 60 h 192"/>
              <a:gd name="T30" fmla="*/ 48 w 152"/>
              <a:gd name="T31" fmla="*/ 8 h 192"/>
              <a:gd name="T32" fmla="*/ 56 w 152"/>
              <a:gd name="T33" fmla="*/ 20 h 192"/>
              <a:gd name="T34" fmla="*/ 56 w 152"/>
              <a:gd name="T35" fmla="*/ 80 h 192"/>
              <a:gd name="T36" fmla="*/ 25 w 152"/>
              <a:gd name="T37" fmla="*/ 124 h 192"/>
              <a:gd name="T38" fmla="*/ 126 w 152"/>
              <a:gd name="T39" fmla="*/ 124 h 192"/>
              <a:gd name="T40" fmla="*/ 96 w 152"/>
              <a:gd name="T41" fmla="*/ 80 h 192"/>
              <a:gd name="T42" fmla="*/ 96 w 152"/>
              <a:gd name="T43" fmla="*/ 20 h 192"/>
              <a:gd name="T44" fmla="*/ 104 w 152"/>
              <a:gd name="T45" fmla="*/ 8 h 192"/>
              <a:gd name="T46" fmla="*/ 48 w 152"/>
              <a:gd name="T47" fmla="*/ 8 h 192"/>
              <a:gd name="T48" fmla="*/ 104 w 152"/>
              <a:gd name="T49" fmla="*/ 22 h 192"/>
              <a:gd name="T50" fmla="*/ 104 w 152"/>
              <a:gd name="T51" fmla="*/ 77 h 192"/>
              <a:gd name="T52" fmla="*/ 105 w 152"/>
              <a:gd name="T53" fmla="*/ 79 h 192"/>
              <a:gd name="T54" fmla="*/ 152 w 152"/>
              <a:gd name="T55" fmla="*/ 164 h 192"/>
              <a:gd name="T56" fmla="*/ 124 w 152"/>
              <a:gd name="T57" fmla="*/ 192 h 192"/>
              <a:gd name="T58" fmla="*/ 76 w 152"/>
              <a:gd name="T59" fmla="*/ 192 h 192"/>
              <a:gd name="T60" fmla="*/ 27 w 152"/>
              <a:gd name="T61" fmla="*/ 192 h 192"/>
              <a:gd name="T62" fmla="*/ 0 w 152"/>
              <a:gd name="T63" fmla="*/ 164 h 192"/>
              <a:gd name="T64" fmla="*/ 46 w 152"/>
              <a:gd name="T65" fmla="*/ 79 h 192"/>
              <a:gd name="T66" fmla="*/ 48 w 152"/>
              <a:gd name="T67" fmla="*/ 77 h 192"/>
              <a:gd name="T68" fmla="*/ 48 w 152"/>
              <a:gd name="T69" fmla="*/ 22 h 192"/>
              <a:gd name="T70" fmla="*/ 41 w 152"/>
              <a:gd name="T71" fmla="*/ 12 h 192"/>
              <a:gd name="T72" fmla="*/ 41 w 152"/>
              <a:gd name="T73" fmla="*/ 4 h 192"/>
              <a:gd name="T74" fmla="*/ 48 w 152"/>
              <a:gd name="T75" fmla="*/ 0 h 192"/>
              <a:gd name="T76" fmla="*/ 104 w 152"/>
              <a:gd name="T77" fmla="*/ 0 h 192"/>
              <a:gd name="T78" fmla="*/ 111 w 152"/>
              <a:gd name="T79" fmla="*/ 4 h 192"/>
              <a:gd name="T80" fmla="*/ 110 w 152"/>
              <a:gd name="T81" fmla="*/ 12 h 192"/>
              <a:gd name="T82" fmla="*/ 104 w 152"/>
              <a:gd name="T83" fmla="*/ 2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2" h="192">
                <a:moveTo>
                  <a:pt x="72" y="28"/>
                </a:moveTo>
                <a:cubicBezTo>
                  <a:pt x="92" y="28"/>
                  <a:pt x="92" y="28"/>
                  <a:pt x="92" y="28"/>
                </a:cubicBezTo>
                <a:cubicBezTo>
                  <a:pt x="92" y="36"/>
                  <a:pt x="92" y="36"/>
                  <a:pt x="92" y="36"/>
                </a:cubicBezTo>
                <a:cubicBezTo>
                  <a:pt x="72" y="36"/>
                  <a:pt x="72" y="36"/>
                  <a:pt x="72" y="36"/>
                </a:cubicBezTo>
                <a:lnTo>
                  <a:pt x="72" y="28"/>
                </a:lnTo>
                <a:close/>
                <a:moveTo>
                  <a:pt x="80" y="44"/>
                </a:moveTo>
                <a:cubicBezTo>
                  <a:pt x="92" y="44"/>
                  <a:pt x="92" y="44"/>
                  <a:pt x="92" y="44"/>
                </a:cubicBezTo>
                <a:cubicBezTo>
                  <a:pt x="92" y="52"/>
                  <a:pt x="92" y="52"/>
                  <a:pt x="92" y="52"/>
                </a:cubicBezTo>
                <a:cubicBezTo>
                  <a:pt x="80" y="52"/>
                  <a:pt x="80" y="52"/>
                  <a:pt x="80" y="52"/>
                </a:cubicBezTo>
                <a:lnTo>
                  <a:pt x="80" y="44"/>
                </a:lnTo>
                <a:close/>
                <a:moveTo>
                  <a:pt x="72" y="60"/>
                </a:moveTo>
                <a:cubicBezTo>
                  <a:pt x="92" y="60"/>
                  <a:pt x="92" y="60"/>
                  <a:pt x="92" y="60"/>
                </a:cubicBezTo>
                <a:cubicBezTo>
                  <a:pt x="92" y="68"/>
                  <a:pt x="92" y="68"/>
                  <a:pt x="92" y="68"/>
                </a:cubicBezTo>
                <a:cubicBezTo>
                  <a:pt x="72" y="68"/>
                  <a:pt x="72" y="68"/>
                  <a:pt x="72" y="68"/>
                </a:cubicBezTo>
                <a:lnTo>
                  <a:pt x="72" y="60"/>
                </a:lnTo>
                <a:close/>
                <a:moveTo>
                  <a:pt x="48" y="8"/>
                </a:moveTo>
                <a:cubicBezTo>
                  <a:pt x="56" y="20"/>
                  <a:pt x="56" y="20"/>
                  <a:pt x="56" y="20"/>
                </a:cubicBezTo>
                <a:cubicBezTo>
                  <a:pt x="56" y="80"/>
                  <a:pt x="56" y="80"/>
                  <a:pt x="56" y="80"/>
                </a:cubicBezTo>
                <a:cubicBezTo>
                  <a:pt x="50" y="87"/>
                  <a:pt x="25" y="124"/>
                  <a:pt x="25" y="124"/>
                </a:cubicBezTo>
                <a:cubicBezTo>
                  <a:pt x="126" y="124"/>
                  <a:pt x="126" y="124"/>
                  <a:pt x="126" y="124"/>
                </a:cubicBezTo>
                <a:cubicBezTo>
                  <a:pt x="126" y="124"/>
                  <a:pt x="101" y="87"/>
                  <a:pt x="96" y="80"/>
                </a:cubicBezTo>
                <a:cubicBezTo>
                  <a:pt x="96" y="20"/>
                  <a:pt x="96" y="20"/>
                  <a:pt x="96" y="20"/>
                </a:cubicBezTo>
                <a:cubicBezTo>
                  <a:pt x="104" y="8"/>
                  <a:pt x="104" y="8"/>
                  <a:pt x="104" y="8"/>
                </a:cubicBezTo>
                <a:lnTo>
                  <a:pt x="48" y="8"/>
                </a:lnTo>
                <a:close/>
                <a:moveTo>
                  <a:pt x="104" y="22"/>
                </a:moveTo>
                <a:cubicBezTo>
                  <a:pt x="104" y="77"/>
                  <a:pt x="104" y="77"/>
                  <a:pt x="104" y="77"/>
                </a:cubicBezTo>
                <a:cubicBezTo>
                  <a:pt x="105" y="79"/>
                  <a:pt x="105" y="79"/>
                  <a:pt x="105" y="79"/>
                </a:cubicBezTo>
                <a:cubicBezTo>
                  <a:pt x="128" y="111"/>
                  <a:pt x="152" y="146"/>
                  <a:pt x="152" y="164"/>
                </a:cubicBezTo>
                <a:cubicBezTo>
                  <a:pt x="152" y="180"/>
                  <a:pt x="140" y="192"/>
                  <a:pt x="124" y="192"/>
                </a:cubicBezTo>
                <a:cubicBezTo>
                  <a:pt x="76" y="192"/>
                  <a:pt x="76" y="192"/>
                  <a:pt x="76" y="192"/>
                </a:cubicBezTo>
                <a:cubicBezTo>
                  <a:pt x="27" y="192"/>
                  <a:pt x="27" y="192"/>
                  <a:pt x="27" y="192"/>
                </a:cubicBezTo>
                <a:cubicBezTo>
                  <a:pt x="11" y="192"/>
                  <a:pt x="0" y="180"/>
                  <a:pt x="0" y="164"/>
                </a:cubicBezTo>
                <a:cubicBezTo>
                  <a:pt x="0" y="146"/>
                  <a:pt x="23" y="111"/>
                  <a:pt x="46" y="79"/>
                </a:cubicBezTo>
                <a:cubicBezTo>
                  <a:pt x="48" y="77"/>
                  <a:pt x="48" y="77"/>
                  <a:pt x="48" y="77"/>
                </a:cubicBezTo>
                <a:cubicBezTo>
                  <a:pt x="48" y="22"/>
                  <a:pt x="48" y="22"/>
                  <a:pt x="48" y="22"/>
                </a:cubicBezTo>
                <a:cubicBezTo>
                  <a:pt x="41" y="12"/>
                  <a:pt x="41" y="12"/>
                  <a:pt x="41" y="12"/>
                </a:cubicBezTo>
                <a:cubicBezTo>
                  <a:pt x="39" y="10"/>
                  <a:pt x="39" y="6"/>
                  <a:pt x="41" y="4"/>
                </a:cubicBezTo>
                <a:cubicBezTo>
                  <a:pt x="42" y="1"/>
                  <a:pt x="45" y="0"/>
                  <a:pt x="48" y="0"/>
                </a:cubicBezTo>
                <a:cubicBezTo>
                  <a:pt x="104" y="0"/>
                  <a:pt x="104" y="0"/>
                  <a:pt x="104" y="0"/>
                </a:cubicBezTo>
                <a:cubicBezTo>
                  <a:pt x="107" y="0"/>
                  <a:pt x="109" y="1"/>
                  <a:pt x="111" y="4"/>
                </a:cubicBezTo>
                <a:cubicBezTo>
                  <a:pt x="112" y="6"/>
                  <a:pt x="112" y="10"/>
                  <a:pt x="110" y="12"/>
                </a:cubicBezTo>
                <a:lnTo>
                  <a:pt x="104" y="22"/>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4"/>
          <p:cNvSpPr>
            <a:spLocks noEditPoints="1"/>
          </p:cNvSpPr>
          <p:nvPr/>
        </p:nvSpPr>
        <p:spPr bwMode="auto">
          <a:xfrm>
            <a:off x="1920746" y="3586343"/>
            <a:ext cx="348312" cy="389729"/>
          </a:xfrm>
          <a:custGeom>
            <a:avLst/>
            <a:gdLst>
              <a:gd name="T0" fmla="*/ 114 w 172"/>
              <a:gd name="T1" fmla="*/ 156 h 192"/>
              <a:gd name="T2" fmla="*/ 77 w 172"/>
              <a:gd name="T3" fmla="*/ 184 h 192"/>
              <a:gd name="T4" fmla="*/ 150 w 172"/>
              <a:gd name="T5" fmla="*/ 184 h 192"/>
              <a:gd name="T6" fmla="*/ 114 w 172"/>
              <a:gd name="T7" fmla="*/ 156 h 192"/>
              <a:gd name="T8" fmla="*/ 83 w 172"/>
              <a:gd name="T9" fmla="*/ 55 h 192"/>
              <a:gd name="T10" fmla="*/ 77 w 172"/>
              <a:gd name="T11" fmla="*/ 61 h 192"/>
              <a:gd name="T12" fmla="*/ 83 w 172"/>
              <a:gd name="T13" fmla="*/ 67 h 192"/>
              <a:gd name="T14" fmla="*/ 89 w 172"/>
              <a:gd name="T15" fmla="*/ 61 h 192"/>
              <a:gd name="T16" fmla="*/ 83 w 172"/>
              <a:gd name="T17" fmla="*/ 55 h 192"/>
              <a:gd name="T18" fmla="*/ 172 w 172"/>
              <a:gd name="T19" fmla="*/ 192 h 192"/>
              <a:gd name="T20" fmla="*/ 152 w 172"/>
              <a:gd name="T21" fmla="*/ 192 h 192"/>
              <a:gd name="T22" fmla="*/ 76 w 172"/>
              <a:gd name="T23" fmla="*/ 192 h 192"/>
              <a:gd name="T24" fmla="*/ 20 w 172"/>
              <a:gd name="T25" fmla="*/ 192 h 192"/>
              <a:gd name="T26" fmla="*/ 20 w 172"/>
              <a:gd name="T27" fmla="*/ 184 h 192"/>
              <a:gd name="T28" fmla="*/ 64 w 172"/>
              <a:gd name="T29" fmla="*/ 184 h 192"/>
              <a:gd name="T30" fmla="*/ 64 w 172"/>
              <a:gd name="T31" fmla="*/ 180 h 192"/>
              <a:gd name="T32" fmla="*/ 29 w 172"/>
              <a:gd name="T33" fmla="*/ 180 h 192"/>
              <a:gd name="T34" fmla="*/ 35 w 172"/>
              <a:gd name="T35" fmla="*/ 163 h 192"/>
              <a:gd name="T36" fmla="*/ 23 w 172"/>
              <a:gd name="T37" fmla="*/ 136 h 192"/>
              <a:gd name="T38" fmla="*/ 0 w 172"/>
              <a:gd name="T39" fmla="*/ 136 h 192"/>
              <a:gd name="T40" fmla="*/ 0 w 172"/>
              <a:gd name="T41" fmla="*/ 128 h 192"/>
              <a:gd name="T42" fmla="*/ 72 w 172"/>
              <a:gd name="T43" fmla="*/ 128 h 192"/>
              <a:gd name="T44" fmla="*/ 72 w 172"/>
              <a:gd name="T45" fmla="*/ 136 h 192"/>
              <a:gd name="T46" fmla="*/ 91 w 172"/>
              <a:gd name="T47" fmla="*/ 136 h 192"/>
              <a:gd name="T48" fmla="*/ 89 w 172"/>
              <a:gd name="T49" fmla="*/ 82 h 192"/>
              <a:gd name="T50" fmla="*/ 90 w 172"/>
              <a:gd name="T51" fmla="*/ 81 h 192"/>
              <a:gd name="T52" fmla="*/ 83 w 172"/>
              <a:gd name="T53" fmla="*/ 82 h 192"/>
              <a:gd name="T54" fmla="*/ 82 w 172"/>
              <a:gd name="T55" fmla="*/ 82 h 192"/>
              <a:gd name="T56" fmla="*/ 63 w 172"/>
              <a:gd name="T57" fmla="*/ 101 h 192"/>
              <a:gd name="T58" fmla="*/ 50 w 172"/>
              <a:gd name="T59" fmla="*/ 87 h 192"/>
              <a:gd name="T60" fmla="*/ 36 w 172"/>
              <a:gd name="T61" fmla="*/ 72 h 192"/>
              <a:gd name="T62" fmla="*/ 86 w 172"/>
              <a:gd name="T63" fmla="*/ 22 h 192"/>
              <a:gd name="T64" fmla="*/ 92 w 172"/>
              <a:gd name="T65" fmla="*/ 28 h 192"/>
              <a:gd name="T66" fmla="*/ 115 w 172"/>
              <a:gd name="T67" fmla="*/ 6 h 192"/>
              <a:gd name="T68" fmla="*/ 112 w 172"/>
              <a:gd name="T69" fmla="*/ 4 h 192"/>
              <a:gd name="T70" fmla="*/ 116 w 172"/>
              <a:gd name="T71" fmla="*/ 0 h 192"/>
              <a:gd name="T72" fmla="*/ 118 w 172"/>
              <a:gd name="T73" fmla="*/ 2 h 192"/>
              <a:gd name="T74" fmla="*/ 133 w 172"/>
              <a:gd name="T75" fmla="*/ 16 h 192"/>
              <a:gd name="T76" fmla="*/ 135 w 172"/>
              <a:gd name="T77" fmla="*/ 18 h 192"/>
              <a:gd name="T78" fmla="*/ 131 w 172"/>
              <a:gd name="T79" fmla="*/ 22 h 192"/>
              <a:gd name="T80" fmla="*/ 129 w 172"/>
              <a:gd name="T81" fmla="*/ 20 h 192"/>
              <a:gd name="T82" fmla="*/ 107 w 172"/>
              <a:gd name="T83" fmla="*/ 43 h 192"/>
              <a:gd name="T84" fmla="*/ 113 w 172"/>
              <a:gd name="T85" fmla="*/ 49 h 192"/>
              <a:gd name="T86" fmla="*/ 106 w 172"/>
              <a:gd name="T87" fmla="*/ 56 h 192"/>
              <a:gd name="T88" fmla="*/ 86 w 172"/>
              <a:gd name="T89" fmla="*/ 37 h 192"/>
              <a:gd name="T90" fmla="*/ 70 w 172"/>
              <a:gd name="T91" fmla="*/ 45 h 192"/>
              <a:gd name="T92" fmla="*/ 83 w 172"/>
              <a:gd name="T93" fmla="*/ 40 h 192"/>
              <a:gd name="T94" fmla="*/ 103 w 172"/>
              <a:gd name="T95" fmla="*/ 61 h 192"/>
              <a:gd name="T96" fmla="*/ 103 w 172"/>
              <a:gd name="T97" fmla="*/ 62 h 192"/>
              <a:gd name="T98" fmla="*/ 106 w 172"/>
              <a:gd name="T99" fmla="*/ 58 h 192"/>
              <a:gd name="T100" fmla="*/ 139 w 172"/>
              <a:gd name="T101" fmla="*/ 105 h 192"/>
              <a:gd name="T102" fmla="*/ 136 w 172"/>
              <a:gd name="T103" fmla="*/ 148 h 192"/>
              <a:gd name="T104" fmla="*/ 163 w 172"/>
              <a:gd name="T105" fmla="*/ 184 h 192"/>
              <a:gd name="T106" fmla="*/ 172 w 172"/>
              <a:gd name="T107" fmla="*/ 184 h 192"/>
              <a:gd name="T108" fmla="*/ 172 w 172"/>
              <a:gd name="T109" fmla="*/ 192 h 192"/>
              <a:gd name="T110" fmla="*/ 53 w 172"/>
              <a:gd name="T111" fmla="*/ 94 h 192"/>
              <a:gd name="T112" fmla="*/ 33 w 172"/>
              <a:gd name="T113" fmla="*/ 114 h 192"/>
              <a:gd name="T114" fmla="*/ 23 w 172"/>
              <a:gd name="T115" fmla="*/ 103 h 192"/>
              <a:gd name="T116" fmla="*/ 42 w 172"/>
              <a:gd name="T117" fmla="*/ 83 h 192"/>
              <a:gd name="T118" fmla="*/ 53 w 172"/>
              <a:gd name="T119" fmla="*/ 9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2" h="192">
                <a:moveTo>
                  <a:pt x="114" y="156"/>
                </a:moveTo>
                <a:cubicBezTo>
                  <a:pt x="96" y="156"/>
                  <a:pt x="81" y="168"/>
                  <a:pt x="77" y="184"/>
                </a:cubicBezTo>
                <a:cubicBezTo>
                  <a:pt x="150" y="184"/>
                  <a:pt x="150" y="184"/>
                  <a:pt x="150" y="184"/>
                </a:cubicBezTo>
                <a:cubicBezTo>
                  <a:pt x="146" y="168"/>
                  <a:pt x="131" y="156"/>
                  <a:pt x="114" y="156"/>
                </a:cubicBezTo>
                <a:close/>
                <a:moveTo>
                  <a:pt x="83" y="55"/>
                </a:moveTo>
                <a:cubicBezTo>
                  <a:pt x="79" y="55"/>
                  <a:pt x="77" y="58"/>
                  <a:pt x="77" y="61"/>
                </a:cubicBezTo>
                <a:cubicBezTo>
                  <a:pt x="77" y="64"/>
                  <a:pt x="79" y="67"/>
                  <a:pt x="83" y="67"/>
                </a:cubicBezTo>
                <a:cubicBezTo>
                  <a:pt x="86" y="67"/>
                  <a:pt x="89" y="64"/>
                  <a:pt x="89" y="61"/>
                </a:cubicBezTo>
                <a:cubicBezTo>
                  <a:pt x="89" y="58"/>
                  <a:pt x="86" y="55"/>
                  <a:pt x="83" y="55"/>
                </a:cubicBezTo>
                <a:close/>
                <a:moveTo>
                  <a:pt x="172" y="192"/>
                </a:moveTo>
                <a:cubicBezTo>
                  <a:pt x="152" y="192"/>
                  <a:pt x="152" y="192"/>
                  <a:pt x="152" y="192"/>
                </a:cubicBezTo>
                <a:cubicBezTo>
                  <a:pt x="76" y="192"/>
                  <a:pt x="76" y="192"/>
                  <a:pt x="76" y="192"/>
                </a:cubicBezTo>
                <a:cubicBezTo>
                  <a:pt x="20" y="192"/>
                  <a:pt x="20" y="192"/>
                  <a:pt x="20" y="192"/>
                </a:cubicBezTo>
                <a:cubicBezTo>
                  <a:pt x="20" y="184"/>
                  <a:pt x="20" y="184"/>
                  <a:pt x="20" y="184"/>
                </a:cubicBezTo>
                <a:cubicBezTo>
                  <a:pt x="64" y="184"/>
                  <a:pt x="64" y="184"/>
                  <a:pt x="64" y="184"/>
                </a:cubicBezTo>
                <a:cubicBezTo>
                  <a:pt x="64" y="180"/>
                  <a:pt x="64" y="180"/>
                  <a:pt x="64" y="180"/>
                </a:cubicBezTo>
                <a:cubicBezTo>
                  <a:pt x="29" y="180"/>
                  <a:pt x="29" y="180"/>
                  <a:pt x="29" y="180"/>
                </a:cubicBezTo>
                <a:cubicBezTo>
                  <a:pt x="35" y="163"/>
                  <a:pt x="35" y="163"/>
                  <a:pt x="35" y="163"/>
                </a:cubicBezTo>
                <a:cubicBezTo>
                  <a:pt x="23" y="136"/>
                  <a:pt x="23" y="136"/>
                  <a:pt x="23" y="136"/>
                </a:cubicBezTo>
                <a:cubicBezTo>
                  <a:pt x="0" y="136"/>
                  <a:pt x="0" y="136"/>
                  <a:pt x="0" y="136"/>
                </a:cubicBezTo>
                <a:cubicBezTo>
                  <a:pt x="0" y="128"/>
                  <a:pt x="0" y="128"/>
                  <a:pt x="0" y="128"/>
                </a:cubicBezTo>
                <a:cubicBezTo>
                  <a:pt x="72" y="128"/>
                  <a:pt x="72" y="128"/>
                  <a:pt x="72" y="128"/>
                </a:cubicBezTo>
                <a:cubicBezTo>
                  <a:pt x="72" y="136"/>
                  <a:pt x="72" y="136"/>
                  <a:pt x="72" y="136"/>
                </a:cubicBezTo>
                <a:cubicBezTo>
                  <a:pt x="91" y="136"/>
                  <a:pt x="91" y="136"/>
                  <a:pt x="91" y="136"/>
                </a:cubicBezTo>
                <a:cubicBezTo>
                  <a:pt x="96" y="127"/>
                  <a:pt x="109" y="105"/>
                  <a:pt x="89" y="82"/>
                </a:cubicBezTo>
                <a:cubicBezTo>
                  <a:pt x="90" y="81"/>
                  <a:pt x="90" y="81"/>
                  <a:pt x="90" y="81"/>
                </a:cubicBezTo>
                <a:cubicBezTo>
                  <a:pt x="87" y="81"/>
                  <a:pt x="85" y="82"/>
                  <a:pt x="83" y="82"/>
                </a:cubicBezTo>
                <a:cubicBezTo>
                  <a:pt x="82" y="82"/>
                  <a:pt x="82" y="82"/>
                  <a:pt x="82" y="82"/>
                </a:cubicBezTo>
                <a:cubicBezTo>
                  <a:pt x="63" y="101"/>
                  <a:pt x="63" y="101"/>
                  <a:pt x="63" y="101"/>
                </a:cubicBezTo>
                <a:cubicBezTo>
                  <a:pt x="50" y="87"/>
                  <a:pt x="50" y="87"/>
                  <a:pt x="50" y="87"/>
                </a:cubicBezTo>
                <a:cubicBezTo>
                  <a:pt x="36" y="72"/>
                  <a:pt x="36" y="72"/>
                  <a:pt x="36" y="72"/>
                </a:cubicBezTo>
                <a:cubicBezTo>
                  <a:pt x="86" y="22"/>
                  <a:pt x="86" y="22"/>
                  <a:pt x="86" y="22"/>
                </a:cubicBezTo>
                <a:cubicBezTo>
                  <a:pt x="92" y="28"/>
                  <a:pt x="92" y="28"/>
                  <a:pt x="92" y="28"/>
                </a:cubicBezTo>
                <a:cubicBezTo>
                  <a:pt x="115" y="6"/>
                  <a:pt x="115" y="6"/>
                  <a:pt x="115" y="6"/>
                </a:cubicBezTo>
                <a:cubicBezTo>
                  <a:pt x="112" y="4"/>
                  <a:pt x="112" y="4"/>
                  <a:pt x="112" y="4"/>
                </a:cubicBezTo>
                <a:cubicBezTo>
                  <a:pt x="116" y="0"/>
                  <a:pt x="116" y="0"/>
                  <a:pt x="116" y="0"/>
                </a:cubicBezTo>
                <a:cubicBezTo>
                  <a:pt x="118" y="2"/>
                  <a:pt x="118" y="2"/>
                  <a:pt x="118" y="2"/>
                </a:cubicBezTo>
                <a:cubicBezTo>
                  <a:pt x="133" y="16"/>
                  <a:pt x="133" y="16"/>
                  <a:pt x="133" y="16"/>
                </a:cubicBezTo>
                <a:cubicBezTo>
                  <a:pt x="135" y="18"/>
                  <a:pt x="135" y="18"/>
                  <a:pt x="135" y="18"/>
                </a:cubicBezTo>
                <a:cubicBezTo>
                  <a:pt x="131" y="22"/>
                  <a:pt x="131" y="22"/>
                  <a:pt x="131" y="22"/>
                </a:cubicBezTo>
                <a:cubicBezTo>
                  <a:pt x="129" y="20"/>
                  <a:pt x="129" y="20"/>
                  <a:pt x="129" y="20"/>
                </a:cubicBezTo>
                <a:cubicBezTo>
                  <a:pt x="107" y="43"/>
                  <a:pt x="107" y="43"/>
                  <a:pt x="107" y="43"/>
                </a:cubicBezTo>
                <a:cubicBezTo>
                  <a:pt x="113" y="49"/>
                  <a:pt x="113" y="49"/>
                  <a:pt x="113" y="49"/>
                </a:cubicBezTo>
                <a:cubicBezTo>
                  <a:pt x="106" y="56"/>
                  <a:pt x="106" y="56"/>
                  <a:pt x="106" y="56"/>
                </a:cubicBezTo>
                <a:cubicBezTo>
                  <a:pt x="105" y="45"/>
                  <a:pt x="97" y="37"/>
                  <a:pt x="86" y="37"/>
                </a:cubicBezTo>
                <a:cubicBezTo>
                  <a:pt x="79" y="37"/>
                  <a:pt x="73" y="40"/>
                  <a:pt x="70" y="45"/>
                </a:cubicBezTo>
                <a:cubicBezTo>
                  <a:pt x="73" y="42"/>
                  <a:pt x="78" y="40"/>
                  <a:pt x="83" y="40"/>
                </a:cubicBezTo>
                <a:cubicBezTo>
                  <a:pt x="94" y="40"/>
                  <a:pt x="103" y="49"/>
                  <a:pt x="103" y="61"/>
                </a:cubicBezTo>
                <a:cubicBezTo>
                  <a:pt x="103" y="62"/>
                  <a:pt x="103" y="62"/>
                  <a:pt x="103" y="62"/>
                </a:cubicBezTo>
                <a:cubicBezTo>
                  <a:pt x="106" y="58"/>
                  <a:pt x="106" y="58"/>
                  <a:pt x="106" y="58"/>
                </a:cubicBezTo>
                <a:cubicBezTo>
                  <a:pt x="106" y="58"/>
                  <a:pt x="139" y="78"/>
                  <a:pt x="139" y="105"/>
                </a:cubicBezTo>
                <a:cubicBezTo>
                  <a:pt x="139" y="133"/>
                  <a:pt x="136" y="148"/>
                  <a:pt x="136" y="148"/>
                </a:cubicBezTo>
                <a:cubicBezTo>
                  <a:pt x="136" y="148"/>
                  <a:pt x="161" y="159"/>
                  <a:pt x="163" y="184"/>
                </a:cubicBezTo>
                <a:cubicBezTo>
                  <a:pt x="172" y="184"/>
                  <a:pt x="172" y="184"/>
                  <a:pt x="172" y="184"/>
                </a:cubicBezTo>
                <a:lnTo>
                  <a:pt x="172" y="192"/>
                </a:lnTo>
                <a:close/>
                <a:moveTo>
                  <a:pt x="53" y="94"/>
                </a:moveTo>
                <a:cubicBezTo>
                  <a:pt x="33" y="114"/>
                  <a:pt x="33" y="114"/>
                  <a:pt x="33" y="114"/>
                </a:cubicBezTo>
                <a:cubicBezTo>
                  <a:pt x="23" y="103"/>
                  <a:pt x="23" y="103"/>
                  <a:pt x="23" y="103"/>
                </a:cubicBezTo>
                <a:cubicBezTo>
                  <a:pt x="42" y="83"/>
                  <a:pt x="42" y="83"/>
                  <a:pt x="42" y="83"/>
                </a:cubicBezTo>
                <a:lnTo>
                  <a:pt x="53" y="94"/>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15"/>
          <p:cNvSpPr>
            <a:spLocks noEditPoints="1"/>
          </p:cNvSpPr>
          <p:nvPr/>
        </p:nvSpPr>
        <p:spPr bwMode="auto">
          <a:xfrm>
            <a:off x="1305889" y="3593777"/>
            <a:ext cx="306898" cy="374862"/>
          </a:xfrm>
          <a:custGeom>
            <a:avLst/>
            <a:gdLst>
              <a:gd name="T0" fmla="*/ 80 w 152"/>
              <a:gd name="T1" fmla="*/ 164 h 184"/>
              <a:gd name="T2" fmla="*/ 104 w 152"/>
              <a:gd name="T3" fmla="*/ 148 h 184"/>
              <a:gd name="T4" fmla="*/ 104 w 152"/>
              <a:gd name="T5" fmla="*/ 140 h 184"/>
              <a:gd name="T6" fmla="*/ 80 w 152"/>
              <a:gd name="T7" fmla="*/ 124 h 184"/>
              <a:gd name="T8" fmla="*/ 104 w 152"/>
              <a:gd name="T9" fmla="*/ 140 h 184"/>
              <a:gd name="T10" fmla="*/ 80 w 152"/>
              <a:gd name="T11" fmla="*/ 116 h 184"/>
              <a:gd name="T12" fmla="*/ 104 w 152"/>
              <a:gd name="T13" fmla="*/ 100 h 184"/>
              <a:gd name="T14" fmla="*/ 104 w 152"/>
              <a:gd name="T15" fmla="*/ 92 h 184"/>
              <a:gd name="T16" fmla="*/ 80 w 152"/>
              <a:gd name="T17" fmla="*/ 76 h 184"/>
              <a:gd name="T18" fmla="*/ 104 w 152"/>
              <a:gd name="T19" fmla="*/ 92 h 184"/>
              <a:gd name="T20" fmla="*/ 48 w 152"/>
              <a:gd name="T21" fmla="*/ 164 h 184"/>
              <a:gd name="T22" fmla="*/ 72 w 152"/>
              <a:gd name="T23" fmla="*/ 148 h 184"/>
              <a:gd name="T24" fmla="*/ 72 w 152"/>
              <a:gd name="T25" fmla="*/ 140 h 184"/>
              <a:gd name="T26" fmla="*/ 48 w 152"/>
              <a:gd name="T27" fmla="*/ 124 h 184"/>
              <a:gd name="T28" fmla="*/ 72 w 152"/>
              <a:gd name="T29" fmla="*/ 140 h 184"/>
              <a:gd name="T30" fmla="*/ 48 w 152"/>
              <a:gd name="T31" fmla="*/ 116 h 184"/>
              <a:gd name="T32" fmla="*/ 72 w 152"/>
              <a:gd name="T33" fmla="*/ 100 h 184"/>
              <a:gd name="T34" fmla="*/ 72 w 152"/>
              <a:gd name="T35" fmla="*/ 92 h 184"/>
              <a:gd name="T36" fmla="*/ 48 w 152"/>
              <a:gd name="T37" fmla="*/ 76 h 184"/>
              <a:gd name="T38" fmla="*/ 72 w 152"/>
              <a:gd name="T39" fmla="*/ 92 h 184"/>
              <a:gd name="T40" fmla="*/ 16 w 152"/>
              <a:gd name="T41" fmla="*/ 164 h 184"/>
              <a:gd name="T42" fmla="*/ 40 w 152"/>
              <a:gd name="T43" fmla="*/ 148 h 184"/>
              <a:gd name="T44" fmla="*/ 40 w 152"/>
              <a:gd name="T45" fmla="*/ 140 h 184"/>
              <a:gd name="T46" fmla="*/ 16 w 152"/>
              <a:gd name="T47" fmla="*/ 124 h 184"/>
              <a:gd name="T48" fmla="*/ 40 w 152"/>
              <a:gd name="T49" fmla="*/ 140 h 184"/>
              <a:gd name="T50" fmla="*/ 16 w 152"/>
              <a:gd name="T51" fmla="*/ 116 h 184"/>
              <a:gd name="T52" fmla="*/ 40 w 152"/>
              <a:gd name="T53" fmla="*/ 100 h 184"/>
              <a:gd name="T54" fmla="*/ 40 w 152"/>
              <a:gd name="T55" fmla="*/ 92 h 184"/>
              <a:gd name="T56" fmla="*/ 16 w 152"/>
              <a:gd name="T57" fmla="*/ 76 h 184"/>
              <a:gd name="T58" fmla="*/ 40 w 152"/>
              <a:gd name="T59" fmla="*/ 92 h 184"/>
              <a:gd name="T60" fmla="*/ 136 w 152"/>
              <a:gd name="T61" fmla="*/ 20 h 184"/>
              <a:gd name="T62" fmla="*/ 16 w 152"/>
              <a:gd name="T63" fmla="*/ 64 h 184"/>
              <a:gd name="T64" fmla="*/ 112 w 152"/>
              <a:gd name="T65" fmla="*/ 76 h 184"/>
              <a:gd name="T66" fmla="*/ 136 w 152"/>
              <a:gd name="T67" fmla="*/ 92 h 184"/>
              <a:gd name="T68" fmla="*/ 112 w 152"/>
              <a:gd name="T69" fmla="*/ 76 h 184"/>
              <a:gd name="T70" fmla="*/ 136 w 152"/>
              <a:gd name="T71" fmla="*/ 100 h 184"/>
              <a:gd name="T72" fmla="*/ 112 w 152"/>
              <a:gd name="T73" fmla="*/ 116 h 184"/>
              <a:gd name="T74" fmla="*/ 112 w 152"/>
              <a:gd name="T75" fmla="*/ 124 h 184"/>
              <a:gd name="T76" fmla="*/ 136 w 152"/>
              <a:gd name="T77" fmla="*/ 164 h 184"/>
              <a:gd name="T78" fmla="*/ 112 w 152"/>
              <a:gd name="T79" fmla="*/ 124 h 184"/>
              <a:gd name="T80" fmla="*/ 140 w 152"/>
              <a:gd name="T81" fmla="*/ 8 h 184"/>
              <a:gd name="T82" fmla="*/ 8 w 152"/>
              <a:gd name="T83" fmla="*/ 12 h 184"/>
              <a:gd name="T84" fmla="*/ 12 w 152"/>
              <a:gd name="T85" fmla="*/ 176 h 184"/>
              <a:gd name="T86" fmla="*/ 144 w 152"/>
              <a:gd name="T87" fmla="*/ 172 h 184"/>
              <a:gd name="T88" fmla="*/ 140 w 152"/>
              <a:gd name="T89" fmla="*/ 184 h 184"/>
              <a:gd name="T90" fmla="*/ 0 w 152"/>
              <a:gd name="T91" fmla="*/ 172 h 184"/>
              <a:gd name="T92" fmla="*/ 12 w 152"/>
              <a:gd name="T93" fmla="*/ 0 h 184"/>
              <a:gd name="T94" fmla="*/ 152 w 152"/>
              <a:gd name="T95" fmla="*/ 12 h 184"/>
              <a:gd name="T96" fmla="*/ 140 w 152"/>
              <a:gd name="T97"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2" h="184">
                <a:moveTo>
                  <a:pt x="104" y="164"/>
                </a:moveTo>
                <a:cubicBezTo>
                  <a:pt x="80" y="164"/>
                  <a:pt x="80" y="164"/>
                  <a:pt x="80" y="164"/>
                </a:cubicBezTo>
                <a:cubicBezTo>
                  <a:pt x="80" y="148"/>
                  <a:pt x="80" y="148"/>
                  <a:pt x="80" y="148"/>
                </a:cubicBezTo>
                <a:cubicBezTo>
                  <a:pt x="104" y="148"/>
                  <a:pt x="104" y="148"/>
                  <a:pt x="104" y="148"/>
                </a:cubicBezTo>
                <a:lnTo>
                  <a:pt x="104" y="164"/>
                </a:lnTo>
                <a:close/>
                <a:moveTo>
                  <a:pt x="104" y="140"/>
                </a:moveTo>
                <a:cubicBezTo>
                  <a:pt x="80" y="140"/>
                  <a:pt x="80" y="140"/>
                  <a:pt x="80" y="140"/>
                </a:cubicBezTo>
                <a:cubicBezTo>
                  <a:pt x="80" y="124"/>
                  <a:pt x="80" y="124"/>
                  <a:pt x="80" y="124"/>
                </a:cubicBezTo>
                <a:cubicBezTo>
                  <a:pt x="104" y="124"/>
                  <a:pt x="104" y="124"/>
                  <a:pt x="104" y="124"/>
                </a:cubicBezTo>
                <a:lnTo>
                  <a:pt x="104" y="140"/>
                </a:lnTo>
                <a:close/>
                <a:moveTo>
                  <a:pt x="104" y="116"/>
                </a:moveTo>
                <a:cubicBezTo>
                  <a:pt x="80" y="116"/>
                  <a:pt x="80" y="116"/>
                  <a:pt x="80" y="116"/>
                </a:cubicBezTo>
                <a:cubicBezTo>
                  <a:pt x="80" y="100"/>
                  <a:pt x="80" y="100"/>
                  <a:pt x="80" y="100"/>
                </a:cubicBezTo>
                <a:cubicBezTo>
                  <a:pt x="104" y="100"/>
                  <a:pt x="104" y="100"/>
                  <a:pt x="104" y="100"/>
                </a:cubicBezTo>
                <a:lnTo>
                  <a:pt x="104" y="116"/>
                </a:lnTo>
                <a:close/>
                <a:moveTo>
                  <a:pt x="104" y="92"/>
                </a:moveTo>
                <a:cubicBezTo>
                  <a:pt x="80" y="92"/>
                  <a:pt x="80" y="92"/>
                  <a:pt x="80" y="92"/>
                </a:cubicBezTo>
                <a:cubicBezTo>
                  <a:pt x="80" y="76"/>
                  <a:pt x="80" y="76"/>
                  <a:pt x="80" y="76"/>
                </a:cubicBezTo>
                <a:cubicBezTo>
                  <a:pt x="104" y="76"/>
                  <a:pt x="104" y="76"/>
                  <a:pt x="104" y="76"/>
                </a:cubicBezTo>
                <a:lnTo>
                  <a:pt x="104" y="92"/>
                </a:lnTo>
                <a:close/>
                <a:moveTo>
                  <a:pt x="72" y="164"/>
                </a:moveTo>
                <a:cubicBezTo>
                  <a:pt x="48" y="164"/>
                  <a:pt x="48" y="164"/>
                  <a:pt x="48" y="164"/>
                </a:cubicBezTo>
                <a:cubicBezTo>
                  <a:pt x="48" y="148"/>
                  <a:pt x="48" y="148"/>
                  <a:pt x="48" y="148"/>
                </a:cubicBezTo>
                <a:cubicBezTo>
                  <a:pt x="72" y="148"/>
                  <a:pt x="72" y="148"/>
                  <a:pt x="72" y="148"/>
                </a:cubicBezTo>
                <a:lnTo>
                  <a:pt x="72" y="164"/>
                </a:lnTo>
                <a:close/>
                <a:moveTo>
                  <a:pt x="72" y="140"/>
                </a:moveTo>
                <a:cubicBezTo>
                  <a:pt x="48" y="140"/>
                  <a:pt x="48" y="140"/>
                  <a:pt x="48" y="140"/>
                </a:cubicBezTo>
                <a:cubicBezTo>
                  <a:pt x="48" y="124"/>
                  <a:pt x="48" y="124"/>
                  <a:pt x="48" y="124"/>
                </a:cubicBezTo>
                <a:cubicBezTo>
                  <a:pt x="72" y="124"/>
                  <a:pt x="72" y="124"/>
                  <a:pt x="72" y="124"/>
                </a:cubicBezTo>
                <a:lnTo>
                  <a:pt x="72" y="140"/>
                </a:lnTo>
                <a:close/>
                <a:moveTo>
                  <a:pt x="72" y="116"/>
                </a:moveTo>
                <a:cubicBezTo>
                  <a:pt x="48" y="116"/>
                  <a:pt x="48" y="116"/>
                  <a:pt x="48" y="116"/>
                </a:cubicBezTo>
                <a:cubicBezTo>
                  <a:pt x="48" y="100"/>
                  <a:pt x="48" y="100"/>
                  <a:pt x="48" y="100"/>
                </a:cubicBezTo>
                <a:cubicBezTo>
                  <a:pt x="72" y="100"/>
                  <a:pt x="72" y="100"/>
                  <a:pt x="72" y="100"/>
                </a:cubicBezTo>
                <a:lnTo>
                  <a:pt x="72" y="116"/>
                </a:lnTo>
                <a:close/>
                <a:moveTo>
                  <a:pt x="72" y="92"/>
                </a:moveTo>
                <a:cubicBezTo>
                  <a:pt x="48" y="92"/>
                  <a:pt x="48" y="92"/>
                  <a:pt x="48" y="92"/>
                </a:cubicBezTo>
                <a:cubicBezTo>
                  <a:pt x="48" y="76"/>
                  <a:pt x="48" y="76"/>
                  <a:pt x="48" y="76"/>
                </a:cubicBezTo>
                <a:cubicBezTo>
                  <a:pt x="72" y="76"/>
                  <a:pt x="72" y="76"/>
                  <a:pt x="72" y="76"/>
                </a:cubicBezTo>
                <a:lnTo>
                  <a:pt x="72" y="92"/>
                </a:lnTo>
                <a:close/>
                <a:moveTo>
                  <a:pt x="40" y="164"/>
                </a:moveTo>
                <a:cubicBezTo>
                  <a:pt x="16" y="164"/>
                  <a:pt x="16" y="164"/>
                  <a:pt x="16" y="164"/>
                </a:cubicBezTo>
                <a:cubicBezTo>
                  <a:pt x="16" y="148"/>
                  <a:pt x="16" y="148"/>
                  <a:pt x="16" y="148"/>
                </a:cubicBezTo>
                <a:cubicBezTo>
                  <a:pt x="40" y="148"/>
                  <a:pt x="40" y="148"/>
                  <a:pt x="40" y="148"/>
                </a:cubicBezTo>
                <a:lnTo>
                  <a:pt x="40" y="164"/>
                </a:lnTo>
                <a:close/>
                <a:moveTo>
                  <a:pt x="40" y="140"/>
                </a:moveTo>
                <a:cubicBezTo>
                  <a:pt x="16" y="140"/>
                  <a:pt x="16" y="140"/>
                  <a:pt x="16" y="140"/>
                </a:cubicBezTo>
                <a:cubicBezTo>
                  <a:pt x="16" y="124"/>
                  <a:pt x="16" y="124"/>
                  <a:pt x="16" y="124"/>
                </a:cubicBezTo>
                <a:cubicBezTo>
                  <a:pt x="40" y="124"/>
                  <a:pt x="40" y="124"/>
                  <a:pt x="40" y="124"/>
                </a:cubicBezTo>
                <a:lnTo>
                  <a:pt x="40" y="140"/>
                </a:lnTo>
                <a:close/>
                <a:moveTo>
                  <a:pt x="40" y="116"/>
                </a:moveTo>
                <a:cubicBezTo>
                  <a:pt x="16" y="116"/>
                  <a:pt x="16" y="116"/>
                  <a:pt x="16" y="116"/>
                </a:cubicBezTo>
                <a:cubicBezTo>
                  <a:pt x="16" y="100"/>
                  <a:pt x="16" y="100"/>
                  <a:pt x="16" y="100"/>
                </a:cubicBezTo>
                <a:cubicBezTo>
                  <a:pt x="40" y="100"/>
                  <a:pt x="40" y="100"/>
                  <a:pt x="40" y="100"/>
                </a:cubicBezTo>
                <a:lnTo>
                  <a:pt x="40" y="116"/>
                </a:lnTo>
                <a:close/>
                <a:moveTo>
                  <a:pt x="40" y="92"/>
                </a:moveTo>
                <a:cubicBezTo>
                  <a:pt x="16" y="92"/>
                  <a:pt x="16" y="92"/>
                  <a:pt x="16" y="92"/>
                </a:cubicBezTo>
                <a:cubicBezTo>
                  <a:pt x="16" y="76"/>
                  <a:pt x="16" y="76"/>
                  <a:pt x="16" y="76"/>
                </a:cubicBezTo>
                <a:cubicBezTo>
                  <a:pt x="40" y="76"/>
                  <a:pt x="40" y="76"/>
                  <a:pt x="40" y="76"/>
                </a:cubicBezTo>
                <a:lnTo>
                  <a:pt x="40" y="92"/>
                </a:lnTo>
                <a:close/>
                <a:moveTo>
                  <a:pt x="16" y="20"/>
                </a:moveTo>
                <a:cubicBezTo>
                  <a:pt x="136" y="20"/>
                  <a:pt x="136" y="20"/>
                  <a:pt x="136" y="20"/>
                </a:cubicBezTo>
                <a:cubicBezTo>
                  <a:pt x="136" y="64"/>
                  <a:pt x="136" y="64"/>
                  <a:pt x="136" y="64"/>
                </a:cubicBezTo>
                <a:cubicBezTo>
                  <a:pt x="16" y="64"/>
                  <a:pt x="16" y="64"/>
                  <a:pt x="16" y="64"/>
                </a:cubicBezTo>
                <a:lnTo>
                  <a:pt x="16" y="20"/>
                </a:lnTo>
                <a:close/>
                <a:moveTo>
                  <a:pt x="112" y="76"/>
                </a:moveTo>
                <a:cubicBezTo>
                  <a:pt x="136" y="76"/>
                  <a:pt x="136" y="76"/>
                  <a:pt x="136" y="76"/>
                </a:cubicBezTo>
                <a:cubicBezTo>
                  <a:pt x="136" y="92"/>
                  <a:pt x="136" y="92"/>
                  <a:pt x="136" y="92"/>
                </a:cubicBezTo>
                <a:cubicBezTo>
                  <a:pt x="112" y="92"/>
                  <a:pt x="112" y="92"/>
                  <a:pt x="112" y="92"/>
                </a:cubicBezTo>
                <a:lnTo>
                  <a:pt x="112" y="76"/>
                </a:lnTo>
                <a:close/>
                <a:moveTo>
                  <a:pt x="112" y="100"/>
                </a:moveTo>
                <a:cubicBezTo>
                  <a:pt x="136" y="100"/>
                  <a:pt x="136" y="100"/>
                  <a:pt x="136" y="100"/>
                </a:cubicBezTo>
                <a:cubicBezTo>
                  <a:pt x="136" y="116"/>
                  <a:pt x="136" y="116"/>
                  <a:pt x="136" y="116"/>
                </a:cubicBezTo>
                <a:cubicBezTo>
                  <a:pt x="112" y="116"/>
                  <a:pt x="112" y="116"/>
                  <a:pt x="112" y="116"/>
                </a:cubicBezTo>
                <a:lnTo>
                  <a:pt x="112" y="100"/>
                </a:lnTo>
                <a:close/>
                <a:moveTo>
                  <a:pt x="112" y="124"/>
                </a:moveTo>
                <a:cubicBezTo>
                  <a:pt x="136" y="124"/>
                  <a:pt x="136" y="124"/>
                  <a:pt x="136" y="124"/>
                </a:cubicBezTo>
                <a:cubicBezTo>
                  <a:pt x="136" y="164"/>
                  <a:pt x="136" y="164"/>
                  <a:pt x="136" y="164"/>
                </a:cubicBezTo>
                <a:cubicBezTo>
                  <a:pt x="112" y="164"/>
                  <a:pt x="112" y="164"/>
                  <a:pt x="112" y="164"/>
                </a:cubicBezTo>
                <a:lnTo>
                  <a:pt x="112" y="124"/>
                </a:lnTo>
                <a:close/>
                <a:moveTo>
                  <a:pt x="144" y="12"/>
                </a:moveTo>
                <a:cubicBezTo>
                  <a:pt x="144" y="9"/>
                  <a:pt x="142" y="8"/>
                  <a:pt x="140" y="8"/>
                </a:cubicBezTo>
                <a:cubicBezTo>
                  <a:pt x="12" y="8"/>
                  <a:pt x="12" y="8"/>
                  <a:pt x="12" y="8"/>
                </a:cubicBezTo>
                <a:cubicBezTo>
                  <a:pt x="9" y="8"/>
                  <a:pt x="8" y="9"/>
                  <a:pt x="8" y="12"/>
                </a:cubicBezTo>
                <a:cubicBezTo>
                  <a:pt x="8" y="172"/>
                  <a:pt x="8" y="172"/>
                  <a:pt x="8" y="172"/>
                </a:cubicBezTo>
                <a:cubicBezTo>
                  <a:pt x="8" y="174"/>
                  <a:pt x="9" y="176"/>
                  <a:pt x="12" y="176"/>
                </a:cubicBezTo>
                <a:cubicBezTo>
                  <a:pt x="140" y="176"/>
                  <a:pt x="140" y="176"/>
                  <a:pt x="140" y="176"/>
                </a:cubicBezTo>
                <a:cubicBezTo>
                  <a:pt x="142" y="176"/>
                  <a:pt x="144" y="174"/>
                  <a:pt x="144" y="172"/>
                </a:cubicBezTo>
                <a:lnTo>
                  <a:pt x="144" y="12"/>
                </a:lnTo>
                <a:close/>
                <a:moveTo>
                  <a:pt x="140" y="184"/>
                </a:moveTo>
                <a:cubicBezTo>
                  <a:pt x="12" y="184"/>
                  <a:pt x="12" y="184"/>
                  <a:pt x="12" y="184"/>
                </a:cubicBezTo>
                <a:cubicBezTo>
                  <a:pt x="5" y="184"/>
                  <a:pt x="0" y="178"/>
                  <a:pt x="0" y="172"/>
                </a:cubicBezTo>
                <a:cubicBezTo>
                  <a:pt x="0" y="12"/>
                  <a:pt x="0" y="12"/>
                  <a:pt x="0" y="12"/>
                </a:cubicBezTo>
                <a:cubicBezTo>
                  <a:pt x="0" y="5"/>
                  <a:pt x="5" y="0"/>
                  <a:pt x="12" y="0"/>
                </a:cubicBezTo>
                <a:cubicBezTo>
                  <a:pt x="140" y="0"/>
                  <a:pt x="140" y="0"/>
                  <a:pt x="140" y="0"/>
                </a:cubicBezTo>
                <a:cubicBezTo>
                  <a:pt x="146" y="0"/>
                  <a:pt x="152" y="5"/>
                  <a:pt x="152" y="12"/>
                </a:cubicBezTo>
                <a:cubicBezTo>
                  <a:pt x="152" y="172"/>
                  <a:pt x="152" y="172"/>
                  <a:pt x="152" y="172"/>
                </a:cubicBezTo>
                <a:cubicBezTo>
                  <a:pt x="152" y="178"/>
                  <a:pt x="146" y="184"/>
                  <a:pt x="140" y="184"/>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6"/>
          <p:cNvSpPr>
            <a:spLocks noEditPoints="1"/>
          </p:cNvSpPr>
          <p:nvPr/>
        </p:nvSpPr>
        <p:spPr bwMode="auto">
          <a:xfrm>
            <a:off x="609264" y="3661740"/>
            <a:ext cx="388666" cy="266544"/>
          </a:xfrm>
          <a:custGeom>
            <a:avLst/>
            <a:gdLst>
              <a:gd name="T0" fmla="*/ 168 w 192"/>
              <a:gd name="T1" fmla="*/ 55 h 131"/>
              <a:gd name="T2" fmla="*/ 140 w 192"/>
              <a:gd name="T3" fmla="*/ 42 h 131"/>
              <a:gd name="T4" fmla="*/ 108 w 192"/>
              <a:gd name="T5" fmla="*/ 44 h 131"/>
              <a:gd name="T6" fmla="*/ 108 w 192"/>
              <a:gd name="T7" fmla="*/ 55 h 131"/>
              <a:gd name="T8" fmla="*/ 140 w 192"/>
              <a:gd name="T9" fmla="*/ 63 h 131"/>
              <a:gd name="T10" fmla="*/ 156 w 192"/>
              <a:gd name="T11" fmla="*/ 63 h 131"/>
              <a:gd name="T12" fmla="*/ 108 w 192"/>
              <a:gd name="T13" fmla="*/ 55 h 131"/>
              <a:gd name="T14" fmla="*/ 108 w 192"/>
              <a:gd name="T15" fmla="*/ 76 h 131"/>
              <a:gd name="T16" fmla="*/ 172 w 192"/>
              <a:gd name="T17" fmla="*/ 87 h 131"/>
              <a:gd name="T18" fmla="*/ 140 w 192"/>
              <a:gd name="T19" fmla="*/ 74 h 131"/>
              <a:gd name="T20" fmla="*/ 84 w 192"/>
              <a:gd name="T21" fmla="*/ 39 h 131"/>
              <a:gd name="T22" fmla="*/ 44 w 192"/>
              <a:gd name="T23" fmla="*/ 44 h 131"/>
              <a:gd name="T24" fmla="*/ 52 w 192"/>
              <a:gd name="T25" fmla="*/ 47 h 131"/>
              <a:gd name="T26" fmla="*/ 84 w 192"/>
              <a:gd name="T27" fmla="*/ 39 h 131"/>
              <a:gd name="T28" fmla="*/ 52 w 192"/>
              <a:gd name="T29" fmla="*/ 58 h 131"/>
              <a:gd name="T30" fmla="*/ 20 w 192"/>
              <a:gd name="T31" fmla="*/ 71 h 131"/>
              <a:gd name="T32" fmla="*/ 84 w 192"/>
              <a:gd name="T33" fmla="*/ 60 h 131"/>
              <a:gd name="T34" fmla="*/ 84 w 192"/>
              <a:gd name="T35" fmla="*/ 71 h 131"/>
              <a:gd name="T36" fmla="*/ 35 w 192"/>
              <a:gd name="T37" fmla="*/ 79 h 131"/>
              <a:gd name="T38" fmla="*/ 36 w 192"/>
              <a:gd name="T39" fmla="*/ 84 h 131"/>
              <a:gd name="T40" fmla="*/ 84 w 192"/>
              <a:gd name="T41" fmla="*/ 76 h 131"/>
              <a:gd name="T42" fmla="*/ 96 w 192"/>
              <a:gd name="T43" fmla="*/ 13 h 131"/>
              <a:gd name="T44" fmla="*/ 0 w 192"/>
              <a:gd name="T45" fmla="*/ 18 h 131"/>
              <a:gd name="T46" fmla="*/ 62 w 192"/>
              <a:gd name="T47" fmla="*/ 126 h 131"/>
              <a:gd name="T48" fmla="*/ 108 w 192"/>
              <a:gd name="T49" fmla="*/ 131 h 131"/>
              <a:gd name="T50" fmla="*/ 192 w 192"/>
              <a:gd name="T51" fmla="*/ 131 h 131"/>
              <a:gd name="T52" fmla="*/ 146 w 192"/>
              <a:gd name="T53" fmla="*/ 7 h 131"/>
              <a:gd name="T54" fmla="*/ 92 w 192"/>
              <a:gd name="T55" fmla="*/ 21 h 131"/>
              <a:gd name="T56" fmla="*/ 47 w 192"/>
              <a:gd name="T57" fmla="*/ 113 h 131"/>
              <a:gd name="T58" fmla="*/ 8 w 192"/>
              <a:gd name="T59" fmla="*/ 26 h 131"/>
              <a:gd name="T60" fmla="*/ 92 w 192"/>
              <a:gd name="T61" fmla="*/ 21 h 131"/>
              <a:gd name="T62" fmla="*/ 145 w 192"/>
              <a:gd name="T63" fmla="*/ 17 h 131"/>
              <a:gd name="T64" fmla="*/ 184 w 192"/>
              <a:gd name="T65" fmla="*/ 122 h 131"/>
              <a:gd name="T66" fmla="*/ 100 w 192"/>
              <a:gd name="T67" fmla="*/ 118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2" h="131">
                <a:moveTo>
                  <a:pt x="140" y="47"/>
                </a:moveTo>
                <a:cubicBezTo>
                  <a:pt x="157" y="51"/>
                  <a:pt x="158" y="54"/>
                  <a:pt x="168" y="55"/>
                </a:cubicBezTo>
                <a:cubicBezTo>
                  <a:pt x="168" y="49"/>
                  <a:pt x="168" y="49"/>
                  <a:pt x="168" y="49"/>
                </a:cubicBezTo>
                <a:cubicBezTo>
                  <a:pt x="158" y="49"/>
                  <a:pt x="157" y="46"/>
                  <a:pt x="140" y="42"/>
                </a:cubicBezTo>
                <a:cubicBezTo>
                  <a:pt x="120" y="37"/>
                  <a:pt x="108" y="39"/>
                  <a:pt x="108" y="39"/>
                </a:cubicBezTo>
                <a:cubicBezTo>
                  <a:pt x="108" y="44"/>
                  <a:pt x="108" y="44"/>
                  <a:pt x="108" y="44"/>
                </a:cubicBezTo>
                <a:cubicBezTo>
                  <a:pt x="108" y="44"/>
                  <a:pt x="120" y="42"/>
                  <a:pt x="140" y="47"/>
                </a:cubicBezTo>
                <a:close/>
                <a:moveTo>
                  <a:pt x="108" y="55"/>
                </a:moveTo>
                <a:cubicBezTo>
                  <a:pt x="108" y="60"/>
                  <a:pt x="108" y="60"/>
                  <a:pt x="108" y="60"/>
                </a:cubicBezTo>
                <a:cubicBezTo>
                  <a:pt x="108" y="60"/>
                  <a:pt x="120" y="58"/>
                  <a:pt x="140" y="63"/>
                </a:cubicBezTo>
                <a:cubicBezTo>
                  <a:pt x="148" y="65"/>
                  <a:pt x="152" y="66"/>
                  <a:pt x="156" y="68"/>
                </a:cubicBezTo>
                <a:cubicBezTo>
                  <a:pt x="156" y="63"/>
                  <a:pt x="156" y="63"/>
                  <a:pt x="156" y="63"/>
                </a:cubicBezTo>
                <a:cubicBezTo>
                  <a:pt x="152" y="61"/>
                  <a:pt x="148" y="60"/>
                  <a:pt x="140" y="58"/>
                </a:cubicBezTo>
                <a:cubicBezTo>
                  <a:pt x="120" y="53"/>
                  <a:pt x="108" y="55"/>
                  <a:pt x="108" y="55"/>
                </a:cubicBezTo>
                <a:close/>
                <a:moveTo>
                  <a:pt x="108" y="71"/>
                </a:moveTo>
                <a:cubicBezTo>
                  <a:pt x="108" y="76"/>
                  <a:pt x="108" y="76"/>
                  <a:pt x="108" y="76"/>
                </a:cubicBezTo>
                <a:cubicBezTo>
                  <a:pt x="108" y="76"/>
                  <a:pt x="120" y="74"/>
                  <a:pt x="140" y="79"/>
                </a:cubicBezTo>
                <a:cubicBezTo>
                  <a:pt x="159" y="83"/>
                  <a:pt x="158" y="87"/>
                  <a:pt x="172" y="87"/>
                </a:cubicBezTo>
                <a:cubicBezTo>
                  <a:pt x="172" y="81"/>
                  <a:pt x="172" y="81"/>
                  <a:pt x="172" y="81"/>
                </a:cubicBezTo>
                <a:cubicBezTo>
                  <a:pt x="158" y="81"/>
                  <a:pt x="159" y="78"/>
                  <a:pt x="140" y="74"/>
                </a:cubicBezTo>
                <a:cubicBezTo>
                  <a:pt x="120" y="69"/>
                  <a:pt x="108" y="71"/>
                  <a:pt x="108" y="71"/>
                </a:cubicBezTo>
                <a:close/>
                <a:moveTo>
                  <a:pt x="84" y="39"/>
                </a:moveTo>
                <a:cubicBezTo>
                  <a:pt x="84" y="39"/>
                  <a:pt x="71" y="37"/>
                  <a:pt x="52" y="42"/>
                </a:cubicBezTo>
                <a:cubicBezTo>
                  <a:pt x="48" y="42"/>
                  <a:pt x="46" y="43"/>
                  <a:pt x="44" y="44"/>
                </a:cubicBezTo>
                <a:cubicBezTo>
                  <a:pt x="44" y="49"/>
                  <a:pt x="44" y="49"/>
                  <a:pt x="44" y="49"/>
                </a:cubicBezTo>
                <a:cubicBezTo>
                  <a:pt x="46" y="48"/>
                  <a:pt x="48" y="48"/>
                  <a:pt x="52" y="47"/>
                </a:cubicBezTo>
                <a:cubicBezTo>
                  <a:pt x="71" y="42"/>
                  <a:pt x="84" y="44"/>
                  <a:pt x="84" y="44"/>
                </a:cubicBezTo>
                <a:lnTo>
                  <a:pt x="84" y="39"/>
                </a:lnTo>
                <a:close/>
                <a:moveTo>
                  <a:pt x="84" y="55"/>
                </a:moveTo>
                <a:cubicBezTo>
                  <a:pt x="84" y="55"/>
                  <a:pt x="71" y="53"/>
                  <a:pt x="52" y="58"/>
                </a:cubicBezTo>
                <a:cubicBezTo>
                  <a:pt x="32" y="62"/>
                  <a:pt x="34" y="65"/>
                  <a:pt x="20" y="65"/>
                </a:cubicBezTo>
                <a:cubicBezTo>
                  <a:pt x="20" y="71"/>
                  <a:pt x="20" y="71"/>
                  <a:pt x="20" y="71"/>
                </a:cubicBezTo>
                <a:cubicBezTo>
                  <a:pt x="34" y="71"/>
                  <a:pt x="32" y="67"/>
                  <a:pt x="52" y="63"/>
                </a:cubicBezTo>
                <a:cubicBezTo>
                  <a:pt x="71" y="58"/>
                  <a:pt x="84" y="60"/>
                  <a:pt x="84" y="60"/>
                </a:cubicBezTo>
                <a:lnTo>
                  <a:pt x="84" y="55"/>
                </a:lnTo>
                <a:close/>
                <a:moveTo>
                  <a:pt x="84" y="71"/>
                </a:moveTo>
                <a:cubicBezTo>
                  <a:pt x="84" y="71"/>
                  <a:pt x="71" y="69"/>
                  <a:pt x="52" y="74"/>
                </a:cubicBezTo>
                <a:cubicBezTo>
                  <a:pt x="43" y="76"/>
                  <a:pt x="39" y="77"/>
                  <a:pt x="35" y="79"/>
                </a:cubicBezTo>
                <a:cubicBezTo>
                  <a:pt x="36" y="79"/>
                  <a:pt x="36" y="79"/>
                  <a:pt x="36" y="79"/>
                </a:cubicBezTo>
                <a:cubicBezTo>
                  <a:pt x="36" y="84"/>
                  <a:pt x="36" y="84"/>
                  <a:pt x="36" y="84"/>
                </a:cubicBezTo>
                <a:cubicBezTo>
                  <a:pt x="39" y="82"/>
                  <a:pt x="44" y="81"/>
                  <a:pt x="52" y="79"/>
                </a:cubicBezTo>
                <a:cubicBezTo>
                  <a:pt x="71" y="74"/>
                  <a:pt x="84" y="76"/>
                  <a:pt x="84" y="76"/>
                </a:cubicBezTo>
                <a:lnTo>
                  <a:pt x="84" y="71"/>
                </a:lnTo>
                <a:close/>
                <a:moveTo>
                  <a:pt x="96" y="13"/>
                </a:moveTo>
                <a:cubicBezTo>
                  <a:pt x="96" y="1"/>
                  <a:pt x="59" y="0"/>
                  <a:pt x="45" y="7"/>
                </a:cubicBezTo>
                <a:cubicBezTo>
                  <a:pt x="31" y="14"/>
                  <a:pt x="0" y="18"/>
                  <a:pt x="0" y="18"/>
                </a:cubicBezTo>
                <a:cubicBezTo>
                  <a:pt x="0" y="131"/>
                  <a:pt x="0" y="131"/>
                  <a:pt x="0" y="131"/>
                </a:cubicBezTo>
                <a:cubicBezTo>
                  <a:pt x="62" y="126"/>
                  <a:pt x="62" y="126"/>
                  <a:pt x="62" y="126"/>
                </a:cubicBezTo>
                <a:cubicBezTo>
                  <a:pt x="66" y="129"/>
                  <a:pt x="73" y="131"/>
                  <a:pt x="76" y="131"/>
                </a:cubicBezTo>
                <a:cubicBezTo>
                  <a:pt x="108" y="131"/>
                  <a:pt x="108" y="131"/>
                  <a:pt x="108" y="131"/>
                </a:cubicBezTo>
                <a:cubicBezTo>
                  <a:pt x="111" y="131"/>
                  <a:pt x="118" y="129"/>
                  <a:pt x="122" y="126"/>
                </a:cubicBezTo>
                <a:cubicBezTo>
                  <a:pt x="192" y="131"/>
                  <a:pt x="192" y="131"/>
                  <a:pt x="192" y="131"/>
                </a:cubicBezTo>
                <a:cubicBezTo>
                  <a:pt x="192" y="18"/>
                  <a:pt x="192" y="18"/>
                  <a:pt x="192" y="18"/>
                </a:cubicBezTo>
                <a:cubicBezTo>
                  <a:pt x="192" y="18"/>
                  <a:pt x="161" y="14"/>
                  <a:pt x="146" y="7"/>
                </a:cubicBezTo>
                <a:cubicBezTo>
                  <a:pt x="132" y="0"/>
                  <a:pt x="96" y="1"/>
                  <a:pt x="96" y="13"/>
                </a:cubicBezTo>
                <a:close/>
                <a:moveTo>
                  <a:pt x="92" y="21"/>
                </a:moveTo>
                <a:cubicBezTo>
                  <a:pt x="92" y="118"/>
                  <a:pt x="92" y="118"/>
                  <a:pt x="92" y="118"/>
                </a:cubicBezTo>
                <a:cubicBezTo>
                  <a:pt x="92" y="107"/>
                  <a:pt x="59" y="107"/>
                  <a:pt x="47" y="113"/>
                </a:cubicBezTo>
                <a:cubicBezTo>
                  <a:pt x="34" y="119"/>
                  <a:pt x="8" y="122"/>
                  <a:pt x="8" y="122"/>
                </a:cubicBezTo>
                <a:cubicBezTo>
                  <a:pt x="8" y="26"/>
                  <a:pt x="8" y="26"/>
                  <a:pt x="8" y="26"/>
                </a:cubicBezTo>
                <a:cubicBezTo>
                  <a:pt x="8" y="26"/>
                  <a:pt x="34" y="23"/>
                  <a:pt x="47" y="17"/>
                </a:cubicBezTo>
                <a:cubicBezTo>
                  <a:pt x="59" y="11"/>
                  <a:pt x="92" y="11"/>
                  <a:pt x="92" y="21"/>
                </a:cubicBezTo>
                <a:close/>
                <a:moveTo>
                  <a:pt x="100" y="21"/>
                </a:moveTo>
                <a:cubicBezTo>
                  <a:pt x="100" y="11"/>
                  <a:pt x="132" y="11"/>
                  <a:pt x="145" y="17"/>
                </a:cubicBezTo>
                <a:cubicBezTo>
                  <a:pt x="157" y="23"/>
                  <a:pt x="184" y="26"/>
                  <a:pt x="184" y="26"/>
                </a:cubicBezTo>
                <a:cubicBezTo>
                  <a:pt x="184" y="122"/>
                  <a:pt x="184" y="122"/>
                  <a:pt x="184" y="122"/>
                </a:cubicBezTo>
                <a:cubicBezTo>
                  <a:pt x="184" y="122"/>
                  <a:pt x="157" y="119"/>
                  <a:pt x="145" y="113"/>
                </a:cubicBezTo>
                <a:cubicBezTo>
                  <a:pt x="132" y="107"/>
                  <a:pt x="100" y="107"/>
                  <a:pt x="100" y="118"/>
                </a:cubicBezTo>
                <a:lnTo>
                  <a:pt x="100" y="21"/>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17"/>
          <p:cNvSpPr>
            <a:spLocks noEditPoints="1"/>
          </p:cNvSpPr>
          <p:nvPr/>
        </p:nvSpPr>
        <p:spPr bwMode="auto">
          <a:xfrm>
            <a:off x="3856640" y="2935380"/>
            <a:ext cx="372737" cy="390790"/>
          </a:xfrm>
          <a:custGeom>
            <a:avLst/>
            <a:gdLst>
              <a:gd name="T0" fmla="*/ 176 w 184"/>
              <a:gd name="T1" fmla="*/ 19 h 192"/>
              <a:gd name="T2" fmla="*/ 152 w 184"/>
              <a:gd name="T3" fmla="*/ 19 h 192"/>
              <a:gd name="T4" fmla="*/ 152 w 184"/>
              <a:gd name="T5" fmla="*/ 68 h 192"/>
              <a:gd name="T6" fmla="*/ 150 w 184"/>
              <a:gd name="T7" fmla="*/ 80 h 192"/>
              <a:gd name="T8" fmla="*/ 176 w 184"/>
              <a:gd name="T9" fmla="*/ 32 h 192"/>
              <a:gd name="T10" fmla="*/ 176 w 184"/>
              <a:gd name="T11" fmla="*/ 19 h 192"/>
              <a:gd name="T12" fmla="*/ 144 w 184"/>
              <a:gd name="T13" fmla="*/ 8 h 192"/>
              <a:gd name="T14" fmla="*/ 40 w 184"/>
              <a:gd name="T15" fmla="*/ 8 h 192"/>
              <a:gd name="T16" fmla="*/ 40 w 184"/>
              <a:gd name="T17" fmla="*/ 68 h 192"/>
              <a:gd name="T18" fmla="*/ 92 w 184"/>
              <a:gd name="T19" fmla="*/ 120 h 192"/>
              <a:gd name="T20" fmla="*/ 144 w 184"/>
              <a:gd name="T21" fmla="*/ 68 h 192"/>
              <a:gd name="T22" fmla="*/ 144 w 184"/>
              <a:gd name="T23" fmla="*/ 8 h 192"/>
              <a:gd name="T24" fmla="*/ 32 w 184"/>
              <a:gd name="T25" fmla="*/ 68 h 192"/>
              <a:gd name="T26" fmla="*/ 32 w 184"/>
              <a:gd name="T27" fmla="*/ 19 h 192"/>
              <a:gd name="T28" fmla="*/ 8 w 184"/>
              <a:gd name="T29" fmla="*/ 19 h 192"/>
              <a:gd name="T30" fmla="*/ 8 w 184"/>
              <a:gd name="T31" fmla="*/ 32 h 192"/>
              <a:gd name="T32" fmla="*/ 33 w 184"/>
              <a:gd name="T33" fmla="*/ 80 h 192"/>
              <a:gd name="T34" fmla="*/ 32 w 184"/>
              <a:gd name="T35" fmla="*/ 68 h 192"/>
              <a:gd name="T36" fmla="*/ 146 w 184"/>
              <a:gd name="T37" fmla="*/ 92 h 192"/>
              <a:gd name="T38" fmla="*/ 112 w 184"/>
              <a:gd name="T39" fmla="*/ 124 h 192"/>
              <a:gd name="T40" fmla="*/ 108 w 184"/>
              <a:gd name="T41" fmla="*/ 133 h 192"/>
              <a:gd name="T42" fmla="*/ 100 w 184"/>
              <a:gd name="T43" fmla="*/ 144 h 192"/>
              <a:gd name="T44" fmla="*/ 100 w 184"/>
              <a:gd name="T45" fmla="*/ 168 h 192"/>
              <a:gd name="T46" fmla="*/ 108 w 184"/>
              <a:gd name="T47" fmla="*/ 168 h 192"/>
              <a:gd name="T48" fmla="*/ 112 w 184"/>
              <a:gd name="T49" fmla="*/ 172 h 192"/>
              <a:gd name="T50" fmla="*/ 112 w 184"/>
              <a:gd name="T51" fmla="*/ 176 h 192"/>
              <a:gd name="T52" fmla="*/ 128 w 184"/>
              <a:gd name="T53" fmla="*/ 176 h 192"/>
              <a:gd name="T54" fmla="*/ 136 w 184"/>
              <a:gd name="T55" fmla="*/ 184 h 192"/>
              <a:gd name="T56" fmla="*/ 128 w 184"/>
              <a:gd name="T57" fmla="*/ 192 h 192"/>
              <a:gd name="T58" fmla="*/ 100 w 184"/>
              <a:gd name="T59" fmla="*/ 192 h 192"/>
              <a:gd name="T60" fmla="*/ 84 w 184"/>
              <a:gd name="T61" fmla="*/ 192 h 192"/>
              <a:gd name="T62" fmla="*/ 56 w 184"/>
              <a:gd name="T63" fmla="*/ 192 h 192"/>
              <a:gd name="T64" fmla="*/ 48 w 184"/>
              <a:gd name="T65" fmla="*/ 184 h 192"/>
              <a:gd name="T66" fmla="*/ 56 w 184"/>
              <a:gd name="T67" fmla="*/ 176 h 192"/>
              <a:gd name="T68" fmla="*/ 72 w 184"/>
              <a:gd name="T69" fmla="*/ 176 h 192"/>
              <a:gd name="T70" fmla="*/ 72 w 184"/>
              <a:gd name="T71" fmla="*/ 172 h 192"/>
              <a:gd name="T72" fmla="*/ 76 w 184"/>
              <a:gd name="T73" fmla="*/ 168 h 192"/>
              <a:gd name="T74" fmla="*/ 84 w 184"/>
              <a:gd name="T75" fmla="*/ 168 h 192"/>
              <a:gd name="T76" fmla="*/ 84 w 184"/>
              <a:gd name="T77" fmla="*/ 144 h 192"/>
              <a:gd name="T78" fmla="*/ 75 w 184"/>
              <a:gd name="T79" fmla="*/ 133 h 192"/>
              <a:gd name="T80" fmla="*/ 72 w 184"/>
              <a:gd name="T81" fmla="*/ 124 h 192"/>
              <a:gd name="T82" fmla="*/ 37 w 184"/>
              <a:gd name="T83" fmla="*/ 92 h 192"/>
              <a:gd name="T84" fmla="*/ 0 w 184"/>
              <a:gd name="T85" fmla="*/ 32 h 192"/>
              <a:gd name="T86" fmla="*/ 0 w 184"/>
              <a:gd name="T87" fmla="*/ 19 h 192"/>
              <a:gd name="T88" fmla="*/ 8 w 184"/>
              <a:gd name="T89" fmla="*/ 12 h 192"/>
              <a:gd name="T90" fmla="*/ 32 w 184"/>
              <a:gd name="T91" fmla="*/ 12 h 192"/>
              <a:gd name="T92" fmla="*/ 32 w 184"/>
              <a:gd name="T93" fmla="*/ 0 h 192"/>
              <a:gd name="T94" fmla="*/ 152 w 184"/>
              <a:gd name="T95" fmla="*/ 0 h 192"/>
              <a:gd name="T96" fmla="*/ 152 w 184"/>
              <a:gd name="T97" fmla="*/ 12 h 192"/>
              <a:gd name="T98" fmla="*/ 176 w 184"/>
              <a:gd name="T99" fmla="*/ 12 h 192"/>
              <a:gd name="T100" fmla="*/ 184 w 184"/>
              <a:gd name="T101" fmla="*/ 19 h 192"/>
              <a:gd name="T102" fmla="*/ 184 w 184"/>
              <a:gd name="T103" fmla="*/ 32 h 192"/>
              <a:gd name="T104" fmla="*/ 146 w 184"/>
              <a:gd name="T105" fmla="*/ 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4" h="192">
                <a:moveTo>
                  <a:pt x="176" y="19"/>
                </a:moveTo>
                <a:cubicBezTo>
                  <a:pt x="152" y="19"/>
                  <a:pt x="152" y="19"/>
                  <a:pt x="152" y="19"/>
                </a:cubicBezTo>
                <a:cubicBezTo>
                  <a:pt x="152" y="68"/>
                  <a:pt x="152" y="68"/>
                  <a:pt x="152" y="68"/>
                </a:cubicBezTo>
                <a:cubicBezTo>
                  <a:pt x="152" y="72"/>
                  <a:pt x="151" y="76"/>
                  <a:pt x="150" y="80"/>
                </a:cubicBezTo>
                <a:cubicBezTo>
                  <a:pt x="172" y="64"/>
                  <a:pt x="176" y="40"/>
                  <a:pt x="176" y="32"/>
                </a:cubicBezTo>
                <a:lnTo>
                  <a:pt x="176" y="19"/>
                </a:lnTo>
                <a:close/>
                <a:moveTo>
                  <a:pt x="144" y="8"/>
                </a:moveTo>
                <a:cubicBezTo>
                  <a:pt x="40" y="8"/>
                  <a:pt x="40" y="8"/>
                  <a:pt x="40" y="8"/>
                </a:cubicBezTo>
                <a:cubicBezTo>
                  <a:pt x="40" y="68"/>
                  <a:pt x="40" y="68"/>
                  <a:pt x="40" y="68"/>
                </a:cubicBezTo>
                <a:cubicBezTo>
                  <a:pt x="40" y="96"/>
                  <a:pt x="63" y="120"/>
                  <a:pt x="92" y="120"/>
                </a:cubicBezTo>
                <a:cubicBezTo>
                  <a:pt x="120" y="120"/>
                  <a:pt x="144" y="96"/>
                  <a:pt x="144" y="68"/>
                </a:cubicBezTo>
                <a:lnTo>
                  <a:pt x="144" y="8"/>
                </a:lnTo>
                <a:close/>
                <a:moveTo>
                  <a:pt x="32" y="68"/>
                </a:moveTo>
                <a:cubicBezTo>
                  <a:pt x="32" y="19"/>
                  <a:pt x="32" y="19"/>
                  <a:pt x="32" y="19"/>
                </a:cubicBezTo>
                <a:cubicBezTo>
                  <a:pt x="8" y="19"/>
                  <a:pt x="8" y="19"/>
                  <a:pt x="8" y="19"/>
                </a:cubicBezTo>
                <a:cubicBezTo>
                  <a:pt x="8" y="32"/>
                  <a:pt x="8" y="32"/>
                  <a:pt x="8" y="32"/>
                </a:cubicBezTo>
                <a:cubicBezTo>
                  <a:pt x="8" y="40"/>
                  <a:pt x="11" y="64"/>
                  <a:pt x="33" y="80"/>
                </a:cubicBezTo>
                <a:cubicBezTo>
                  <a:pt x="32" y="76"/>
                  <a:pt x="32" y="72"/>
                  <a:pt x="32" y="68"/>
                </a:cubicBezTo>
                <a:close/>
                <a:moveTo>
                  <a:pt x="146" y="92"/>
                </a:moveTo>
                <a:cubicBezTo>
                  <a:pt x="140" y="107"/>
                  <a:pt x="127" y="119"/>
                  <a:pt x="112" y="124"/>
                </a:cubicBezTo>
                <a:cubicBezTo>
                  <a:pt x="111" y="126"/>
                  <a:pt x="111" y="130"/>
                  <a:pt x="108" y="133"/>
                </a:cubicBezTo>
                <a:cubicBezTo>
                  <a:pt x="105" y="136"/>
                  <a:pt x="100" y="141"/>
                  <a:pt x="100" y="144"/>
                </a:cubicBezTo>
                <a:cubicBezTo>
                  <a:pt x="100" y="168"/>
                  <a:pt x="100" y="168"/>
                  <a:pt x="100" y="168"/>
                </a:cubicBezTo>
                <a:cubicBezTo>
                  <a:pt x="108" y="168"/>
                  <a:pt x="108" y="168"/>
                  <a:pt x="108" y="168"/>
                </a:cubicBezTo>
                <a:cubicBezTo>
                  <a:pt x="110" y="168"/>
                  <a:pt x="112" y="169"/>
                  <a:pt x="112" y="172"/>
                </a:cubicBezTo>
                <a:cubicBezTo>
                  <a:pt x="112" y="176"/>
                  <a:pt x="112" y="176"/>
                  <a:pt x="112" y="176"/>
                </a:cubicBezTo>
                <a:cubicBezTo>
                  <a:pt x="128" y="176"/>
                  <a:pt x="128" y="176"/>
                  <a:pt x="128" y="176"/>
                </a:cubicBezTo>
                <a:cubicBezTo>
                  <a:pt x="132" y="176"/>
                  <a:pt x="136" y="179"/>
                  <a:pt x="136" y="184"/>
                </a:cubicBezTo>
                <a:cubicBezTo>
                  <a:pt x="136" y="188"/>
                  <a:pt x="132" y="192"/>
                  <a:pt x="128" y="192"/>
                </a:cubicBezTo>
                <a:cubicBezTo>
                  <a:pt x="100" y="192"/>
                  <a:pt x="100" y="192"/>
                  <a:pt x="100" y="192"/>
                </a:cubicBezTo>
                <a:cubicBezTo>
                  <a:pt x="84" y="192"/>
                  <a:pt x="84" y="192"/>
                  <a:pt x="84" y="192"/>
                </a:cubicBezTo>
                <a:cubicBezTo>
                  <a:pt x="56" y="192"/>
                  <a:pt x="56" y="192"/>
                  <a:pt x="56" y="192"/>
                </a:cubicBezTo>
                <a:cubicBezTo>
                  <a:pt x="51" y="192"/>
                  <a:pt x="48" y="188"/>
                  <a:pt x="48" y="184"/>
                </a:cubicBezTo>
                <a:cubicBezTo>
                  <a:pt x="48" y="179"/>
                  <a:pt x="51" y="176"/>
                  <a:pt x="56" y="176"/>
                </a:cubicBezTo>
                <a:cubicBezTo>
                  <a:pt x="72" y="176"/>
                  <a:pt x="72" y="176"/>
                  <a:pt x="72" y="176"/>
                </a:cubicBezTo>
                <a:cubicBezTo>
                  <a:pt x="72" y="172"/>
                  <a:pt x="72" y="172"/>
                  <a:pt x="72" y="172"/>
                </a:cubicBezTo>
                <a:cubicBezTo>
                  <a:pt x="72" y="169"/>
                  <a:pt x="73" y="168"/>
                  <a:pt x="76" y="168"/>
                </a:cubicBezTo>
                <a:cubicBezTo>
                  <a:pt x="84" y="168"/>
                  <a:pt x="84" y="168"/>
                  <a:pt x="84" y="168"/>
                </a:cubicBezTo>
                <a:cubicBezTo>
                  <a:pt x="84" y="144"/>
                  <a:pt x="84" y="144"/>
                  <a:pt x="84" y="144"/>
                </a:cubicBezTo>
                <a:cubicBezTo>
                  <a:pt x="84" y="141"/>
                  <a:pt x="79" y="136"/>
                  <a:pt x="75" y="133"/>
                </a:cubicBezTo>
                <a:cubicBezTo>
                  <a:pt x="73" y="130"/>
                  <a:pt x="72" y="126"/>
                  <a:pt x="72" y="124"/>
                </a:cubicBezTo>
                <a:cubicBezTo>
                  <a:pt x="56" y="119"/>
                  <a:pt x="44" y="107"/>
                  <a:pt x="37" y="92"/>
                </a:cubicBezTo>
                <a:cubicBezTo>
                  <a:pt x="8" y="76"/>
                  <a:pt x="0" y="48"/>
                  <a:pt x="0" y="32"/>
                </a:cubicBezTo>
                <a:cubicBezTo>
                  <a:pt x="0" y="19"/>
                  <a:pt x="0" y="19"/>
                  <a:pt x="0" y="19"/>
                </a:cubicBezTo>
                <a:cubicBezTo>
                  <a:pt x="0" y="15"/>
                  <a:pt x="3" y="12"/>
                  <a:pt x="8" y="12"/>
                </a:cubicBezTo>
                <a:cubicBezTo>
                  <a:pt x="32" y="12"/>
                  <a:pt x="32" y="12"/>
                  <a:pt x="32" y="12"/>
                </a:cubicBezTo>
                <a:cubicBezTo>
                  <a:pt x="32" y="0"/>
                  <a:pt x="32" y="0"/>
                  <a:pt x="32" y="0"/>
                </a:cubicBezTo>
                <a:cubicBezTo>
                  <a:pt x="152" y="0"/>
                  <a:pt x="152" y="0"/>
                  <a:pt x="152" y="0"/>
                </a:cubicBezTo>
                <a:cubicBezTo>
                  <a:pt x="152" y="12"/>
                  <a:pt x="152" y="12"/>
                  <a:pt x="152" y="12"/>
                </a:cubicBezTo>
                <a:cubicBezTo>
                  <a:pt x="176" y="12"/>
                  <a:pt x="176" y="12"/>
                  <a:pt x="176" y="12"/>
                </a:cubicBezTo>
                <a:cubicBezTo>
                  <a:pt x="180" y="12"/>
                  <a:pt x="184" y="15"/>
                  <a:pt x="184" y="19"/>
                </a:cubicBezTo>
                <a:cubicBezTo>
                  <a:pt x="184" y="32"/>
                  <a:pt x="184" y="32"/>
                  <a:pt x="184" y="32"/>
                </a:cubicBezTo>
                <a:cubicBezTo>
                  <a:pt x="184" y="48"/>
                  <a:pt x="175" y="76"/>
                  <a:pt x="146" y="9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18"/>
          <p:cNvSpPr>
            <a:spLocks noEditPoints="1"/>
          </p:cNvSpPr>
          <p:nvPr/>
        </p:nvSpPr>
        <p:spPr bwMode="auto">
          <a:xfrm>
            <a:off x="3200369" y="2935380"/>
            <a:ext cx="388666" cy="382295"/>
          </a:xfrm>
          <a:custGeom>
            <a:avLst/>
            <a:gdLst>
              <a:gd name="T0" fmla="*/ 152 w 192"/>
              <a:gd name="T1" fmla="*/ 76 h 188"/>
              <a:gd name="T2" fmla="*/ 40 w 192"/>
              <a:gd name="T3" fmla="*/ 92 h 188"/>
              <a:gd name="T4" fmla="*/ 56 w 192"/>
              <a:gd name="T5" fmla="*/ 108 h 188"/>
              <a:gd name="T6" fmla="*/ 136 w 192"/>
              <a:gd name="T7" fmla="*/ 100 h 188"/>
              <a:gd name="T8" fmla="*/ 56 w 192"/>
              <a:gd name="T9" fmla="*/ 108 h 188"/>
              <a:gd name="T10" fmla="*/ 156 w 192"/>
              <a:gd name="T11" fmla="*/ 142 h 188"/>
              <a:gd name="T12" fmla="*/ 136 w 192"/>
              <a:gd name="T13" fmla="*/ 142 h 188"/>
              <a:gd name="T14" fmla="*/ 146 w 192"/>
              <a:gd name="T15" fmla="*/ 156 h 188"/>
              <a:gd name="T16" fmla="*/ 146 w 192"/>
              <a:gd name="T17" fmla="*/ 128 h 188"/>
              <a:gd name="T18" fmla="*/ 146 w 192"/>
              <a:gd name="T19" fmla="*/ 156 h 188"/>
              <a:gd name="T20" fmla="*/ 164 w 192"/>
              <a:gd name="T21" fmla="*/ 142 h 188"/>
              <a:gd name="T22" fmla="*/ 128 w 192"/>
              <a:gd name="T23" fmla="*/ 142 h 188"/>
              <a:gd name="T24" fmla="*/ 84 w 192"/>
              <a:gd name="T25" fmla="*/ 160 h 188"/>
              <a:gd name="T26" fmla="*/ 72 w 192"/>
              <a:gd name="T27" fmla="*/ 152 h 188"/>
              <a:gd name="T28" fmla="*/ 84 w 192"/>
              <a:gd name="T29" fmla="*/ 160 h 188"/>
              <a:gd name="T30" fmla="*/ 28 w 192"/>
              <a:gd name="T31" fmla="*/ 160 h 188"/>
              <a:gd name="T32" fmla="*/ 64 w 192"/>
              <a:gd name="T33" fmla="*/ 152 h 188"/>
              <a:gd name="T34" fmla="*/ 172 w 192"/>
              <a:gd name="T35" fmla="*/ 64 h 188"/>
              <a:gd name="T36" fmla="*/ 20 w 192"/>
              <a:gd name="T37" fmla="*/ 168 h 188"/>
              <a:gd name="T38" fmla="*/ 172 w 192"/>
              <a:gd name="T39" fmla="*/ 64 h 188"/>
              <a:gd name="T40" fmla="*/ 16 w 192"/>
              <a:gd name="T41" fmla="*/ 172 h 188"/>
              <a:gd name="T42" fmla="*/ 176 w 192"/>
              <a:gd name="T43" fmla="*/ 60 h 188"/>
              <a:gd name="T44" fmla="*/ 180 w 192"/>
              <a:gd name="T45" fmla="*/ 56 h 188"/>
              <a:gd name="T46" fmla="*/ 12 w 192"/>
              <a:gd name="T47" fmla="*/ 176 h 188"/>
              <a:gd name="T48" fmla="*/ 180 w 192"/>
              <a:gd name="T49" fmla="*/ 56 h 188"/>
              <a:gd name="T50" fmla="*/ 98 w 192"/>
              <a:gd name="T51" fmla="*/ 12 h 188"/>
              <a:gd name="T52" fmla="*/ 76 w 192"/>
              <a:gd name="T53" fmla="*/ 44 h 188"/>
              <a:gd name="T54" fmla="*/ 100 w 192"/>
              <a:gd name="T55" fmla="*/ 11 h 188"/>
              <a:gd name="T56" fmla="*/ 8 w 192"/>
              <a:gd name="T57" fmla="*/ 188 h 188"/>
              <a:gd name="T58" fmla="*/ 0 w 192"/>
              <a:gd name="T59" fmla="*/ 52 h 188"/>
              <a:gd name="T60" fmla="*/ 72 w 192"/>
              <a:gd name="T61" fmla="*/ 44 h 188"/>
              <a:gd name="T62" fmla="*/ 92 w 192"/>
              <a:gd name="T63" fmla="*/ 6 h 188"/>
              <a:gd name="T64" fmla="*/ 104 w 192"/>
              <a:gd name="T65" fmla="*/ 6 h 188"/>
              <a:gd name="T66" fmla="*/ 123 w 192"/>
              <a:gd name="T67" fmla="*/ 44 h 188"/>
              <a:gd name="T68" fmla="*/ 192 w 192"/>
              <a:gd name="T69" fmla="*/ 52 h 188"/>
              <a:gd name="T70" fmla="*/ 184 w 192"/>
              <a:gd name="T71" fmla="*/ 18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88">
                <a:moveTo>
                  <a:pt x="40" y="76"/>
                </a:moveTo>
                <a:cubicBezTo>
                  <a:pt x="152" y="76"/>
                  <a:pt x="152" y="76"/>
                  <a:pt x="152" y="76"/>
                </a:cubicBezTo>
                <a:cubicBezTo>
                  <a:pt x="152" y="92"/>
                  <a:pt x="152" y="92"/>
                  <a:pt x="152" y="92"/>
                </a:cubicBezTo>
                <a:cubicBezTo>
                  <a:pt x="40" y="92"/>
                  <a:pt x="40" y="92"/>
                  <a:pt x="40" y="92"/>
                </a:cubicBezTo>
                <a:lnTo>
                  <a:pt x="40" y="76"/>
                </a:lnTo>
                <a:close/>
                <a:moveTo>
                  <a:pt x="56" y="108"/>
                </a:moveTo>
                <a:cubicBezTo>
                  <a:pt x="56" y="100"/>
                  <a:pt x="56" y="100"/>
                  <a:pt x="56" y="100"/>
                </a:cubicBezTo>
                <a:cubicBezTo>
                  <a:pt x="136" y="100"/>
                  <a:pt x="136" y="100"/>
                  <a:pt x="136" y="100"/>
                </a:cubicBezTo>
                <a:cubicBezTo>
                  <a:pt x="136" y="108"/>
                  <a:pt x="136" y="108"/>
                  <a:pt x="136" y="108"/>
                </a:cubicBezTo>
                <a:lnTo>
                  <a:pt x="56" y="108"/>
                </a:lnTo>
                <a:close/>
                <a:moveTo>
                  <a:pt x="146" y="132"/>
                </a:moveTo>
                <a:cubicBezTo>
                  <a:pt x="151" y="132"/>
                  <a:pt x="156" y="136"/>
                  <a:pt x="156" y="142"/>
                </a:cubicBezTo>
                <a:cubicBezTo>
                  <a:pt x="156" y="147"/>
                  <a:pt x="151" y="152"/>
                  <a:pt x="146" y="152"/>
                </a:cubicBezTo>
                <a:cubicBezTo>
                  <a:pt x="140" y="152"/>
                  <a:pt x="136" y="147"/>
                  <a:pt x="136" y="142"/>
                </a:cubicBezTo>
                <a:cubicBezTo>
                  <a:pt x="136" y="136"/>
                  <a:pt x="140" y="132"/>
                  <a:pt x="146" y="132"/>
                </a:cubicBezTo>
                <a:close/>
                <a:moveTo>
                  <a:pt x="146" y="156"/>
                </a:moveTo>
                <a:cubicBezTo>
                  <a:pt x="153" y="156"/>
                  <a:pt x="160" y="149"/>
                  <a:pt x="160" y="142"/>
                </a:cubicBezTo>
                <a:cubicBezTo>
                  <a:pt x="160" y="134"/>
                  <a:pt x="153" y="128"/>
                  <a:pt x="146" y="128"/>
                </a:cubicBezTo>
                <a:cubicBezTo>
                  <a:pt x="138" y="128"/>
                  <a:pt x="132" y="134"/>
                  <a:pt x="132" y="142"/>
                </a:cubicBezTo>
                <a:cubicBezTo>
                  <a:pt x="132" y="149"/>
                  <a:pt x="138" y="156"/>
                  <a:pt x="146" y="156"/>
                </a:cubicBezTo>
                <a:close/>
                <a:moveTo>
                  <a:pt x="146" y="124"/>
                </a:moveTo>
                <a:cubicBezTo>
                  <a:pt x="156" y="124"/>
                  <a:pt x="164" y="132"/>
                  <a:pt x="164" y="142"/>
                </a:cubicBezTo>
                <a:cubicBezTo>
                  <a:pt x="164" y="152"/>
                  <a:pt x="156" y="160"/>
                  <a:pt x="146" y="160"/>
                </a:cubicBezTo>
                <a:cubicBezTo>
                  <a:pt x="136" y="160"/>
                  <a:pt x="128" y="152"/>
                  <a:pt x="128" y="142"/>
                </a:cubicBezTo>
                <a:cubicBezTo>
                  <a:pt x="128" y="132"/>
                  <a:pt x="136" y="124"/>
                  <a:pt x="146" y="124"/>
                </a:cubicBezTo>
                <a:close/>
                <a:moveTo>
                  <a:pt x="84" y="160"/>
                </a:moveTo>
                <a:cubicBezTo>
                  <a:pt x="72" y="160"/>
                  <a:pt x="72" y="160"/>
                  <a:pt x="72" y="160"/>
                </a:cubicBezTo>
                <a:cubicBezTo>
                  <a:pt x="72" y="152"/>
                  <a:pt x="72" y="152"/>
                  <a:pt x="72" y="152"/>
                </a:cubicBezTo>
                <a:cubicBezTo>
                  <a:pt x="84" y="152"/>
                  <a:pt x="84" y="152"/>
                  <a:pt x="84" y="152"/>
                </a:cubicBezTo>
                <a:lnTo>
                  <a:pt x="84" y="160"/>
                </a:lnTo>
                <a:close/>
                <a:moveTo>
                  <a:pt x="64" y="160"/>
                </a:moveTo>
                <a:cubicBezTo>
                  <a:pt x="28" y="160"/>
                  <a:pt x="28" y="160"/>
                  <a:pt x="28" y="160"/>
                </a:cubicBezTo>
                <a:cubicBezTo>
                  <a:pt x="28" y="152"/>
                  <a:pt x="28" y="152"/>
                  <a:pt x="28" y="152"/>
                </a:cubicBezTo>
                <a:cubicBezTo>
                  <a:pt x="64" y="152"/>
                  <a:pt x="64" y="152"/>
                  <a:pt x="64" y="152"/>
                </a:cubicBezTo>
                <a:lnTo>
                  <a:pt x="64" y="160"/>
                </a:lnTo>
                <a:close/>
                <a:moveTo>
                  <a:pt x="172" y="64"/>
                </a:moveTo>
                <a:cubicBezTo>
                  <a:pt x="20" y="64"/>
                  <a:pt x="20" y="64"/>
                  <a:pt x="20" y="64"/>
                </a:cubicBezTo>
                <a:cubicBezTo>
                  <a:pt x="20" y="168"/>
                  <a:pt x="20" y="168"/>
                  <a:pt x="20" y="168"/>
                </a:cubicBezTo>
                <a:cubicBezTo>
                  <a:pt x="172" y="168"/>
                  <a:pt x="172" y="168"/>
                  <a:pt x="172" y="168"/>
                </a:cubicBezTo>
                <a:lnTo>
                  <a:pt x="172" y="64"/>
                </a:lnTo>
                <a:close/>
                <a:moveTo>
                  <a:pt x="176" y="172"/>
                </a:moveTo>
                <a:cubicBezTo>
                  <a:pt x="16" y="172"/>
                  <a:pt x="16" y="172"/>
                  <a:pt x="16" y="172"/>
                </a:cubicBezTo>
                <a:cubicBezTo>
                  <a:pt x="16" y="60"/>
                  <a:pt x="16" y="60"/>
                  <a:pt x="16" y="60"/>
                </a:cubicBezTo>
                <a:cubicBezTo>
                  <a:pt x="176" y="60"/>
                  <a:pt x="176" y="60"/>
                  <a:pt x="176" y="60"/>
                </a:cubicBezTo>
                <a:lnTo>
                  <a:pt x="176" y="172"/>
                </a:lnTo>
                <a:close/>
                <a:moveTo>
                  <a:pt x="180" y="56"/>
                </a:moveTo>
                <a:cubicBezTo>
                  <a:pt x="12" y="56"/>
                  <a:pt x="12" y="56"/>
                  <a:pt x="12" y="56"/>
                </a:cubicBezTo>
                <a:cubicBezTo>
                  <a:pt x="12" y="176"/>
                  <a:pt x="12" y="176"/>
                  <a:pt x="12" y="176"/>
                </a:cubicBezTo>
                <a:cubicBezTo>
                  <a:pt x="180" y="176"/>
                  <a:pt x="180" y="176"/>
                  <a:pt x="180" y="176"/>
                </a:cubicBezTo>
                <a:lnTo>
                  <a:pt x="180" y="56"/>
                </a:lnTo>
                <a:close/>
                <a:moveTo>
                  <a:pt x="100" y="11"/>
                </a:moveTo>
                <a:cubicBezTo>
                  <a:pt x="99" y="11"/>
                  <a:pt x="99" y="12"/>
                  <a:pt x="98" y="12"/>
                </a:cubicBezTo>
                <a:cubicBezTo>
                  <a:pt x="97" y="12"/>
                  <a:pt x="96" y="11"/>
                  <a:pt x="95" y="11"/>
                </a:cubicBezTo>
                <a:cubicBezTo>
                  <a:pt x="76" y="44"/>
                  <a:pt x="76" y="44"/>
                  <a:pt x="76" y="44"/>
                </a:cubicBezTo>
                <a:cubicBezTo>
                  <a:pt x="119" y="44"/>
                  <a:pt x="119" y="44"/>
                  <a:pt x="119" y="44"/>
                </a:cubicBezTo>
                <a:lnTo>
                  <a:pt x="100" y="11"/>
                </a:lnTo>
                <a:close/>
                <a:moveTo>
                  <a:pt x="184" y="188"/>
                </a:moveTo>
                <a:cubicBezTo>
                  <a:pt x="8" y="188"/>
                  <a:pt x="8" y="188"/>
                  <a:pt x="8" y="188"/>
                </a:cubicBezTo>
                <a:cubicBezTo>
                  <a:pt x="3" y="188"/>
                  <a:pt x="0" y="184"/>
                  <a:pt x="0" y="180"/>
                </a:cubicBezTo>
                <a:cubicBezTo>
                  <a:pt x="0" y="52"/>
                  <a:pt x="0" y="52"/>
                  <a:pt x="0" y="52"/>
                </a:cubicBezTo>
                <a:cubicBezTo>
                  <a:pt x="0" y="47"/>
                  <a:pt x="3" y="44"/>
                  <a:pt x="8" y="44"/>
                </a:cubicBezTo>
                <a:cubicBezTo>
                  <a:pt x="72" y="44"/>
                  <a:pt x="72" y="44"/>
                  <a:pt x="72" y="44"/>
                </a:cubicBezTo>
                <a:cubicBezTo>
                  <a:pt x="92" y="8"/>
                  <a:pt x="92" y="8"/>
                  <a:pt x="92" y="8"/>
                </a:cubicBezTo>
                <a:cubicBezTo>
                  <a:pt x="92" y="7"/>
                  <a:pt x="92" y="7"/>
                  <a:pt x="92" y="6"/>
                </a:cubicBezTo>
                <a:cubicBezTo>
                  <a:pt x="92" y="2"/>
                  <a:pt x="94" y="0"/>
                  <a:pt x="98" y="0"/>
                </a:cubicBezTo>
                <a:cubicBezTo>
                  <a:pt x="101" y="0"/>
                  <a:pt x="104" y="2"/>
                  <a:pt x="104" y="6"/>
                </a:cubicBezTo>
                <a:cubicBezTo>
                  <a:pt x="104" y="7"/>
                  <a:pt x="103" y="7"/>
                  <a:pt x="103" y="8"/>
                </a:cubicBezTo>
                <a:cubicBezTo>
                  <a:pt x="123" y="44"/>
                  <a:pt x="123" y="44"/>
                  <a:pt x="123" y="44"/>
                </a:cubicBezTo>
                <a:cubicBezTo>
                  <a:pt x="184" y="44"/>
                  <a:pt x="184" y="44"/>
                  <a:pt x="184" y="44"/>
                </a:cubicBezTo>
                <a:cubicBezTo>
                  <a:pt x="188" y="44"/>
                  <a:pt x="192" y="47"/>
                  <a:pt x="192" y="52"/>
                </a:cubicBezTo>
                <a:cubicBezTo>
                  <a:pt x="192" y="180"/>
                  <a:pt x="192" y="180"/>
                  <a:pt x="192" y="180"/>
                </a:cubicBezTo>
                <a:cubicBezTo>
                  <a:pt x="192" y="184"/>
                  <a:pt x="188" y="188"/>
                  <a:pt x="184" y="188"/>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6" name="Freeform 19"/>
          <p:cNvSpPr>
            <a:spLocks noEditPoints="1"/>
          </p:cNvSpPr>
          <p:nvPr/>
        </p:nvSpPr>
        <p:spPr bwMode="auto">
          <a:xfrm>
            <a:off x="2544097" y="2992724"/>
            <a:ext cx="399285" cy="300527"/>
          </a:xfrm>
          <a:custGeom>
            <a:avLst/>
            <a:gdLst>
              <a:gd name="T0" fmla="*/ 175 w 197"/>
              <a:gd name="T1" fmla="*/ 50 h 148"/>
              <a:gd name="T2" fmla="*/ 174 w 197"/>
              <a:gd name="T3" fmla="*/ 49 h 148"/>
              <a:gd name="T4" fmla="*/ 162 w 197"/>
              <a:gd name="T5" fmla="*/ 47 h 148"/>
              <a:gd name="T6" fmla="*/ 137 w 197"/>
              <a:gd name="T7" fmla="*/ 44 h 148"/>
              <a:gd name="T8" fmla="*/ 137 w 197"/>
              <a:gd name="T9" fmla="*/ 68 h 148"/>
              <a:gd name="T10" fmla="*/ 127 w 197"/>
              <a:gd name="T11" fmla="*/ 89 h 148"/>
              <a:gd name="T12" fmla="*/ 174 w 197"/>
              <a:gd name="T13" fmla="*/ 103 h 148"/>
              <a:gd name="T14" fmla="*/ 188 w 197"/>
              <a:gd name="T15" fmla="*/ 74 h 148"/>
              <a:gd name="T16" fmla="*/ 175 w 197"/>
              <a:gd name="T17" fmla="*/ 50 h 148"/>
              <a:gd name="T18" fmla="*/ 68 w 197"/>
              <a:gd name="T19" fmla="*/ 53 h 148"/>
              <a:gd name="T20" fmla="*/ 52 w 197"/>
              <a:gd name="T21" fmla="*/ 73 h 148"/>
              <a:gd name="T22" fmla="*/ 106 w 197"/>
              <a:gd name="T23" fmla="*/ 83 h 148"/>
              <a:gd name="T24" fmla="*/ 117 w 197"/>
              <a:gd name="T25" fmla="*/ 64 h 148"/>
              <a:gd name="T26" fmla="*/ 116 w 197"/>
              <a:gd name="T27" fmla="*/ 38 h 148"/>
              <a:gd name="T28" fmla="*/ 63 w 197"/>
              <a:gd name="T29" fmla="*/ 18 h 148"/>
              <a:gd name="T30" fmla="*/ 68 w 197"/>
              <a:gd name="T31" fmla="*/ 53 h 148"/>
              <a:gd name="T32" fmla="*/ 196 w 197"/>
              <a:gd name="T33" fmla="*/ 75 h 148"/>
              <a:gd name="T34" fmla="*/ 176 w 197"/>
              <a:gd name="T35" fmla="*/ 111 h 148"/>
              <a:gd name="T36" fmla="*/ 175 w 197"/>
              <a:gd name="T37" fmla="*/ 111 h 148"/>
              <a:gd name="T38" fmla="*/ 126 w 197"/>
              <a:gd name="T39" fmla="*/ 97 h 148"/>
              <a:gd name="T40" fmla="*/ 140 w 197"/>
              <a:gd name="T41" fmla="*/ 141 h 148"/>
              <a:gd name="T42" fmla="*/ 126 w 197"/>
              <a:gd name="T43" fmla="*/ 133 h 148"/>
              <a:gd name="T44" fmla="*/ 112 w 197"/>
              <a:gd name="T45" fmla="*/ 146 h 148"/>
              <a:gd name="T46" fmla="*/ 110 w 197"/>
              <a:gd name="T47" fmla="*/ 118 h 148"/>
              <a:gd name="T48" fmla="*/ 96 w 197"/>
              <a:gd name="T49" fmla="*/ 148 h 148"/>
              <a:gd name="T50" fmla="*/ 91 w 197"/>
              <a:gd name="T51" fmla="*/ 132 h 148"/>
              <a:gd name="T52" fmla="*/ 73 w 197"/>
              <a:gd name="T53" fmla="*/ 136 h 148"/>
              <a:gd name="T54" fmla="*/ 99 w 197"/>
              <a:gd name="T55" fmla="*/ 90 h 148"/>
              <a:gd name="T56" fmla="*/ 31 w 197"/>
              <a:gd name="T57" fmla="*/ 77 h 148"/>
              <a:gd name="T58" fmla="*/ 27 w 197"/>
              <a:gd name="T59" fmla="*/ 77 h 148"/>
              <a:gd name="T60" fmla="*/ 27 w 197"/>
              <a:gd name="T61" fmla="*/ 77 h 148"/>
              <a:gd name="T62" fmla="*/ 24 w 197"/>
              <a:gd name="T63" fmla="*/ 76 h 148"/>
              <a:gd name="T64" fmla="*/ 5 w 197"/>
              <a:gd name="T65" fmla="*/ 40 h 148"/>
              <a:gd name="T66" fmla="*/ 16 w 197"/>
              <a:gd name="T67" fmla="*/ 26 h 148"/>
              <a:gd name="T68" fmla="*/ 35 w 197"/>
              <a:gd name="T69" fmla="*/ 24 h 148"/>
              <a:gd name="T70" fmla="*/ 48 w 197"/>
              <a:gd name="T71" fmla="*/ 49 h 148"/>
              <a:gd name="T72" fmla="*/ 40 w 197"/>
              <a:gd name="T73" fmla="*/ 61 h 148"/>
              <a:gd name="T74" fmla="*/ 36 w 197"/>
              <a:gd name="T75" fmla="*/ 62 h 148"/>
              <a:gd name="T76" fmla="*/ 32 w 197"/>
              <a:gd name="T77" fmla="*/ 55 h 148"/>
              <a:gd name="T78" fmla="*/ 36 w 197"/>
              <a:gd name="T79" fmla="*/ 53 h 148"/>
              <a:gd name="T80" fmla="*/ 40 w 197"/>
              <a:gd name="T81" fmla="*/ 48 h 148"/>
              <a:gd name="T82" fmla="*/ 40 w 197"/>
              <a:gd name="T83" fmla="*/ 47 h 148"/>
              <a:gd name="T84" fmla="*/ 32 w 197"/>
              <a:gd name="T85" fmla="*/ 32 h 148"/>
              <a:gd name="T86" fmla="*/ 20 w 197"/>
              <a:gd name="T87" fmla="*/ 33 h 148"/>
              <a:gd name="T88" fmla="*/ 13 w 197"/>
              <a:gd name="T89" fmla="*/ 42 h 148"/>
              <a:gd name="T90" fmla="*/ 27 w 197"/>
              <a:gd name="T91" fmla="*/ 68 h 148"/>
              <a:gd name="T92" fmla="*/ 29 w 197"/>
              <a:gd name="T93" fmla="*/ 69 h 148"/>
              <a:gd name="T94" fmla="*/ 32 w 197"/>
              <a:gd name="T95" fmla="*/ 69 h 148"/>
              <a:gd name="T96" fmla="*/ 32 w 197"/>
              <a:gd name="T97" fmla="*/ 70 h 148"/>
              <a:gd name="T98" fmla="*/ 48 w 197"/>
              <a:gd name="T99" fmla="*/ 66 h 148"/>
              <a:gd name="T100" fmla="*/ 60 w 197"/>
              <a:gd name="T101" fmla="*/ 51 h 148"/>
              <a:gd name="T102" fmla="*/ 43 w 197"/>
              <a:gd name="T103" fmla="*/ 10 h 148"/>
              <a:gd name="T104" fmla="*/ 36 w 197"/>
              <a:gd name="T105" fmla="*/ 7 h 148"/>
              <a:gd name="T106" fmla="*/ 39 w 197"/>
              <a:gd name="T107" fmla="*/ 0 h 148"/>
              <a:gd name="T108" fmla="*/ 46 w 197"/>
              <a:gd name="T109" fmla="*/ 3 h 148"/>
              <a:gd name="T110" fmla="*/ 127 w 197"/>
              <a:gd name="T111" fmla="*/ 33 h 148"/>
              <a:gd name="T112" fmla="*/ 163 w 197"/>
              <a:gd name="T113" fmla="*/ 39 h 148"/>
              <a:gd name="T114" fmla="*/ 178 w 197"/>
              <a:gd name="T115" fmla="*/ 42 h 148"/>
              <a:gd name="T116" fmla="*/ 179 w 197"/>
              <a:gd name="T117" fmla="*/ 43 h 148"/>
              <a:gd name="T118" fmla="*/ 196 w 197"/>
              <a:gd name="T119" fmla="*/ 7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7" h="148">
                <a:moveTo>
                  <a:pt x="175" y="50"/>
                </a:moveTo>
                <a:cubicBezTo>
                  <a:pt x="174" y="49"/>
                  <a:pt x="174" y="49"/>
                  <a:pt x="174" y="49"/>
                </a:cubicBezTo>
                <a:cubicBezTo>
                  <a:pt x="173" y="49"/>
                  <a:pt x="167" y="48"/>
                  <a:pt x="162" y="47"/>
                </a:cubicBezTo>
                <a:cubicBezTo>
                  <a:pt x="155" y="46"/>
                  <a:pt x="146" y="45"/>
                  <a:pt x="137" y="44"/>
                </a:cubicBezTo>
                <a:cubicBezTo>
                  <a:pt x="138" y="49"/>
                  <a:pt x="139" y="58"/>
                  <a:pt x="137" y="68"/>
                </a:cubicBezTo>
                <a:cubicBezTo>
                  <a:pt x="136" y="75"/>
                  <a:pt x="130" y="84"/>
                  <a:pt x="127" y="89"/>
                </a:cubicBezTo>
                <a:cubicBezTo>
                  <a:pt x="142" y="94"/>
                  <a:pt x="169" y="102"/>
                  <a:pt x="174" y="103"/>
                </a:cubicBezTo>
                <a:cubicBezTo>
                  <a:pt x="177" y="101"/>
                  <a:pt x="187" y="89"/>
                  <a:pt x="188" y="74"/>
                </a:cubicBezTo>
                <a:cubicBezTo>
                  <a:pt x="188" y="58"/>
                  <a:pt x="179" y="52"/>
                  <a:pt x="175" y="50"/>
                </a:cubicBezTo>
                <a:close/>
                <a:moveTo>
                  <a:pt x="68" y="53"/>
                </a:moveTo>
                <a:cubicBezTo>
                  <a:pt x="66" y="62"/>
                  <a:pt x="60" y="69"/>
                  <a:pt x="52" y="73"/>
                </a:cubicBezTo>
                <a:cubicBezTo>
                  <a:pt x="69" y="76"/>
                  <a:pt x="91" y="80"/>
                  <a:pt x="106" y="83"/>
                </a:cubicBezTo>
                <a:cubicBezTo>
                  <a:pt x="110" y="79"/>
                  <a:pt x="115" y="72"/>
                  <a:pt x="117" y="64"/>
                </a:cubicBezTo>
                <a:cubicBezTo>
                  <a:pt x="119" y="53"/>
                  <a:pt x="117" y="43"/>
                  <a:pt x="116" y="38"/>
                </a:cubicBezTo>
                <a:cubicBezTo>
                  <a:pt x="102" y="33"/>
                  <a:pt x="80" y="25"/>
                  <a:pt x="63" y="18"/>
                </a:cubicBezTo>
                <a:cubicBezTo>
                  <a:pt x="70" y="28"/>
                  <a:pt x="72" y="41"/>
                  <a:pt x="68" y="53"/>
                </a:cubicBezTo>
                <a:close/>
                <a:moveTo>
                  <a:pt x="196" y="75"/>
                </a:moveTo>
                <a:cubicBezTo>
                  <a:pt x="195" y="94"/>
                  <a:pt x="181" y="110"/>
                  <a:pt x="176" y="111"/>
                </a:cubicBezTo>
                <a:cubicBezTo>
                  <a:pt x="175" y="111"/>
                  <a:pt x="175" y="111"/>
                  <a:pt x="175" y="111"/>
                </a:cubicBezTo>
                <a:cubicBezTo>
                  <a:pt x="171" y="111"/>
                  <a:pt x="161" y="108"/>
                  <a:pt x="126" y="97"/>
                </a:cubicBezTo>
                <a:cubicBezTo>
                  <a:pt x="140" y="141"/>
                  <a:pt x="140" y="141"/>
                  <a:pt x="140" y="141"/>
                </a:cubicBezTo>
                <a:cubicBezTo>
                  <a:pt x="126" y="133"/>
                  <a:pt x="126" y="133"/>
                  <a:pt x="126" y="133"/>
                </a:cubicBezTo>
                <a:cubicBezTo>
                  <a:pt x="112" y="146"/>
                  <a:pt x="112" y="146"/>
                  <a:pt x="112" y="146"/>
                </a:cubicBezTo>
                <a:cubicBezTo>
                  <a:pt x="110" y="118"/>
                  <a:pt x="110" y="118"/>
                  <a:pt x="110" y="118"/>
                </a:cubicBezTo>
                <a:cubicBezTo>
                  <a:pt x="96" y="148"/>
                  <a:pt x="96" y="148"/>
                  <a:pt x="96" y="148"/>
                </a:cubicBezTo>
                <a:cubicBezTo>
                  <a:pt x="91" y="132"/>
                  <a:pt x="91" y="132"/>
                  <a:pt x="91" y="132"/>
                </a:cubicBezTo>
                <a:cubicBezTo>
                  <a:pt x="73" y="136"/>
                  <a:pt x="73" y="136"/>
                  <a:pt x="73" y="136"/>
                </a:cubicBezTo>
                <a:cubicBezTo>
                  <a:pt x="73" y="136"/>
                  <a:pt x="92" y="101"/>
                  <a:pt x="99" y="90"/>
                </a:cubicBezTo>
                <a:cubicBezTo>
                  <a:pt x="75" y="85"/>
                  <a:pt x="35" y="78"/>
                  <a:pt x="31" y="77"/>
                </a:cubicBezTo>
                <a:cubicBezTo>
                  <a:pt x="30" y="77"/>
                  <a:pt x="28" y="77"/>
                  <a:pt x="27" y="77"/>
                </a:cubicBezTo>
                <a:cubicBezTo>
                  <a:pt x="27" y="77"/>
                  <a:pt x="27" y="77"/>
                  <a:pt x="27" y="77"/>
                </a:cubicBezTo>
                <a:cubicBezTo>
                  <a:pt x="26" y="77"/>
                  <a:pt x="25" y="76"/>
                  <a:pt x="24" y="76"/>
                </a:cubicBezTo>
                <a:cubicBezTo>
                  <a:pt x="9" y="71"/>
                  <a:pt x="0" y="55"/>
                  <a:pt x="5" y="40"/>
                </a:cubicBezTo>
                <a:cubicBezTo>
                  <a:pt x="7" y="34"/>
                  <a:pt x="11" y="29"/>
                  <a:pt x="16" y="26"/>
                </a:cubicBezTo>
                <a:cubicBezTo>
                  <a:pt x="22" y="23"/>
                  <a:pt x="28" y="22"/>
                  <a:pt x="35" y="24"/>
                </a:cubicBezTo>
                <a:cubicBezTo>
                  <a:pt x="45" y="28"/>
                  <a:pt x="51" y="39"/>
                  <a:pt x="48" y="49"/>
                </a:cubicBezTo>
                <a:cubicBezTo>
                  <a:pt x="48" y="52"/>
                  <a:pt x="46" y="58"/>
                  <a:pt x="40" y="61"/>
                </a:cubicBezTo>
                <a:cubicBezTo>
                  <a:pt x="36" y="62"/>
                  <a:pt x="36" y="62"/>
                  <a:pt x="36" y="62"/>
                </a:cubicBezTo>
                <a:cubicBezTo>
                  <a:pt x="32" y="55"/>
                  <a:pt x="32" y="55"/>
                  <a:pt x="32" y="55"/>
                </a:cubicBezTo>
                <a:cubicBezTo>
                  <a:pt x="36" y="53"/>
                  <a:pt x="36" y="53"/>
                  <a:pt x="36" y="53"/>
                </a:cubicBezTo>
                <a:cubicBezTo>
                  <a:pt x="40" y="51"/>
                  <a:pt x="40" y="48"/>
                  <a:pt x="40" y="48"/>
                </a:cubicBezTo>
                <a:cubicBezTo>
                  <a:pt x="40" y="47"/>
                  <a:pt x="40" y="47"/>
                  <a:pt x="40" y="47"/>
                </a:cubicBezTo>
                <a:cubicBezTo>
                  <a:pt x="42" y="41"/>
                  <a:pt x="39" y="34"/>
                  <a:pt x="32" y="32"/>
                </a:cubicBezTo>
                <a:cubicBezTo>
                  <a:pt x="28" y="31"/>
                  <a:pt x="24" y="31"/>
                  <a:pt x="20" y="33"/>
                </a:cubicBezTo>
                <a:cubicBezTo>
                  <a:pt x="16" y="35"/>
                  <a:pt x="14" y="38"/>
                  <a:pt x="13" y="42"/>
                </a:cubicBezTo>
                <a:cubicBezTo>
                  <a:pt x="9" y="53"/>
                  <a:pt x="16" y="65"/>
                  <a:pt x="27" y="68"/>
                </a:cubicBezTo>
                <a:cubicBezTo>
                  <a:pt x="27" y="69"/>
                  <a:pt x="28" y="69"/>
                  <a:pt x="29" y="69"/>
                </a:cubicBezTo>
                <a:cubicBezTo>
                  <a:pt x="32" y="69"/>
                  <a:pt x="32" y="69"/>
                  <a:pt x="32" y="69"/>
                </a:cubicBezTo>
                <a:cubicBezTo>
                  <a:pt x="32" y="70"/>
                  <a:pt x="32" y="70"/>
                  <a:pt x="32" y="70"/>
                </a:cubicBezTo>
                <a:cubicBezTo>
                  <a:pt x="38" y="70"/>
                  <a:pt x="43" y="69"/>
                  <a:pt x="48" y="66"/>
                </a:cubicBezTo>
                <a:cubicBezTo>
                  <a:pt x="54" y="63"/>
                  <a:pt x="58" y="58"/>
                  <a:pt x="60" y="51"/>
                </a:cubicBezTo>
                <a:cubicBezTo>
                  <a:pt x="65" y="35"/>
                  <a:pt x="57" y="18"/>
                  <a:pt x="43" y="10"/>
                </a:cubicBezTo>
                <a:cubicBezTo>
                  <a:pt x="36" y="7"/>
                  <a:pt x="36" y="7"/>
                  <a:pt x="36" y="7"/>
                </a:cubicBezTo>
                <a:cubicBezTo>
                  <a:pt x="39" y="0"/>
                  <a:pt x="39" y="0"/>
                  <a:pt x="39" y="0"/>
                </a:cubicBezTo>
                <a:cubicBezTo>
                  <a:pt x="41" y="0"/>
                  <a:pt x="44" y="1"/>
                  <a:pt x="46" y="3"/>
                </a:cubicBezTo>
                <a:cubicBezTo>
                  <a:pt x="64" y="10"/>
                  <a:pt x="112" y="29"/>
                  <a:pt x="127" y="33"/>
                </a:cubicBezTo>
                <a:cubicBezTo>
                  <a:pt x="139" y="36"/>
                  <a:pt x="153" y="38"/>
                  <a:pt x="163" y="39"/>
                </a:cubicBezTo>
                <a:cubicBezTo>
                  <a:pt x="173" y="41"/>
                  <a:pt x="177" y="41"/>
                  <a:pt x="178" y="42"/>
                </a:cubicBezTo>
                <a:cubicBezTo>
                  <a:pt x="179" y="43"/>
                  <a:pt x="179" y="43"/>
                  <a:pt x="179" y="43"/>
                </a:cubicBezTo>
                <a:cubicBezTo>
                  <a:pt x="184" y="46"/>
                  <a:pt x="197" y="53"/>
                  <a:pt x="196" y="75"/>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7" name="Freeform 20"/>
          <p:cNvSpPr>
            <a:spLocks noEditPoints="1"/>
          </p:cNvSpPr>
          <p:nvPr/>
        </p:nvSpPr>
        <p:spPr bwMode="auto">
          <a:xfrm>
            <a:off x="1978090" y="2935380"/>
            <a:ext cx="210262" cy="390790"/>
          </a:xfrm>
          <a:custGeom>
            <a:avLst/>
            <a:gdLst>
              <a:gd name="T0" fmla="*/ 47 w 104"/>
              <a:gd name="T1" fmla="*/ 85 h 192"/>
              <a:gd name="T2" fmla="*/ 76 w 104"/>
              <a:gd name="T3" fmla="*/ 70 h 192"/>
              <a:gd name="T4" fmla="*/ 72 w 104"/>
              <a:gd name="T5" fmla="*/ 55 h 192"/>
              <a:gd name="T6" fmla="*/ 52 w 104"/>
              <a:gd name="T7" fmla="*/ 66 h 192"/>
              <a:gd name="T8" fmla="*/ 47 w 104"/>
              <a:gd name="T9" fmla="*/ 85 h 192"/>
              <a:gd name="T10" fmla="*/ 37 w 104"/>
              <a:gd name="T11" fmla="*/ 132 h 192"/>
              <a:gd name="T12" fmla="*/ 83 w 104"/>
              <a:gd name="T13" fmla="*/ 107 h 192"/>
              <a:gd name="T14" fmla="*/ 80 w 104"/>
              <a:gd name="T15" fmla="*/ 92 h 192"/>
              <a:gd name="T16" fmla="*/ 42 w 104"/>
              <a:gd name="T17" fmla="*/ 112 h 192"/>
              <a:gd name="T18" fmla="*/ 37 w 104"/>
              <a:gd name="T19" fmla="*/ 132 h 192"/>
              <a:gd name="T20" fmla="*/ 48 w 104"/>
              <a:gd name="T21" fmla="*/ 168 h 192"/>
              <a:gd name="T22" fmla="*/ 92 w 104"/>
              <a:gd name="T23" fmla="*/ 145 h 192"/>
              <a:gd name="T24" fmla="*/ 88 w 104"/>
              <a:gd name="T25" fmla="*/ 129 h 192"/>
              <a:gd name="T26" fmla="*/ 34 w 104"/>
              <a:gd name="T27" fmla="*/ 157 h 192"/>
              <a:gd name="T28" fmla="*/ 48 w 104"/>
              <a:gd name="T29" fmla="*/ 168 h 192"/>
              <a:gd name="T30" fmla="*/ 72 w 104"/>
              <a:gd name="T31" fmla="*/ 32 h 192"/>
              <a:gd name="T32" fmla="*/ 104 w 104"/>
              <a:gd name="T33" fmla="*/ 160 h 192"/>
              <a:gd name="T34" fmla="*/ 64 w 104"/>
              <a:gd name="T35" fmla="*/ 192 h 192"/>
              <a:gd name="T36" fmla="*/ 24 w 104"/>
              <a:gd name="T37" fmla="*/ 159 h 192"/>
              <a:gd name="T38" fmla="*/ 54 w 104"/>
              <a:gd name="T39" fmla="*/ 32 h 192"/>
              <a:gd name="T40" fmla="*/ 72 w 104"/>
              <a:gd name="T41" fmla="*/ 32 h 192"/>
              <a:gd name="T42" fmla="*/ 12 w 104"/>
              <a:gd name="T43" fmla="*/ 120 h 192"/>
              <a:gd name="T44" fmla="*/ 0 w 104"/>
              <a:gd name="T45" fmla="*/ 101 h 192"/>
              <a:gd name="T46" fmla="*/ 41 w 104"/>
              <a:gd name="T47" fmla="*/ 47 h 192"/>
              <a:gd name="T48" fmla="*/ 24 w 104"/>
              <a:gd name="T49" fmla="*/ 116 h 192"/>
              <a:gd name="T50" fmla="*/ 12 w 104"/>
              <a:gd name="T51" fmla="*/ 120 h 192"/>
              <a:gd name="T52" fmla="*/ 53 w 104"/>
              <a:gd name="T53" fmla="*/ 24 h 192"/>
              <a:gd name="T54" fmla="*/ 44 w 104"/>
              <a:gd name="T55" fmla="*/ 0 h 192"/>
              <a:gd name="T56" fmla="*/ 84 w 104"/>
              <a:gd name="T57" fmla="*/ 0 h 192"/>
              <a:gd name="T58" fmla="*/ 72 w 104"/>
              <a:gd name="T59" fmla="*/ 24 h 192"/>
              <a:gd name="T60" fmla="*/ 53 w 104"/>
              <a:gd name="T61" fmla="*/ 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4" h="192">
                <a:moveTo>
                  <a:pt x="47" y="85"/>
                </a:moveTo>
                <a:cubicBezTo>
                  <a:pt x="76" y="70"/>
                  <a:pt x="76" y="70"/>
                  <a:pt x="76" y="70"/>
                </a:cubicBezTo>
                <a:cubicBezTo>
                  <a:pt x="72" y="55"/>
                  <a:pt x="72" y="55"/>
                  <a:pt x="72" y="55"/>
                </a:cubicBezTo>
                <a:cubicBezTo>
                  <a:pt x="52" y="66"/>
                  <a:pt x="52" y="66"/>
                  <a:pt x="52" y="66"/>
                </a:cubicBezTo>
                <a:lnTo>
                  <a:pt x="47" y="85"/>
                </a:lnTo>
                <a:close/>
                <a:moveTo>
                  <a:pt x="37" y="132"/>
                </a:moveTo>
                <a:cubicBezTo>
                  <a:pt x="83" y="107"/>
                  <a:pt x="83" y="107"/>
                  <a:pt x="83" y="107"/>
                </a:cubicBezTo>
                <a:cubicBezTo>
                  <a:pt x="80" y="92"/>
                  <a:pt x="80" y="92"/>
                  <a:pt x="80" y="92"/>
                </a:cubicBezTo>
                <a:cubicBezTo>
                  <a:pt x="68" y="98"/>
                  <a:pt x="53" y="106"/>
                  <a:pt x="42" y="112"/>
                </a:cubicBezTo>
                <a:lnTo>
                  <a:pt x="37" y="132"/>
                </a:lnTo>
                <a:close/>
                <a:moveTo>
                  <a:pt x="48" y="168"/>
                </a:moveTo>
                <a:cubicBezTo>
                  <a:pt x="92" y="145"/>
                  <a:pt x="92" y="145"/>
                  <a:pt x="92" y="145"/>
                </a:cubicBezTo>
                <a:cubicBezTo>
                  <a:pt x="88" y="129"/>
                  <a:pt x="88" y="129"/>
                  <a:pt x="88" y="129"/>
                </a:cubicBezTo>
                <a:cubicBezTo>
                  <a:pt x="73" y="137"/>
                  <a:pt x="50" y="149"/>
                  <a:pt x="34" y="157"/>
                </a:cubicBezTo>
                <a:lnTo>
                  <a:pt x="48" y="168"/>
                </a:lnTo>
                <a:close/>
                <a:moveTo>
                  <a:pt x="72" y="32"/>
                </a:moveTo>
                <a:cubicBezTo>
                  <a:pt x="104" y="160"/>
                  <a:pt x="104" y="160"/>
                  <a:pt x="104" y="160"/>
                </a:cubicBezTo>
                <a:cubicBezTo>
                  <a:pt x="64" y="192"/>
                  <a:pt x="64" y="192"/>
                  <a:pt x="64" y="192"/>
                </a:cubicBezTo>
                <a:cubicBezTo>
                  <a:pt x="24" y="159"/>
                  <a:pt x="24" y="159"/>
                  <a:pt x="24" y="159"/>
                </a:cubicBezTo>
                <a:cubicBezTo>
                  <a:pt x="54" y="32"/>
                  <a:pt x="54" y="32"/>
                  <a:pt x="54" y="32"/>
                </a:cubicBezTo>
                <a:lnTo>
                  <a:pt x="72" y="32"/>
                </a:lnTo>
                <a:close/>
                <a:moveTo>
                  <a:pt x="12" y="120"/>
                </a:moveTo>
                <a:cubicBezTo>
                  <a:pt x="0" y="101"/>
                  <a:pt x="0" y="101"/>
                  <a:pt x="0" y="101"/>
                </a:cubicBezTo>
                <a:cubicBezTo>
                  <a:pt x="41" y="47"/>
                  <a:pt x="41" y="47"/>
                  <a:pt x="41" y="47"/>
                </a:cubicBezTo>
                <a:cubicBezTo>
                  <a:pt x="24" y="116"/>
                  <a:pt x="24" y="116"/>
                  <a:pt x="24" y="116"/>
                </a:cubicBezTo>
                <a:lnTo>
                  <a:pt x="12" y="120"/>
                </a:lnTo>
                <a:close/>
                <a:moveTo>
                  <a:pt x="53" y="24"/>
                </a:moveTo>
                <a:cubicBezTo>
                  <a:pt x="44" y="0"/>
                  <a:pt x="44" y="0"/>
                  <a:pt x="44" y="0"/>
                </a:cubicBezTo>
                <a:cubicBezTo>
                  <a:pt x="84" y="0"/>
                  <a:pt x="84" y="0"/>
                  <a:pt x="84" y="0"/>
                </a:cubicBezTo>
                <a:cubicBezTo>
                  <a:pt x="72" y="24"/>
                  <a:pt x="72" y="24"/>
                  <a:pt x="72" y="24"/>
                </a:cubicBezTo>
                <a:lnTo>
                  <a:pt x="53" y="24"/>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8" name="Freeform 21"/>
          <p:cNvSpPr>
            <a:spLocks noEditPoints="1"/>
          </p:cNvSpPr>
          <p:nvPr/>
        </p:nvSpPr>
        <p:spPr bwMode="auto">
          <a:xfrm>
            <a:off x="1313323" y="2935380"/>
            <a:ext cx="292031" cy="390790"/>
          </a:xfrm>
          <a:custGeom>
            <a:avLst/>
            <a:gdLst>
              <a:gd name="T0" fmla="*/ 56 w 144"/>
              <a:gd name="T1" fmla="*/ 20 h 192"/>
              <a:gd name="T2" fmla="*/ 20 w 144"/>
              <a:gd name="T3" fmla="*/ 24 h 192"/>
              <a:gd name="T4" fmla="*/ 20 w 144"/>
              <a:gd name="T5" fmla="*/ 32 h 192"/>
              <a:gd name="T6" fmla="*/ 56 w 144"/>
              <a:gd name="T7" fmla="*/ 36 h 192"/>
              <a:gd name="T8" fmla="*/ 20 w 144"/>
              <a:gd name="T9" fmla="*/ 32 h 192"/>
              <a:gd name="T10" fmla="*/ 56 w 144"/>
              <a:gd name="T11" fmla="*/ 44 h 192"/>
              <a:gd name="T12" fmla="*/ 20 w 144"/>
              <a:gd name="T13" fmla="*/ 48 h 192"/>
              <a:gd name="T14" fmla="*/ 56 w 144"/>
              <a:gd name="T15" fmla="*/ 172 h 192"/>
              <a:gd name="T16" fmla="*/ 20 w 144"/>
              <a:gd name="T17" fmla="*/ 168 h 192"/>
              <a:gd name="T18" fmla="*/ 56 w 144"/>
              <a:gd name="T19" fmla="*/ 172 h 192"/>
              <a:gd name="T20" fmla="*/ 20 w 144"/>
              <a:gd name="T21" fmla="*/ 160 h 192"/>
              <a:gd name="T22" fmla="*/ 56 w 144"/>
              <a:gd name="T23" fmla="*/ 156 h 192"/>
              <a:gd name="T24" fmla="*/ 56 w 144"/>
              <a:gd name="T25" fmla="*/ 148 h 192"/>
              <a:gd name="T26" fmla="*/ 20 w 144"/>
              <a:gd name="T27" fmla="*/ 144 h 192"/>
              <a:gd name="T28" fmla="*/ 56 w 144"/>
              <a:gd name="T29" fmla="*/ 148 h 192"/>
              <a:gd name="T30" fmla="*/ 16 w 144"/>
              <a:gd name="T31" fmla="*/ 104 h 192"/>
              <a:gd name="T32" fmla="*/ 24 w 144"/>
              <a:gd name="T33" fmla="*/ 88 h 192"/>
              <a:gd name="T34" fmla="*/ 88 w 144"/>
              <a:gd name="T35" fmla="*/ 20 h 192"/>
              <a:gd name="T36" fmla="*/ 124 w 144"/>
              <a:gd name="T37" fmla="*/ 24 h 192"/>
              <a:gd name="T38" fmla="*/ 88 w 144"/>
              <a:gd name="T39" fmla="*/ 20 h 192"/>
              <a:gd name="T40" fmla="*/ 124 w 144"/>
              <a:gd name="T41" fmla="*/ 32 h 192"/>
              <a:gd name="T42" fmla="*/ 88 w 144"/>
              <a:gd name="T43" fmla="*/ 36 h 192"/>
              <a:gd name="T44" fmla="*/ 88 w 144"/>
              <a:gd name="T45" fmla="*/ 44 h 192"/>
              <a:gd name="T46" fmla="*/ 124 w 144"/>
              <a:gd name="T47" fmla="*/ 48 h 192"/>
              <a:gd name="T48" fmla="*/ 88 w 144"/>
              <a:gd name="T49" fmla="*/ 44 h 192"/>
              <a:gd name="T50" fmla="*/ 88 w 144"/>
              <a:gd name="T51" fmla="*/ 172 h 192"/>
              <a:gd name="T52" fmla="*/ 124 w 144"/>
              <a:gd name="T53" fmla="*/ 168 h 192"/>
              <a:gd name="T54" fmla="*/ 124 w 144"/>
              <a:gd name="T55" fmla="*/ 160 h 192"/>
              <a:gd name="T56" fmla="*/ 88 w 144"/>
              <a:gd name="T57" fmla="*/ 156 h 192"/>
              <a:gd name="T58" fmla="*/ 124 w 144"/>
              <a:gd name="T59" fmla="*/ 160 h 192"/>
              <a:gd name="T60" fmla="*/ 88 w 144"/>
              <a:gd name="T61" fmla="*/ 148 h 192"/>
              <a:gd name="T62" fmla="*/ 124 w 144"/>
              <a:gd name="T63" fmla="*/ 144 h 192"/>
              <a:gd name="T64" fmla="*/ 92 w 144"/>
              <a:gd name="T65" fmla="*/ 104 h 192"/>
              <a:gd name="T66" fmla="*/ 84 w 144"/>
              <a:gd name="T67" fmla="*/ 88 h 192"/>
              <a:gd name="T68" fmla="*/ 92 w 144"/>
              <a:gd name="T69" fmla="*/ 104 h 192"/>
              <a:gd name="T70" fmla="*/ 76 w 144"/>
              <a:gd name="T71" fmla="*/ 8 h 192"/>
              <a:gd name="T72" fmla="*/ 136 w 144"/>
              <a:gd name="T73" fmla="*/ 184 h 192"/>
              <a:gd name="T74" fmla="*/ 68 w 144"/>
              <a:gd name="T75" fmla="*/ 8 h 192"/>
              <a:gd name="T76" fmla="*/ 8 w 144"/>
              <a:gd name="T77" fmla="*/ 184 h 192"/>
              <a:gd name="T78" fmla="*/ 68 w 144"/>
              <a:gd name="T79" fmla="*/ 8 h 192"/>
              <a:gd name="T80" fmla="*/ 8 w 144"/>
              <a:gd name="T81" fmla="*/ 192 h 192"/>
              <a:gd name="T82" fmla="*/ 0 w 144"/>
              <a:gd name="T83" fmla="*/ 8 h 192"/>
              <a:gd name="T84" fmla="*/ 136 w 144"/>
              <a:gd name="T85" fmla="*/ 0 h 192"/>
              <a:gd name="T86" fmla="*/ 144 w 144"/>
              <a:gd name="T87"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4" h="192">
                <a:moveTo>
                  <a:pt x="20" y="20"/>
                </a:moveTo>
                <a:cubicBezTo>
                  <a:pt x="56" y="20"/>
                  <a:pt x="56" y="20"/>
                  <a:pt x="56" y="20"/>
                </a:cubicBezTo>
                <a:cubicBezTo>
                  <a:pt x="56" y="24"/>
                  <a:pt x="56" y="24"/>
                  <a:pt x="56" y="24"/>
                </a:cubicBezTo>
                <a:cubicBezTo>
                  <a:pt x="20" y="24"/>
                  <a:pt x="20" y="24"/>
                  <a:pt x="20" y="24"/>
                </a:cubicBezTo>
                <a:lnTo>
                  <a:pt x="20" y="20"/>
                </a:lnTo>
                <a:close/>
                <a:moveTo>
                  <a:pt x="20" y="32"/>
                </a:moveTo>
                <a:cubicBezTo>
                  <a:pt x="56" y="32"/>
                  <a:pt x="56" y="32"/>
                  <a:pt x="56" y="32"/>
                </a:cubicBezTo>
                <a:cubicBezTo>
                  <a:pt x="56" y="36"/>
                  <a:pt x="56" y="36"/>
                  <a:pt x="56" y="36"/>
                </a:cubicBezTo>
                <a:cubicBezTo>
                  <a:pt x="20" y="36"/>
                  <a:pt x="20" y="36"/>
                  <a:pt x="20" y="36"/>
                </a:cubicBezTo>
                <a:lnTo>
                  <a:pt x="20" y="32"/>
                </a:lnTo>
                <a:close/>
                <a:moveTo>
                  <a:pt x="20" y="44"/>
                </a:moveTo>
                <a:cubicBezTo>
                  <a:pt x="56" y="44"/>
                  <a:pt x="56" y="44"/>
                  <a:pt x="56" y="44"/>
                </a:cubicBezTo>
                <a:cubicBezTo>
                  <a:pt x="56" y="48"/>
                  <a:pt x="56" y="48"/>
                  <a:pt x="56" y="48"/>
                </a:cubicBezTo>
                <a:cubicBezTo>
                  <a:pt x="20" y="48"/>
                  <a:pt x="20" y="48"/>
                  <a:pt x="20" y="48"/>
                </a:cubicBezTo>
                <a:lnTo>
                  <a:pt x="20" y="44"/>
                </a:lnTo>
                <a:close/>
                <a:moveTo>
                  <a:pt x="56" y="172"/>
                </a:moveTo>
                <a:cubicBezTo>
                  <a:pt x="20" y="172"/>
                  <a:pt x="20" y="172"/>
                  <a:pt x="20" y="172"/>
                </a:cubicBezTo>
                <a:cubicBezTo>
                  <a:pt x="20" y="168"/>
                  <a:pt x="20" y="168"/>
                  <a:pt x="20" y="168"/>
                </a:cubicBezTo>
                <a:cubicBezTo>
                  <a:pt x="56" y="168"/>
                  <a:pt x="56" y="168"/>
                  <a:pt x="56" y="168"/>
                </a:cubicBezTo>
                <a:lnTo>
                  <a:pt x="56" y="172"/>
                </a:lnTo>
                <a:close/>
                <a:moveTo>
                  <a:pt x="56" y="160"/>
                </a:moveTo>
                <a:cubicBezTo>
                  <a:pt x="20" y="160"/>
                  <a:pt x="20" y="160"/>
                  <a:pt x="20" y="160"/>
                </a:cubicBezTo>
                <a:cubicBezTo>
                  <a:pt x="20" y="156"/>
                  <a:pt x="20" y="156"/>
                  <a:pt x="20" y="156"/>
                </a:cubicBezTo>
                <a:cubicBezTo>
                  <a:pt x="56" y="156"/>
                  <a:pt x="56" y="156"/>
                  <a:pt x="56" y="156"/>
                </a:cubicBezTo>
                <a:lnTo>
                  <a:pt x="56" y="160"/>
                </a:lnTo>
                <a:close/>
                <a:moveTo>
                  <a:pt x="56" y="148"/>
                </a:moveTo>
                <a:cubicBezTo>
                  <a:pt x="20" y="148"/>
                  <a:pt x="20" y="148"/>
                  <a:pt x="20" y="148"/>
                </a:cubicBezTo>
                <a:cubicBezTo>
                  <a:pt x="20" y="144"/>
                  <a:pt x="20" y="144"/>
                  <a:pt x="20" y="144"/>
                </a:cubicBezTo>
                <a:cubicBezTo>
                  <a:pt x="56" y="144"/>
                  <a:pt x="56" y="144"/>
                  <a:pt x="56" y="144"/>
                </a:cubicBezTo>
                <a:lnTo>
                  <a:pt x="56" y="148"/>
                </a:lnTo>
                <a:close/>
                <a:moveTo>
                  <a:pt x="24" y="104"/>
                </a:moveTo>
                <a:cubicBezTo>
                  <a:pt x="16" y="104"/>
                  <a:pt x="16" y="104"/>
                  <a:pt x="16" y="104"/>
                </a:cubicBezTo>
                <a:cubicBezTo>
                  <a:pt x="16" y="88"/>
                  <a:pt x="16" y="88"/>
                  <a:pt x="16" y="88"/>
                </a:cubicBezTo>
                <a:cubicBezTo>
                  <a:pt x="24" y="88"/>
                  <a:pt x="24" y="88"/>
                  <a:pt x="24" y="88"/>
                </a:cubicBezTo>
                <a:lnTo>
                  <a:pt x="24" y="104"/>
                </a:lnTo>
                <a:close/>
                <a:moveTo>
                  <a:pt x="88" y="20"/>
                </a:moveTo>
                <a:cubicBezTo>
                  <a:pt x="124" y="20"/>
                  <a:pt x="124" y="20"/>
                  <a:pt x="124" y="20"/>
                </a:cubicBezTo>
                <a:cubicBezTo>
                  <a:pt x="124" y="24"/>
                  <a:pt x="124" y="24"/>
                  <a:pt x="124" y="24"/>
                </a:cubicBezTo>
                <a:cubicBezTo>
                  <a:pt x="88" y="24"/>
                  <a:pt x="88" y="24"/>
                  <a:pt x="88" y="24"/>
                </a:cubicBezTo>
                <a:lnTo>
                  <a:pt x="88" y="20"/>
                </a:lnTo>
                <a:close/>
                <a:moveTo>
                  <a:pt x="88" y="32"/>
                </a:moveTo>
                <a:cubicBezTo>
                  <a:pt x="124" y="32"/>
                  <a:pt x="124" y="32"/>
                  <a:pt x="124" y="32"/>
                </a:cubicBezTo>
                <a:cubicBezTo>
                  <a:pt x="124" y="36"/>
                  <a:pt x="124" y="36"/>
                  <a:pt x="124" y="36"/>
                </a:cubicBezTo>
                <a:cubicBezTo>
                  <a:pt x="88" y="36"/>
                  <a:pt x="88" y="36"/>
                  <a:pt x="88" y="36"/>
                </a:cubicBezTo>
                <a:lnTo>
                  <a:pt x="88" y="32"/>
                </a:lnTo>
                <a:close/>
                <a:moveTo>
                  <a:pt x="88" y="44"/>
                </a:moveTo>
                <a:cubicBezTo>
                  <a:pt x="124" y="44"/>
                  <a:pt x="124" y="44"/>
                  <a:pt x="124" y="44"/>
                </a:cubicBezTo>
                <a:cubicBezTo>
                  <a:pt x="124" y="48"/>
                  <a:pt x="124" y="48"/>
                  <a:pt x="124" y="48"/>
                </a:cubicBezTo>
                <a:cubicBezTo>
                  <a:pt x="88" y="48"/>
                  <a:pt x="88" y="48"/>
                  <a:pt x="88" y="48"/>
                </a:cubicBezTo>
                <a:lnTo>
                  <a:pt x="88" y="44"/>
                </a:lnTo>
                <a:close/>
                <a:moveTo>
                  <a:pt x="124" y="172"/>
                </a:moveTo>
                <a:cubicBezTo>
                  <a:pt x="88" y="172"/>
                  <a:pt x="88" y="172"/>
                  <a:pt x="88" y="172"/>
                </a:cubicBezTo>
                <a:cubicBezTo>
                  <a:pt x="88" y="168"/>
                  <a:pt x="88" y="168"/>
                  <a:pt x="88" y="168"/>
                </a:cubicBezTo>
                <a:cubicBezTo>
                  <a:pt x="124" y="168"/>
                  <a:pt x="124" y="168"/>
                  <a:pt x="124" y="168"/>
                </a:cubicBezTo>
                <a:lnTo>
                  <a:pt x="124" y="172"/>
                </a:lnTo>
                <a:close/>
                <a:moveTo>
                  <a:pt x="124" y="160"/>
                </a:moveTo>
                <a:cubicBezTo>
                  <a:pt x="88" y="160"/>
                  <a:pt x="88" y="160"/>
                  <a:pt x="88" y="160"/>
                </a:cubicBezTo>
                <a:cubicBezTo>
                  <a:pt x="88" y="156"/>
                  <a:pt x="88" y="156"/>
                  <a:pt x="88" y="156"/>
                </a:cubicBezTo>
                <a:cubicBezTo>
                  <a:pt x="124" y="156"/>
                  <a:pt x="124" y="156"/>
                  <a:pt x="124" y="156"/>
                </a:cubicBezTo>
                <a:lnTo>
                  <a:pt x="124" y="160"/>
                </a:lnTo>
                <a:close/>
                <a:moveTo>
                  <a:pt x="124" y="148"/>
                </a:moveTo>
                <a:cubicBezTo>
                  <a:pt x="88" y="148"/>
                  <a:pt x="88" y="148"/>
                  <a:pt x="88" y="148"/>
                </a:cubicBezTo>
                <a:cubicBezTo>
                  <a:pt x="88" y="144"/>
                  <a:pt x="88" y="144"/>
                  <a:pt x="88" y="144"/>
                </a:cubicBezTo>
                <a:cubicBezTo>
                  <a:pt x="124" y="144"/>
                  <a:pt x="124" y="144"/>
                  <a:pt x="124" y="144"/>
                </a:cubicBezTo>
                <a:lnTo>
                  <a:pt x="124" y="148"/>
                </a:lnTo>
                <a:close/>
                <a:moveTo>
                  <a:pt x="92" y="104"/>
                </a:moveTo>
                <a:cubicBezTo>
                  <a:pt x="84" y="104"/>
                  <a:pt x="84" y="104"/>
                  <a:pt x="84" y="104"/>
                </a:cubicBezTo>
                <a:cubicBezTo>
                  <a:pt x="84" y="88"/>
                  <a:pt x="84" y="88"/>
                  <a:pt x="84" y="88"/>
                </a:cubicBezTo>
                <a:cubicBezTo>
                  <a:pt x="92" y="88"/>
                  <a:pt x="92" y="88"/>
                  <a:pt x="92" y="88"/>
                </a:cubicBezTo>
                <a:lnTo>
                  <a:pt x="92" y="104"/>
                </a:lnTo>
                <a:close/>
                <a:moveTo>
                  <a:pt x="136" y="8"/>
                </a:moveTo>
                <a:cubicBezTo>
                  <a:pt x="76" y="8"/>
                  <a:pt x="76" y="8"/>
                  <a:pt x="76" y="8"/>
                </a:cubicBezTo>
                <a:cubicBezTo>
                  <a:pt x="76" y="184"/>
                  <a:pt x="76" y="184"/>
                  <a:pt x="76" y="184"/>
                </a:cubicBezTo>
                <a:cubicBezTo>
                  <a:pt x="136" y="184"/>
                  <a:pt x="136" y="184"/>
                  <a:pt x="136" y="184"/>
                </a:cubicBezTo>
                <a:lnTo>
                  <a:pt x="136" y="8"/>
                </a:lnTo>
                <a:close/>
                <a:moveTo>
                  <a:pt x="68" y="8"/>
                </a:moveTo>
                <a:cubicBezTo>
                  <a:pt x="8" y="8"/>
                  <a:pt x="8" y="8"/>
                  <a:pt x="8" y="8"/>
                </a:cubicBezTo>
                <a:cubicBezTo>
                  <a:pt x="8" y="184"/>
                  <a:pt x="8" y="184"/>
                  <a:pt x="8" y="184"/>
                </a:cubicBezTo>
                <a:cubicBezTo>
                  <a:pt x="68" y="184"/>
                  <a:pt x="68" y="184"/>
                  <a:pt x="68" y="184"/>
                </a:cubicBezTo>
                <a:lnTo>
                  <a:pt x="68" y="8"/>
                </a:lnTo>
                <a:close/>
                <a:moveTo>
                  <a:pt x="136" y="192"/>
                </a:moveTo>
                <a:cubicBezTo>
                  <a:pt x="8" y="192"/>
                  <a:pt x="8" y="192"/>
                  <a:pt x="8" y="192"/>
                </a:cubicBezTo>
                <a:cubicBezTo>
                  <a:pt x="3" y="192"/>
                  <a:pt x="0" y="188"/>
                  <a:pt x="0" y="184"/>
                </a:cubicBezTo>
                <a:cubicBezTo>
                  <a:pt x="0" y="8"/>
                  <a:pt x="0" y="8"/>
                  <a:pt x="0" y="8"/>
                </a:cubicBezTo>
                <a:cubicBezTo>
                  <a:pt x="0" y="3"/>
                  <a:pt x="3" y="0"/>
                  <a:pt x="8" y="0"/>
                </a:cubicBezTo>
                <a:cubicBezTo>
                  <a:pt x="136" y="0"/>
                  <a:pt x="136" y="0"/>
                  <a:pt x="136" y="0"/>
                </a:cubicBezTo>
                <a:cubicBezTo>
                  <a:pt x="140" y="0"/>
                  <a:pt x="144" y="3"/>
                  <a:pt x="144" y="8"/>
                </a:cubicBezTo>
                <a:cubicBezTo>
                  <a:pt x="144" y="184"/>
                  <a:pt x="144" y="184"/>
                  <a:pt x="144" y="184"/>
                </a:cubicBezTo>
                <a:cubicBezTo>
                  <a:pt x="144" y="188"/>
                  <a:pt x="140" y="192"/>
                  <a:pt x="136" y="19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9" name="Freeform 22"/>
          <p:cNvSpPr>
            <a:spLocks noEditPoints="1"/>
          </p:cNvSpPr>
          <p:nvPr/>
        </p:nvSpPr>
        <p:spPr bwMode="auto">
          <a:xfrm>
            <a:off x="649617" y="2943875"/>
            <a:ext cx="292031" cy="389729"/>
          </a:xfrm>
          <a:custGeom>
            <a:avLst/>
            <a:gdLst>
              <a:gd name="T0" fmla="*/ 44 w 144"/>
              <a:gd name="T1" fmla="*/ 80 h 192"/>
              <a:gd name="T2" fmla="*/ 40 w 144"/>
              <a:gd name="T3" fmla="*/ 72 h 192"/>
              <a:gd name="T4" fmla="*/ 104 w 144"/>
              <a:gd name="T5" fmla="*/ 64 h 192"/>
              <a:gd name="T6" fmla="*/ 48 w 144"/>
              <a:gd name="T7" fmla="*/ 72 h 192"/>
              <a:gd name="T8" fmla="*/ 120 w 144"/>
              <a:gd name="T9" fmla="*/ 132 h 192"/>
              <a:gd name="T10" fmla="*/ 40 w 144"/>
              <a:gd name="T11" fmla="*/ 116 h 192"/>
              <a:gd name="T12" fmla="*/ 24 w 144"/>
              <a:gd name="T13" fmla="*/ 156 h 192"/>
              <a:gd name="T14" fmla="*/ 112 w 144"/>
              <a:gd name="T15" fmla="*/ 164 h 192"/>
              <a:gd name="T16" fmla="*/ 120 w 144"/>
              <a:gd name="T17" fmla="*/ 132 h 192"/>
              <a:gd name="T18" fmla="*/ 80 w 144"/>
              <a:gd name="T19" fmla="*/ 44 h 192"/>
              <a:gd name="T20" fmla="*/ 28 w 144"/>
              <a:gd name="T21" fmla="*/ 80 h 192"/>
              <a:gd name="T22" fmla="*/ 40 w 144"/>
              <a:gd name="T23" fmla="*/ 108 h 192"/>
              <a:gd name="T24" fmla="*/ 116 w 144"/>
              <a:gd name="T25" fmla="*/ 111 h 192"/>
              <a:gd name="T26" fmla="*/ 112 w 144"/>
              <a:gd name="T27" fmla="*/ 172 h 192"/>
              <a:gd name="T28" fmla="*/ 36 w 144"/>
              <a:gd name="T29" fmla="*/ 172 h 192"/>
              <a:gd name="T30" fmla="*/ 16 w 144"/>
              <a:gd name="T31" fmla="*/ 156 h 192"/>
              <a:gd name="T32" fmla="*/ 20 w 144"/>
              <a:gd name="T33" fmla="*/ 118 h 192"/>
              <a:gd name="T34" fmla="*/ 64 w 144"/>
              <a:gd name="T35" fmla="*/ 36 h 192"/>
              <a:gd name="T36" fmla="*/ 124 w 144"/>
              <a:gd name="T37" fmla="*/ 80 h 192"/>
              <a:gd name="T38" fmla="*/ 128 w 144"/>
              <a:gd name="T39" fmla="*/ 132 h 192"/>
              <a:gd name="T40" fmla="*/ 112 w 144"/>
              <a:gd name="T41" fmla="*/ 172 h 192"/>
              <a:gd name="T42" fmla="*/ 80 w 144"/>
              <a:gd name="T43" fmla="*/ 24 h 192"/>
              <a:gd name="T44" fmla="*/ 8 w 144"/>
              <a:gd name="T45" fmla="*/ 80 h 192"/>
              <a:gd name="T46" fmla="*/ 32 w 144"/>
              <a:gd name="T47" fmla="*/ 184 h 192"/>
              <a:gd name="T48" fmla="*/ 136 w 144"/>
              <a:gd name="T49" fmla="*/ 160 h 192"/>
              <a:gd name="T50" fmla="*/ 72 w 144"/>
              <a:gd name="T51" fmla="*/ 8 h 192"/>
              <a:gd name="T52" fmla="*/ 64 w 144"/>
              <a:gd name="T53" fmla="*/ 16 h 192"/>
              <a:gd name="T54" fmla="*/ 88 w 144"/>
              <a:gd name="T55" fmla="*/ 16 h 192"/>
              <a:gd name="T56" fmla="*/ 112 w 144"/>
              <a:gd name="T57" fmla="*/ 192 h 192"/>
              <a:gd name="T58" fmla="*/ 0 w 144"/>
              <a:gd name="T59" fmla="*/ 160 h 192"/>
              <a:gd name="T60" fmla="*/ 45 w 144"/>
              <a:gd name="T61" fmla="*/ 18 h 192"/>
              <a:gd name="T62" fmla="*/ 98 w 144"/>
              <a:gd name="T63" fmla="*/ 18 h 192"/>
              <a:gd name="T64" fmla="*/ 144 w 144"/>
              <a:gd name="T65" fmla="*/ 16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4" h="192">
                <a:moveTo>
                  <a:pt x="48" y="80"/>
                </a:moveTo>
                <a:cubicBezTo>
                  <a:pt x="44" y="80"/>
                  <a:pt x="44" y="80"/>
                  <a:pt x="44" y="80"/>
                </a:cubicBezTo>
                <a:cubicBezTo>
                  <a:pt x="44" y="72"/>
                  <a:pt x="44" y="72"/>
                  <a:pt x="44" y="72"/>
                </a:cubicBezTo>
                <a:cubicBezTo>
                  <a:pt x="40" y="72"/>
                  <a:pt x="40" y="72"/>
                  <a:pt x="40" y="72"/>
                </a:cubicBezTo>
                <a:cubicBezTo>
                  <a:pt x="40" y="64"/>
                  <a:pt x="40" y="64"/>
                  <a:pt x="40" y="64"/>
                </a:cubicBezTo>
                <a:cubicBezTo>
                  <a:pt x="104" y="64"/>
                  <a:pt x="104" y="64"/>
                  <a:pt x="104" y="64"/>
                </a:cubicBezTo>
                <a:cubicBezTo>
                  <a:pt x="104" y="72"/>
                  <a:pt x="104" y="72"/>
                  <a:pt x="104" y="72"/>
                </a:cubicBezTo>
                <a:cubicBezTo>
                  <a:pt x="48" y="72"/>
                  <a:pt x="48" y="72"/>
                  <a:pt x="48" y="72"/>
                </a:cubicBezTo>
                <a:lnTo>
                  <a:pt x="48" y="80"/>
                </a:lnTo>
                <a:close/>
                <a:moveTo>
                  <a:pt x="120" y="132"/>
                </a:moveTo>
                <a:cubicBezTo>
                  <a:pt x="120" y="123"/>
                  <a:pt x="112" y="116"/>
                  <a:pt x="104" y="116"/>
                </a:cubicBezTo>
                <a:cubicBezTo>
                  <a:pt x="40" y="116"/>
                  <a:pt x="40" y="116"/>
                  <a:pt x="40" y="116"/>
                </a:cubicBezTo>
                <a:cubicBezTo>
                  <a:pt x="31" y="116"/>
                  <a:pt x="24" y="123"/>
                  <a:pt x="24" y="132"/>
                </a:cubicBezTo>
                <a:cubicBezTo>
                  <a:pt x="24" y="156"/>
                  <a:pt x="24" y="156"/>
                  <a:pt x="24" y="156"/>
                </a:cubicBezTo>
                <a:cubicBezTo>
                  <a:pt x="24" y="160"/>
                  <a:pt x="27" y="164"/>
                  <a:pt x="32" y="164"/>
                </a:cubicBezTo>
                <a:cubicBezTo>
                  <a:pt x="112" y="164"/>
                  <a:pt x="112" y="164"/>
                  <a:pt x="112" y="164"/>
                </a:cubicBezTo>
                <a:cubicBezTo>
                  <a:pt x="116" y="164"/>
                  <a:pt x="120" y="160"/>
                  <a:pt x="120" y="156"/>
                </a:cubicBezTo>
                <a:lnTo>
                  <a:pt x="120" y="132"/>
                </a:lnTo>
                <a:close/>
                <a:moveTo>
                  <a:pt x="116" y="80"/>
                </a:moveTo>
                <a:cubicBezTo>
                  <a:pt x="116" y="60"/>
                  <a:pt x="100" y="44"/>
                  <a:pt x="80" y="44"/>
                </a:cubicBezTo>
                <a:cubicBezTo>
                  <a:pt x="64" y="44"/>
                  <a:pt x="64" y="44"/>
                  <a:pt x="64" y="44"/>
                </a:cubicBezTo>
                <a:cubicBezTo>
                  <a:pt x="44" y="44"/>
                  <a:pt x="28" y="60"/>
                  <a:pt x="28" y="80"/>
                </a:cubicBezTo>
                <a:cubicBezTo>
                  <a:pt x="28" y="111"/>
                  <a:pt x="28" y="111"/>
                  <a:pt x="28" y="111"/>
                </a:cubicBezTo>
                <a:cubicBezTo>
                  <a:pt x="31" y="109"/>
                  <a:pt x="35" y="108"/>
                  <a:pt x="40" y="108"/>
                </a:cubicBezTo>
                <a:cubicBezTo>
                  <a:pt x="104" y="108"/>
                  <a:pt x="104" y="108"/>
                  <a:pt x="104" y="108"/>
                </a:cubicBezTo>
                <a:cubicBezTo>
                  <a:pt x="108" y="108"/>
                  <a:pt x="112" y="109"/>
                  <a:pt x="116" y="111"/>
                </a:cubicBezTo>
                <a:lnTo>
                  <a:pt x="116" y="80"/>
                </a:lnTo>
                <a:close/>
                <a:moveTo>
                  <a:pt x="112" y="172"/>
                </a:moveTo>
                <a:cubicBezTo>
                  <a:pt x="108" y="172"/>
                  <a:pt x="108" y="172"/>
                  <a:pt x="108" y="172"/>
                </a:cubicBezTo>
                <a:cubicBezTo>
                  <a:pt x="36" y="172"/>
                  <a:pt x="36" y="172"/>
                  <a:pt x="36" y="172"/>
                </a:cubicBezTo>
                <a:cubicBezTo>
                  <a:pt x="32" y="172"/>
                  <a:pt x="32" y="172"/>
                  <a:pt x="32" y="172"/>
                </a:cubicBezTo>
                <a:cubicBezTo>
                  <a:pt x="23" y="172"/>
                  <a:pt x="16" y="164"/>
                  <a:pt x="16" y="156"/>
                </a:cubicBezTo>
                <a:cubicBezTo>
                  <a:pt x="16" y="132"/>
                  <a:pt x="16" y="132"/>
                  <a:pt x="16" y="132"/>
                </a:cubicBezTo>
                <a:cubicBezTo>
                  <a:pt x="16" y="127"/>
                  <a:pt x="17" y="122"/>
                  <a:pt x="20" y="118"/>
                </a:cubicBezTo>
                <a:cubicBezTo>
                  <a:pt x="20" y="80"/>
                  <a:pt x="20" y="80"/>
                  <a:pt x="20" y="80"/>
                </a:cubicBezTo>
                <a:cubicBezTo>
                  <a:pt x="20" y="55"/>
                  <a:pt x="39" y="36"/>
                  <a:pt x="64" y="36"/>
                </a:cubicBezTo>
                <a:cubicBezTo>
                  <a:pt x="80" y="36"/>
                  <a:pt x="80" y="36"/>
                  <a:pt x="80" y="36"/>
                </a:cubicBezTo>
                <a:cubicBezTo>
                  <a:pt x="104" y="36"/>
                  <a:pt x="124" y="55"/>
                  <a:pt x="124" y="80"/>
                </a:cubicBezTo>
                <a:cubicBezTo>
                  <a:pt x="124" y="118"/>
                  <a:pt x="124" y="118"/>
                  <a:pt x="124" y="118"/>
                </a:cubicBezTo>
                <a:cubicBezTo>
                  <a:pt x="126" y="122"/>
                  <a:pt x="128" y="127"/>
                  <a:pt x="128" y="132"/>
                </a:cubicBezTo>
                <a:cubicBezTo>
                  <a:pt x="128" y="156"/>
                  <a:pt x="128" y="156"/>
                  <a:pt x="128" y="156"/>
                </a:cubicBezTo>
                <a:cubicBezTo>
                  <a:pt x="128" y="164"/>
                  <a:pt x="120" y="172"/>
                  <a:pt x="112" y="172"/>
                </a:cubicBezTo>
                <a:close/>
                <a:moveTo>
                  <a:pt x="136" y="80"/>
                </a:moveTo>
                <a:cubicBezTo>
                  <a:pt x="136" y="49"/>
                  <a:pt x="111" y="24"/>
                  <a:pt x="80" y="24"/>
                </a:cubicBezTo>
                <a:cubicBezTo>
                  <a:pt x="64" y="24"/>
                  <a:pt x="64" y="24"/>
                  <a:pt x="64" y="24"/>
                </a:cubicBezTo>
                <a:cubicBezTo>
                  <a:pt x="33" y="24"/>
                  <a:pt x="8" y="49"/>
                  <a:pt x="8" y="80"/>
                </a:cubicBezTo>
                <a:cubicBezTo>
                  <a:pt x="8" y="160"/>
                  <a:pt x="8" y="160"/>
                  <a:pt x="8" y="160"/>
                </a:cubicBezTo>
                <a:cubicBezTo>
                  <a:pt x="8" y="173"/>
                  <a:pt x="18" y="184"/>
                  <a:pt x="32" y="184"/>
                </a:cubicBezTo>
                <a:cubicBezTo>
                  <a:pt x="112" y="184"/>
                  <a:pt x="112" y="184"/>
                  <a:pt x="112" y="184"/>
                </a:cubicBezTo>
                <a:cubicBezTo>
                  <a:pt x="125" y="184"/>
                  <a:pt x="136" y="173"/>
                  <a:pt x="136" y="160"/>
                </a:cubicBezTo>
                <a:lnTo>
                  <a:pt x="136" y="80"/>
                </a:lnTo>
                <a:close/>
                <a:moveTo>
                  <a:pt x="72" y="8"/>
                </a:moveTo>
                <a:cubicBezTo>
                  <a:pt x="65" y="8"/>
                  <a:pt x="59" y="11"/>
                  <a:pt x="55" y="16"/>
                </a:cubicBezTo>
                <a:cubicBezTo>
                  <a:pt x="58" y="16"/>
                  <a:pt x="61" y="16"/>
                  <a:pt x="64" y="16"/>
                </a:cubicBezTo>
                <a:cubicBezTo>
                  <a:pt x="80" y="16"/>
                  <a:pt x="80" y="16"/>
                  <a:pt x="80" y="16"/>
                </a:cubicBezTo>
                <a:cubicBezTo>
                  <a:pt x="82" y="16"/>
                  <a:pt x="85" y="16"/>
                  <a:pt x="88" y="16"/>
                </a:cubicBezTo>
                <a:cubicBezTo>
                  <a:pt x="84" y="11"/>
                  <a:pt x="78" y="8"/>
                  <a:pt x="72" y="8"/>
                </a:cubicBezTo>
                <a:close/>
                <a:moveTo>
                  <a:pt x="112" y="192"/>
                </a:moveTo>
                <a:cubicBezTo>
                  <a:pt x="32" y="192"/>
                  <a:pt x="32" y="192"/>
                  <a:pt x="32" y="192"/>
                </a:cubicBezTo>
                <a:cubicBezTo>
                  <a:pt x="14" y="192"/>
                  <a:pt x="0" y="177"/>
                  <a:pt x="0" y="160"/>
                </a:cubicBezTo>
                <a:cubicBezTo>
                  <a:pt x="0" y="80"/>
                  <a:pt x="0" y="80"/>
                  <a:pt x="0" y="80"/>
                </a:cubicBezTo>
                <a:cubicBezTo>
                  <a:pt x="0" y="51"/>
                  <a:pt x="19" y="26"/>
                  <a:pt x="45" y="18"/>
                </a:cubicBezTo>
                <a:cubicBezTo>
                  <a:pt x="49" y="7"/>
                  <a:pt x="59" y="0"/>
                  <a:pt x="72" y="0"/>
                </a:cubicBezTo>
                <a:cubicBezTo>
                  <a:pt x="84" y="0"/>
                  <a:pt x="94" y="7"/>
                  <a:pt x="98" y="18"/>
                </a:cubicBezTo>
                <a:cubicBezTo>
                  <a:pt x="124" y="26"/>
                  <a:pt x="144" y="51"/>
                  <a:pt x="144" y="80"/>
                </a:cubicBezTo>
                <a:cubicBezTo>
                  <a:pt x="144" y="160"/>
                  <a:pt x="144" y="160"/>
                  <a:pt x="144" y="160"/>
                </a:cubicBezTo>
                <a:cubicBezTo>
                  <a:pt x="144" y="177"/>
                  <a:pt x="129" y="192"/>
                  <a:pt x="112" y="19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23"/>
          <p:cNvSpPr>
            <a:spLocks noEditPoints="1"/>
          </p:cNvSpPr>
          <p:nvPr/>
        </p:nvSpPr>
        <p:spPr bwMode="auto">
          <a:xfrm>
            <a:off x="3848145" y="2325832"/>
            <a:ext cx="388666" cy="349375"/>
          </a:xfrm>
          <a:custGeom>
            <a:avLst/>
            <a:gdLst>
              <a:gd name="T0" fmla="*/ 100 w 192"/>
              <a:gd name="T1" fmla="*/ 132 h 172"/>
              <a:gd name="T2" fmla="*/ 123 w 192"/>
              <a:gd name="T3" fmla="*/ 172 h 172"/>
              <a:gd name="T4" fmla="*/ 119 w 192"/>
              <a:gd name="T5" fmla="*/ 172 h 172"/>
              <a:gd name="T6" fmla="*/ 100 w 192"/>
              <a:gd name="T7" fmla="*/ 138 h 172"/>
              <a:gd name="T8" fmla="*/ 100 w 192"/>
              <a:gd name="T9" fmla="*/ 172 h 172"/>
              <a:gd name="T10" fmla="*/ 96 w 192"/>
              <a:gd name="T11" fmla="*/ 172 h 172"/>
              <a:gd name="T12" fmla="*/ 96 w 192"/>
              <a:gd name="T13" fmla="*/ 138 h 172"/>
              <a:gd name="T14" fmla="*/ 76 w 192"/>
              <a:gd name="T15" fmla="*/ 172 h 172"/>
              <a:gd name="T16" fmla="*/ 72 w 192"/>
              <a:gd name="T17" fmla="*/ 172 h 172"/>
              <a:gd name="T18" fmla="*/ 95 w 192"/>
              <a:gd name="T19" fmla="*/ 132 h 172"/>
              <a:gd name="T20" fmla="*/ 100 w 192"/>
              <a:gd name="T21" fmla="*/ 132 h 172"/>
              <a:gd name="T22" fmla="*/ 176 w 192"/>
              <a:gd name="T23" fmla="*/ 20 h 172"/>
              <a:gd name="T24" fmla="*/ 160 w 192"/>
              <a:gd name="T25" fmla="*/ 20 h 172"/>
              <a:gd name="T26" fmla="*/ 160 w 192"/>
              <a:gd name="T27" fmla="*/ 76 h 172"/>
              <a:gd name="T28" fmla="*/ 164 w 192"/>
              <a:gd name="T29" fmla="*/ 82 h 172"/>
              <a:gd name="T30" fmla="*/ 158 w 192"/>
              <a:gd name="T31" fmla="*/ 88 h 172"/>
              <a:gd name="T32" fmla="*/ 152 w 192"/>
              <a:gd name="T33" fmla="*/ 82 h 172"/>
              <a:gd name="T34" fmla="*/ 156 w 192"/>
              <a:gd name="T35" fmla="*/ 76 h 172"/>
              <a:gd name="T36" fmla="*/ 156 w 192"/>
              <a:gd name="T37" fmla="*/ 20 h 172"/>
              <a:gd name="T38" fmla="*/ 16 w 192"/>
              <a:gd name="T39" fmla="*/ 20 h 172"/>
              <a:gd name="T40" fmla="*/ 16 w 192"/>
              <a:gd name="T41" fmla="*/ 120 h 172"/>
              <a:gd name="T42" fmla="*/ 176 w 192"/>
              <a:gd name="T43" fmla="*/ 120 h 172"/>
              <a:gd name="T44" fmla="*/ 176 w 192"/>
              <a:gd name="T45" fmla="*/ 20 h 172"/>
              <a:gd name="T46" fmla="*/ 184 w 192"/>
              <a:gd name="T47" fmla="*/ 19 h 172"/>
              <a:gd name="T48" fmla="*/ 184 w 192"/>
              <a:gd name="T49" fmla="*/ 20 h 172"/>
              <a:gd name="T50" fmla="*/ 184 w 192"/>
              <a:gd name="T51" fmla="*/ 120 h 172"/>
              <a:gd name="T52" fmla="*/ 176 w 192"/>
              <a:gd name="T53" fmla="*/ 128 h 172"/>
              <a:gd name="T54" fmla="*/ 104 w 192"/>
              <a:gd name="T55" fmla="*/ 128 h 172"/>
              <a:gd name="T56" fmla="*/ 92 w 192"/>
              <a:gd name="T57" fmla="*/ 128 h 172"/>
              <a:gd name="T58" fmla="*/ 16 w 192"/>
              <a:gd name="T59" fmla="*/ 128 h 172"/>
              <a:gd name="T60" fmla="*/ 8 w 192"/>
              <a:gd name="T61" fmla="*/ 120 h 172"/>
              <a:gd name="T62" fmla="*/ 8 w 192"/>
              <a:gd name="T63" fmla="*/ 20 h 172"/>
              <a:gd name="T64" fmla="*/ 8 w 192"/>
              <a:gd name="T65" fmla="*/ 19 h 172"/>
              <a:gd name="T66" fmla="*/ 0 w 192"/>
              <a:gd name="T67" fmla="*/ 10 h 172"/>
              <a:gd name="T68" fmla="*/ 10 w 192"/>
              <a:gd name="T69" fmla="*/ 0 h 172"/>
              <a:gd name="T70" fmla="*/ 182 w 192"/>
              <a:gd name="T71" fmla="*/ 0 h 172"/>
              <a:gd name="T72" fmla="*/ 192 w 192"/>
              <a:gd name="T73" fmla="*/ 10 h 172"/>
              <a:gd name="T74" fmla="*/ 184 w 192"/>
              <a:gd name="T75" fmla="*/ 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2" h="172">
                <a:moveTo>
                  <a:pt x="100" y="132"/>
                </a:moveTo>
                <a:cubicBezTo>
                  <a:pt x="123" y="172"/>
                  <a:pt x="123" y="172"/>
                  <a:pt x="123" y="172"/>
                </a:cubicBezTo>
                <a:cubicBezTo>
                  <a:pt x="119" y="172"/>
                  <a:pt x="119" y="172"/>
                  <a:pt x="119" y="172"/>
                </a:cubicBezTo>
                <a:cubicBezTo>
                  <a:pt x="100" y="138"/>
                  <a:pt x="100" y="138"/>
                  <a:pt x="100" y="138"/>
                </a:cubicBezTo>
                <a:cubicBezTo>
                  <a:pt x="100" y="172"/>
                  <a:pt x="100" y="172"/>
                  <a:pt x="100" y="172"/>
                </a:cubicBezTo>
                <a:cubicBezTo>
                  <a:pt x="96" y="172"/>
                  <a:pt x="96" y="172"/>
                  <a:pt x="96" y="172"/>
                </a:cubicBezTo>
                <a:cubicBezTo>
                  <a:pt x="96" y="138"/>
                  <a:pt x="96" y="138"/>
                  <a:pt x="96" y="138"/>
                </a:cubicBezTo>
                <a:cubicBezTo>
                  <a:pt x="76" y="172"/>
                  <a:pt x="76" y="172"/>
                  <a:pt x="76" y="172"/>
                </a:cubicBezTo>
                <a:cubicBezTo>
                  <a:pt x="72" y="172"/>
                  <a:pt x="72" y="172"/>
                  <a:pt x="72" y="172"/>
                </a:cubicBezTo>
                <a:cubicBezTo>
                  <a:pt x="95" y="132"/>
                  <a:pt x="95" y="132"/>
                  <a:pt x="95" y="132"/>
                </a:cubicBezTo>
                <a:lnTo>
                  <a:pt x="100" y="132"/>
                </a:lnTo>
                <a:close/>
                <a:moveTo>
                  <a:pt x="176" y="20"/>
                </a:moveTo>
                <a:cubicBezTo>
                  <a:pt x="160" y="20"/>
                  <a:pt x="160" y="20"/>
                  <a:pt x="160" y="20"/>
                </a:cubicBezTo>
                <a:cubicBezTo>
                  <a:pt x="160" y="76"/>
                  <a:pt x="160" y="76"/>
                  <a:pt x="160" y="76"/>
                </a:cubicBezTo>
                <a:cubicBezTo>
                  <a:pt x="162" y="77"/>
                  <a:pt x="164" y="79"/>
                  <a:pt x="164" y="82"/>
                </a:cubicBezTo>
                <a:cubicBezTo>
                  <a:pt x="164" y="85"/>
                  <a:pt x="161" y="88"/>
                  <a:pt x="158" y="88"/>
                </a:cubicBezTo>
                <a:cubicBezTo>
                  <a:pt x="154" y="88"/>
                  <a:pt x="152" y="85"/>
                  <a:pt x="152" y="82"/>
                </a:cubicBezTo>
                <a:cubicBezTo>
                  <a:pt x="152" y="79"/>
                  <a:pt x="153" y="77"/>
                  <a:pt x="156" y="76"/>
                </a:cubicBezTo>
                <a:cubicBezTo>
                  <a:pt x="156" y="20"/>
                  <a:pt x="156" y="20"/>
                  <a:pt x="156" y="20"/>
                </a:cubicBezTo>
                <a:cubicBezTo>
                  <a:pt x="16" y="20"/>
                  <a:pt x="16" y="20"/>
                  <a:pt x="16" y="20"/>
                </a:cubicBezTo>
                <a:cubicBezTo>
                  <a:pt x="16" y="120"/>
                  <a:pt x="16" y="120"/>
                  <a:pt x="16" y="120"/>
                </a:cubicBezTo>
                <a:cubicBezTo>
                  <a:pt x="176" y="120"/>
                  <a:pt x="176" y="120"/>
                  <a:pt x="176" y="120"/>
                </a:cubicBezTo>
                <a:lnTo>
                  <a:pt x="176" y="20"/>
                </a:lnTo>
                <a:close/>
                <a:moveTo>
                  <a:pt x="184" y="19"/>
                </a:moveTo>
                <a:cubicBezTo>
                  <a:pt x="184" y="20"/>
                  <a:pt x="184" y="20"/>
                  <a:pt x="184" y="20"/>
                </a:cubicBezTo>
                <a:cubicBezTo>
                  <a:pt x="184" y="120"/>
                  <a:pt x="184" y="120"/>
                  <a:pt x="184" y="120"/>
                </a:cubicBezTo>
                <a:cubicBezTo>
                  <a:pt x="184" y="124"/>
                  <a:pt x="180" y="128"/>
                  <a:pt x="176" y="128"/>
                </a:cubicBezTo>
                <a:cubicBezTo>
                  <a:pt x="104" y="128"/>
                  <a:pt x="104" y="128"/>
                  <a:pt x="104" y="128"/>
                </a:cubicBezTo>
                <a:cubicBezTo>
                  <a:pt x="92" y="128"/>
                  <a:pt x="92" y="128"/>
                  <a:pt x="92" y="128"/>
                </a:cubicBezTo>
                <a:cubicBezTo>
                  <a:pt x="16" y="128"/>
                  <a:pt x="16" y="128"/>
                  <a:pt x="16" y="128"/>
                </a:cubicBezTo>
                <a:cubicBezTo>
                  <a:pt x="11" y="128"/>
                  <a:pt x="8" y="124"/>
                  <a:pt x="8" y="120"/>
                </a:cubicBezTo>
                <a:cubicBezTo>
                  <a:pt x="8" y="20"/>
                  <a:pt x="8" y="20"/>
                  <a:pt x="8" y="20"/>
                </a:cubicBezTo>
                <a:cubicBezTo>
                  <a:pt x="8" y="19"/>
                  <a:pt x="8" y="19"/>
                  <a:pt x="8" y="19"/>
                </a:cubicBezTo>
                <a:cubicBezTo>
                  <a:pt x="3" y="19"/>
                  <a:pt x="0" y="14"/>
                  <a:pt x="0" y="10"/>
                </a:cubicBezTo>
                <a:cubicBezTo>
                  <a:pt x="0" y="4"/>
                  <a:pt x="4" y="0"/>
                  <a:pt x="10" y="0"/>
                </a:cubicBezTo>
                <a:cubicBezTo>
                  <a:pt x="182" y="0"/>
                  <a:pt x="182" y="0"/>
                  <a:pt x="182" y="0"/>
                </a:cubicBezTo>
                <a:cubicBezTo>
                  <a:pt x="187" y="0"/>
                  <a:pt x="192" y="4"/>
                  <a:pt x="192" y="10"/>
                </a:cubicBezTo>
                <a:cubicBezTo>
                  <a:pt x="192" y="14"/>
                  <a:pt x="188" y="19"/>
                  <a:pt x="184" y="19"/>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24"/>
          <p:cNvSpPr>
            <a:spLocks noEditPoints="1"/>
          </p:cNvSpPr>
          <p:nvPr/>
        </p:nvSpPr>
        <p:spPr bwMode="auto">
          <a:xfrm>
            <a:off x="3200369" y="2341760"/>
            <a:ext cx="388666" cy="293093"/>
          </a:xfrm>
          <a:custGeom>
            <a:avLst/>
            <a:gdLst>
              <a:gd name="T0" fmla="*/ 122 w 192"/>
              <a:gd name="T1" fmla="*/ 136 h 144"/>
              <a:gd name="T2" fmla="*/ 186 w 192"/>
              <a:gd name="T3" fmla="*/ 132 h 144"/>
              <a:gd name="T4" fmla="*/ 6 w 192"/>
              <a:gd name="T5" fmla="*/ 144 h 144"/>
              <a:gd name="T6" fmla="*/ 122 w 192"/>
              <a:gd name="T7" fmla="*/ 70 h 144"/>
              <a:gd name="T8" fmla="*/ 137 w 192"/>
              <a:gd name="T9" fmla="*/ 72 h 144"/>
              <a:gd name="T10" fmla="*/ 125 w 192"/>
              <a:gd name="T11" fmla="*/ 74 h 144"/>
              <a:gd name="T12" fmla="*/ 120 w 192"/>
              <a:gd name="T13" fmla="*/ 73 h 144"/>
              <a:gd name="T14" fmla="*/ 123 w 192"/>
              <a:gd name="T15" fmla="*/ 62 h 144"/>
              <a:gd name="T16" fmla="*/ 138 w 192"/>
              <a:gd name="T17" fmla="*/ 64 h 144"/>
              <a:gd name="T18" fmla="*/ 125 w 192"/>
              <a:gd name="T19" fmla="*/ 66 h 144"/>
              <a:gd name="T20" fmla="*/ 118 w 192"/>
              <a:gd name="T21" fmla="*/ 65 h 144"/>
              <a:gd name="T22" fmla="*/ 100 w 192"/>
              <a:gd name="T23" fmla="*/ 63 h 144"/>
              <a:gd name="T24" fmla="*/ 106 w 192"/>
              <a:gd name="T25" fmla="*/ 54 h 144"/>
              <a:gd name="T26" fmla="*/ 95 w 192"/>
              <a:gd name="T27" fmla="*/ 57 h 144"/>
              <a:gd name="T28" fmla="*/ 90 w 192"/>
              <a:gd name="T29" fmla="*/ 59 h 144"/>
              <a:gd name="T30" fmla="*/ 104 w 192"/>
              <a:gd name="T31" fmla="*/ 47 h 144"/>
              <a:gd name="T32" fmla="*/ 111 w 192"/>
              <a:gd name="T33" fmla="*/ 54 h 144"/>
              <a:gd name="T34" fmla="*/ 96 w 192"/>
              <a:gd name="T35" fmla="*/ 73 h 144"/>
              <a:gd name="T36" fmla="*/ 113 w 192"/>
              <a:gd name="T37" fmla="*/ 74 h 144"/>
              <a:gd name="T38" fmla="*/ 115 w 192"/>
              <a:gd name="T39" fmla="*/ 76 h 144"/>
              <a:gd name="T40" fmla="*/ 90 w 192"/>
              <a:gd name="T41" fmla="*/ 79 h 144"/>
              <a:gd name="T42" fmla="*/ 87 w 192"/>
              <a:gd name="T43" fmla="*/ 76 h 144"/>
              <a:gd name="T44" fmla="*/ 65 w 192"/>
              <a:gd name="T45" fmla="*/ 67 h 144"/>
              <a:gd name="T46" fmla="*/ 71 w 192"/>
              <a:gd name="T47" fmla="*/ 65 h 144"/>
              <a:gd name="T48" fmla="*/ 75 w 192"/>
              <a:gd name="T49" fmla="*/ 59 h 144"/>
              <a:gd name="T50" fmla="*/ 76 w 192"/>
              <a:gd name="T51" fmla="*/ 65 h 144"/>
              <a:gd name="T52" fmla="*/ 84 w 192"/>
              <a:gd name="T53" fmla="*/ 70 h 144"/>
              <a:gd name="T54" fmla="*/ 76 w 192"/>
              <a:gd name="T55" fmla="*/ 77 h 144"/>
              <a:gd name="T56" fmla="*/ 72 w 192"/>
              <a:gd name="T57" fmla="*/ 79 h 144"/>
              <a:gd name="T58" fmla="*/ 68 w 192"/>
              <a:gd name="T59" fmla="*/ 72 h 144"/>
              <a:gd name="T60" fmla="*/ 63 w 192"/>
              <a:gd name="T61" fmla="*/ 69 h 144"/>
              <a:gd name="T62" fmla="*/ 58 w 192"/>
              <a:gd name="T63" fmla="*/ 45 h 144"/>
              <a:gd name="T64" fmla="*/ 60 w 192"/>
              <a:gd name="T65" fmla="*/ 47 h 144"/>
              <a:gd name="T66" fmla="*/ 58 w 192"/>
              <a:gd name="T67" fmla="*/ 73 h 144"/>
              <a:gd name="T68" fmla="*/ 53 w 192"/>
              <a:gd name="T69" fmla="*/ 70 h 144"/>
              <a:gd name="T70" fmla="*/ 53 w 192"/>
              <a:gd name="T71" fmla="*/ 59 h 144"/>
              <a:gd name="T72" fmla="*/ 52 w 192"/>
              <a:gd name="T73" fmla="*/ 56 h 144"/>
              <a:gd name="T74" fmla="*/ 180 w 192"/>
              <a:gd name="T75" fmla="*/ 12 h 144"/>
              <a:gd name="T76" fmla="*/ 180 w 192"/>
              <a:gd name="T77" fmla="*/ 116 h 144"/>
              <a:gd name="T78" fmla="*/ 163 w 192"/>
              <a:gd name="T79" fmla="*/ 128 h 144"/>
              <a:gd name="T80" fmla="*/ 116 w 192"/>
              <a:gd name="T81" fmla="*/ 128 h 144"/>
              <a:gd name="T82" fmla="*/ 0 w 192"/>
              <a:gd name="T83" fmla="*/ 8 h 144"/>
              <a:gd name="T84" fmla="*/ 192 w 192"/>
              <a:gd name="T85" fmla="*/ 8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44">
                <a:moveTo>
                  <a:pt x="6" y="132"/>
                </a:moveTo>
                <a:cubicBezTo>
                  <a:pt x="116" y="132"/>
                  <a:pt x="116" y="132"/>
                  <a:pt x="116" y="132"/>
                </a:cubicBezTo>
                <a:cubicBezTo>
                  <a:pt x="117" y="134"/>
                  <a:pt x="119" y="136"/>
                  <a:pt x="122" y="136"/>
                </a:cubicBezTo>
                <a:cubicBezTo>
                  <a:pt x="158" y="136"/>
                  <a:pt x="158" y="136"/>
                  <a:pt x="158" y="136"/>
                </a:cubicBezTo>
                <a:cubicBezTo>
                  <a:pt x="160" y="136"/>
                  <a:pt x="162" y="134"/>
                  <a:pt x="163" y="132"/>
                </a:cubicBezTo>
                <a:cubicBezTo>
                  <a:pt x="186" y="132"/>
                  <a:pt x="186" y="132"/>
                  <a:pt x="186" y="132"/>
                </a:cubicBezTo>
                <a:cubicBezTo>
                  <a:pt x="189" y="132"/>
                  <a:pt x="192" y="134"/>
                  <a:pt x="192" y="138"/>
                </a:cubicBezTo>
                <a:cubicBezTo>
                  <a:pt x="192" y="141"/>
                  <a:pt x="189" y="144"/>
                  <a:pt x="186" y="144"/>
                </a:cubicBezTo>
                <a:cubicBezTo>
                  <a:pt x="6" y="144"/>
                  <a:pt x="6" y="144"/>
                  <a:pt x="6" y="144"/>
                </a:cubicBezTo>
                <a:cubicBezTo>
                  <a:pt x="2" y="144"/>
                  <a:pt x="0" y="141"/>
                  <a:pt x="0" y="138"/>
                </a:cubicBezTo>
                <a:cubicBezTo>
                  <a:pt x="0" y="134"/>
                  <a:pt x="2" y="132"/>
                  <a:pt x="6" y="132"/>
                </a:cubicBezTo>
                <a:close/>
                <a:moveTo>
                  <a:pt x="122" y="70"/>
                </a:moveTo>
                <a:cubicBezTo>
                  <a:pt x="124" y="70"/>
                  <a:pt x="124" y="70"/>
                  <a:pt x="124" y="70"/>
                </a:cubicBezTo>
                <a:cubicBezTo>
                  <a:pt x="127" y="70"/>
                  <a:pt x="131" y="70"/>
                  <a:pt x="137" y="71"/>
                </a:cubicBezTo>
                <a:cubicBezTo>
                  <a:pt x="137" y="71"/>
                  <a:pt x="137" y="72"/>
                  <a:pt x="137" y="72"/>
                </a:cubicBezTo>
                <a:cubicBezTo>
                  <a:pt x="137" y="73"/>
                  <a:pt x="137" y="74"/>
                  <a:pt x="136" y="74"/>
                </a:cubicBezTo>
                <a:cubicBezTo>
                  <a:pt x="136" y="74"/>
                  <a:pt x="136" y="74"/>
                  <a:pt x="136" y="74"/>
                </a:cubicBezTo>
                <a:cubicBezTo>
                  <a:pt x="125" y="74"/>
                  <a:pt x="125" y="74"/>
                  <a:pt x="125" y="74"/>
                </a:cubicBezTo>
                <a:cubicBezTo>
                  <a:pt x="122" y="74"/>
                  <a:pt x="122" y="74"/>
                  <a:pt x="122" y="74"/>
                </a:cubicBezTo>
                <a:cubicBezTo>
                  <a:pt x="121" y="74"/>
                  <a:pt x="121" y="74"/>
                  <a:pt x="121" y="74"/>
                </a:cubicBezTo>
                <a:cubicBezTo>
                  <a:pt x="120" y="74"/>
                  <a:pt x="120" y="74"/>
                  <a:pt x="120" y="73"/>
                </a:cubicBezTo>
                <a:cubicBezTo>
                  <a:pt x="120" y="72"/>
                  <a:pt x="120" y="72"/>
                  <a:pt x="120" y="72"/>
                </a:cubicBezTo>
                <a:cubicBezTo>
                  <a:pt x="120" y="71"/>
                  <a:pt x="121" y="70"/>
                  <a:pt x="122" y="70"/>
                </a:cubicBezTo>
                <a:close/>
                <a:moveTo>
                  <a:pt x="123" y="62"/>
                </a:moveTo>
                <a:cubicBezTo>
                  <a:pt x="124" y="62"/>
                  <a:pt x="124" y="62"/>
                  <a:pt x="124" y="62"/>
                </a:cubicBezTo>
                <a:cubicBezTo>
                  <a:pt x="126" y="62"/>
                  <a:pt x="131" y="62"/>
                  <a:pt x="138" y="63"/>
                </a:cubicBezTo>
                <a:cubicBezTo>
                  <a:pt x="138" y="63"/>
                  <a:pt x="138" y="64"/>
                  <a:pt x="138" y="64"/>
                </a:cubicBezTo>
                <a:cubicBezTo>
                  <a:pt x="138" y="64"/>
                  <a:pt x="138" y="64"/>
                  <a:pt x="138" y="64"/>
                </a:cubicBezTo>
                <a:cubicBezTo>
                  <a:pt x="138" y="65"/>
                  <a:pt x="138" y="66"/>
                  <a:pt x="137" y="67"/>
                </a:cubicBezTo>
                <a:cubicBezTo>
                  <a:pt x="125" y="66"/>
                  <a:pt x="125" y="66"/>
                  <a:pt x="125" y="66"/>
                </a:cubicBezTo>
                <a:cubicBezTo>
                  <a:pt x="121" y="66"/>
                  <a:pt x="121" y="66"/>
                  <a:pt x="121" y="66"/>
                </a:cubicBezTo>
                <a:cubicBezTo>
                  <a:pt x="119" y="66"/>
                  <a:pt x="118" y="66"/>
                  <a:pt x="118" y="65"/>
                </a:cubicBezTo>
                <a:cubicBezTo>
                  <a:pt x="118" y="65"/>
                  <a:pt x="118" y="65"/>
                  <a:pt x="118" y="65"/>
                </a:cubicBezTo>
                <a:cubicBezTo>
                  <a:pt x="118" y="64"/>
                  <a:pt x="119" y="63"/>
                  <a:pt x="120" y="62"/>
                </a:cubicBezTo>
                <a:cubicBezTo>
                  <a:pt x="121" y="62"/>
                  <a:pt x="122" y="62"/>
                  <a:pt x="123" y="62"/>
                </a:cubicBezTo>
                <a:close/>
                <a:moveTo>
                  <a:pt x="100" y="63"/>
                </a:moveTo>
                <a:cubicBezTo>
                  <a:pt x="103" y="60"/>
                  <a:pt x="105" y="58"/>
                  <a:pt x="106" y="56"/>
                </a:cubicBezTo>
                <a:cubicBezTo>
                  <a:pt x="106" y="56"/>
                  <a:pt x="106" y="56"/>
                  <a:pt x="106" y="56"/>
                </a:cubicBezTo>
                <a:cubicBezTo>
                  <a:pt x="106" y="54"/>
                  <a:pt x="106" y="54"/>
                  <a:pt x="106" y="54"/>
                </a:cubicBezTo>
                <a:cubicBezTo>
                  <a:pt x="106" y="53"/>
                  <a:pt x="105" y="53"/>
                  <a:pt x="104" y="53"/>
                </a:cubicBezTo>
                <a:cubicBezTo>
                  <a:pt x="104" y="53"/>
                  <a:pt x="103" y="53"/>
                  <a:pt x="102" y="53"/>
                </a:cubicBezTo>
                <a:cubicBezTo>
                  <a:pt x="100" y="53"/>
                  <a:pt x="97" y="54"/>
                  <a:pt x="95" y="57"/>
                </a:cubicBezTo>
                <a:cubicBezTo>
                  <a:pt x="95" y="58"/>
                  <a:pt x="94" y="59"/>
                  <a:pt x="94" y="59"/>
                </a:cubicBezTo>
                <a:cubicBezTo>
                  <a:pt x="93" y="59"/>
                  <a:pt x="93" y="60"/>
                  <a:pt x="92" y="60"/>
                </a:cubicBezTo>
                <a:cubicBezTo>
                  <a:pt x="91" y="60"/>
                  <a:pt x="90" y="59"/>
                  <a:pt x="90" y="59"/>
                </a:cubicBezTo>
                <a:cubicBezTo>
                  <a:pt x="90" y="57"/>
                  <a:pt x="91" y="55"/>
                  <a:pt x="93" y="52"/>
                </a:cubicBezTo>
                <a:cubicBezTo>
                  <a:pt x="96" y="49"/>
                  <a:pt x="100" y="47"/>
                  <a:pt x="104" y="47"/>
                </a:cubicBezTo>
                <a:cubicBezTo>
                  <a:pt x="104" y="47"/>
                  <a:pt x="104" y="47"/>
                  <a:pt x="104" y="47"/>
                </a:cubicBezTo>
                <a:cubicBezTo>
                  <a:pt x="107" y="47"/>
                  <a:pt x="110" y="49"/>
                  <a:pt x="111" y="51"/>
                </a:cubicBezTo>
                <a:cubicBezTo>
                  <a:pt x="111" y="52"/>
                  <a:pt x="111" y="53"/>
                  <a:pt x="111" y="54"/>
                </a:cubicBezTo>
                <a:cubicBezTo>
                  <a:pt x="111" y="54"/>
                  <a:pt x="111" y="54"/>
                  <a:pt x="111" y="54"/>
                </a:cubicBezTo>
                <a:cubicBezTo>
                  <a:pt x="111" y="58"/>
                  <a:pt x="110" y="61"/>
                  <a:pt x="106" y="65"/>
                </a:cubicBezTo>
                <a:cubicBezTo>
                  <a:pt x="104" y="67"/>
                  <a:pt x="101" y="69"/>
                  <a:pt x="99" y="71"/>
                </a:cubicBezTo>
                <a:cubicBezTo>
                  <a:pt x="98" y="72"/>
                  <a:pt x="97" y="73"/>
                  <a:pt x="96" y="73"/>
                </a:cubicBezTo>
                <a:cubicBezTo>
                  <a:pt x="96" y="73"/>
                  <a:pt x="96" y="73"/>
                  <a:pt x="96" y="73"/>
                </a:cubicBezTo>
                <a:cubicBezTo>
                  <a:pt x="101" y="74"/>
                  <a:pt x="105" y="74"/>
                  <a:pt x="107" y="74"/>
                </a:cubicBezTo>
                <a:cubicBezTo>
                  <a:pt x="108" y="74"/>
                  <a:pt x="110" y="74"/>
                  <a:pt x="113" y="74"/>
                </a:cubicBezTo>
                <a:cubicBezTo>
                  <a:pt x="113" y="74"/>
                  <a:pt x="113" y="74"/>
                  <a:pt x="113" y="74"/>
                </a:cubicBezTo>
                <a:cubicBezTo>
                  <a:pt x="114" y="74"/>
                  <a:pt x="115" y="74"/>
                  <a:pt x="115" y="75"/>
                </a:cubicBezTo>
                <a:cubicBezTo>
                  <a:pt x="115" y="76"/>
                  <a:pt x="115" y="76"/>
                  <a:pt x="115" y="76"/>
                </a:cubicBezTo>
                <a:cubicBezTo>
                  <a:pt x="114" y="77"/>
                  <a:pt x="114" y="78"/>
                  <a:pt x="114" y="78"/>
                </a:cubicBezTo>
                <a:cubicBezTo>
                  <a:pt x="112" y="79"/>
                  <a:pt x="109" y="80"/>
                  <a:pt x="104" y="80"/>
                </a:cubicBezTo>
                <a:cubicBezTo>
                  <a:pt x="95" y="79"/>
                  <a:pt x="90" y="79"/>
                  <a:pt x="90" y="79"/>
                </a:cubicBezTo>
                <a:cubicBezTo>
                  <a:pt x="88" y="78"/>
                  <a:pt x="87" y="78"/>
                  <a:pt x="87" y="77"/>
                </a:cubicBezTo>
                <a:cubicBezTo>
                  <a:pt x="87" y="76"/>
                  <a:pt x="87" y="76"/>
                  <a:pt x="87" y="76"/>
                </a:cubicBezTo>
                <a:cubicBezTo>
                  <a:pt x="87" y="76"/>
                  <a:pt x="87" y="76"/>
                  <a:pt x="87" y="76"/>
                </a:cubicBezTo>
                <a:cubicBezTo>
                  <a:pt x="87" y="76"/>
                  <a:pt x="87" y="74"/>
                  <a:pt x="88" y="73"/>
                </a:cubicBezTo>
                <a:cubicBezTo>
                  <a:pt x="91" y="71"/>
                  <a:pt x="95" y="68"/>
                  <a:pt x="100" y="63"/>
                </a:cubicBezTo>
                <a:close/>
                <a:moveTo>
                  <a:pt x="65" y="67"/>
                </a:moveTo>
                <a:cubicBezTo>
                  <a:pt x="67" y="67"/>
                  <a:pt x="69" y="68"/>
                  <a:pt x="70" y="68"/>
                </a:cubicBezTo>
                <a:cubicBezTo>
                  <a:pt x="71" y="68"/>
                  <a:pt x="71" y="68"/>
                  <a:pt x="71" y="68"/>
                </a:cubicBezTo>
                <a:cubicBezTo>
                  <a:pt x="71" y="65"/>
                  <a:pt x="71" y="65"/>
                  <a:pt x="71" y="65"/>
                </a:cubicBezTo>
                <a:cubicBezTo>
                  <a:pt x="71" y="62"/>
                  <a:pt x="71" y="60"/>
                  <a:pt x="72" y="60"/>
                </a:cubicBezTo>
                <a:cubicBezTo>
                  <a:pt x="73" y="60"/>
                  <a:pt x="73" y="59"/>
                  <a:pt x="74" y="59"/>
                </a:cubicBezTo>
                <a:cubicBezTo>
                  <a:pt x="75" y="59"/>
                  <a:pt x="75" y="59"/>
                  <a:pt x="75" y="59"/>
                </a:cubicBezTo>
                <a:cubicBezTo>
                  <a:pt x="75" y="59"/>
                  <a:pt x="76" y="60"/>
                  <a:pt x="76" y="61"/>
                </a:cubicBezTo>
                <a:cubicBezTo>
                  <a:pt x="76" y="62"/>
                  <a:pt x="76" y="62"/>
                  <a:pt x="76" y="62"/>
                </a:cubicBezTo>
                <a:cubicBezTo>
                  <a:pt x="76" y="65"/>
                  <a:pt x="76" y="65"/>
                  <a:pt x="76" y="65"/>
                </a:cubicBezTo>
                <a:cubicBezTo>
                  <a:pt x="76" y="67"/>
                  <a:pt x="76" y="67"/>
                  <a:pt x="76" y="67"/>
                </a:cubicBezTo>
                <a:cubicBezTo>
                  <a:pt x="78" y="67"/>
                  <a:pt x="80" y="67"/>
                  <a:pt x="83" y="67"/>
                </a:cubicBezTo>
                <a:cubicBezTo>
                  <a:pt x="84" y="68"/>
                  <a:pt x="84" y="69"/>
                  <a:pt x="84" y="70"/>
                </a:cubicBezTo>
                <a:cubicBezTo>
                  <a:pt x="84" y="71"/>
                  <a:pt x="84" y="71"/>
                  <a:pt x="83" y="71"/>
                </a:cubicBezTo>
                <a:cubicBezTo>
                  <a:pt x="76" y="72"/>
                  <a:pt x="76" y="72"/>
                  <a:pt x="76" y="72"/>
                </a:cubicBezTo>
                <a:cubicBezTo>
                  <a:pt x="76" y="74"/>
                  <a:pt x="76" y="76"/>
                  <a:pt x="76" y="77"/>
                </a:cubicBezTo>
                <a:cubicBezTo>
                  <a:pt x="76" y="78"/>
                  <a:pt x="76" y="78"/>
                  <a:pt x="76" y="78"/>
                </a:cubicBezTo>
                <a:cubicBezTo>
                  <a:pt x="75" y="80"/>
                  <a:pt x="74" y="80"/>
                  <a:pt x="73" y="80"/>
                </a:cubicBezTo>
                <a:cubicBezTo>
                  <a:pt x="72" y="80"/>
                  <a:pt x="72" y="80"/>
                  <a:pt x="72" y="79"/>
                </a:cubicBezTo>
                <a:cubicBezTo>
                  <a:pt x="71" y="72"/>
                  <a:pt x="71" y="72"/>
                  <a:pt x="71" y="72"/>
                </a:cubicBezTo>
                <a:cubicBezTo>
                  <a:pt x="71" y="72"/>
                  <a:pt x="71" y="72"/>
                  <a:pt x="71" y="72"/>
                </a:cubicBezTo>
                <a:cubicBezTo>
                  <a:pt x="68" y="72"/>
                  <a:pt x="68" y="72"/>
                  <a:pt x="68" y="72"/>
                </a:cubicBezTo>
                <a:cubicBezTo>
                  <a:pt x="66" y="72"/>
                  <a:pt x="64" y="72"/>
                  <a:pt x="64" y="71"/>
                </a:cubicBezTo>
                <a:cubicBezTo>
                  <a:pt x="63" y="70"/>
                  <a:pt x="63" y="70"/>
                  <a:pt x="63" y="69"/>
                </a:cubicBezTo>
                <a:cubicBezTo>
                  <a:pt x="63" y="69"/>
                  <a:pt x="63" y="69"/>
                  <a:pt x="63" y="69"/>
                </a:cubicBezTo>
                <a:cubicBezTo>
                  <a:pt x="63" y="68"/>
                  <a:pt x="64" y="67"/>
                  <a:pt x="65" y="67"/>
                </a:cubicBezTo>
                <a:close/>
                <a:moveTo>
                  <a:pt x="56" y="46"/>
                </a:moveTo>
                <a:cubicBezTo>
                  <a:pt x="56" y="45"/>
                  <a:pt x="57" y="45"/>
                  <a:pt x="58" y="45"/>
                </a:cubicBezTo>
                <a:cubicBezTo>
                  <a:pt x="59" y="45"/>
                  <a:pt x="59" y="45"/>
                  <a:pt x="59" y="45"/>
                </a:cubicBezTo>
                <a:cubicBezTo>
                  <a:pt x="59" y="45"/>
                  <a:pt x="59" y="45"/>
                  <a:pt x="60" y="46"/>
                </a:cubicBezTo>
                <a:cubicBezTo>
                  <a:pt x="60" y="47"/>
                  <a:pt x="60" y="47"/>
                  <a:pt x="60" y="47"/>
                </a:cubicBezTo>
                <a:cubicBezTo>
                  <a:pt x="60" y="47"/>
                  <a:pt x="59" y="52"/>
                  <a:pt x="58" y="60"/>
                </a:cubicBezTo>
                <a:cubicBezTo>
                  <a:pt x="58" y="62"/>
                  <a:pt x="57" y="63"/>
                  <a:pt x="57" y="64"/>
                </a:cubicBezTo>
                <a:cubicBezTo>
                  <a:pt x="58" y="73"/>
                  <a:pt x="58" y="73"/>
                  <a:pt x="58" y="73"/>
                </a:cubicBezTo>
                <a:cubicBezTo>
                  <a:pt x="58" y="77"/>
                  <a:pt x="57" y="79"/>
                  <a:pt x="55" y="80"/>
                </a:cubicBezTo>
                <a:cubicBezTo>
                  <a:pt x="55" y="80"/>
                  <a:pt x="55" y="80"/>
                  <a:pt x="54" y="79"/>
                </a:cubicBezTo>
                <a:cubicBezTo>
                  <a:pt x="53" y="78"/>
                  <a:pt x="53" y="74"/>
                  <a:pt x="53" y="70"/>
                </a:cubicBezTo>
                <a:cubicBezTo>
                  <a:pt x="53" y="69"/>
                  <a:pt x="53" y="69"/>
                  <a:pt x="53" y="69"/>
                </a:cubicBezTo>
                <a:cubicBezTo>
                  <a:pt x="53" y="65"/>
                  <a:pt x="53" y="61"/>
                  <a:pt x="53" y="59"/>
                </a:cubicBezTo>
                <a:cubicBezTo>
                  <a:pt x="53" y="59"/>
                  <a:pt x="53" y="59"/>
                  <a:pt x="53" y="59"/>
                </a:cubicBezTo>
                <a:cubicBezTo>
                  <a:pt x="53" y="59"/>
                  <a:pt x="53" y="58"/>
                  <a:pt x="52" y="56"/>
                </a:cubicBezTo>
                <a:cubicBezTo>
                  <a:pt x="52" y="56"/>
                  <a:pt x="52" y="56"/>
                  <a:pt x="52" y="56"/>
                </a:cubicBezTo>
                <a:cubicBezTo>
                  <a:pt x="52" y="56"/>
                  <a:pt x="52" y="56"/>
                  <a:pt x="52" y="56"/>
                </a:cubicBezTo>
                <a:cubicBezTo>
                  <a:pt x="52" y="55"/>
                  <a:pt x="52" y="54"/>
                  <a:pt x="54" y="52"/>
                </a:cubicBezTo>
                <a:cubicBezTo>
                  <a:pt x="54" y="51"/>
                  <a:pt x="55" y="49"/>
                  <a:pt x="56" y="46"/>
                </a:cubicBezTo>
                <a:close/>
                <a:moveTo>
                  <a:pt x="180" y="12"/>
                </a:moveTo>
                <a:cubicBezTo>
                  <a:pt x="12" y="12"/>
                  <a:pt x="12" y="12"/>
                  <a:pt x="12" y="12"/>
                </a:cubicBezTo>
                <a:cubicBezTo>
                  <a:pt x="12" y="116"/>
                  <a:pt x="12" y="116"/>
                  <a:pt x="12" y="116"/>
                </a:cubicBezTo>
                <a:cubicBezTo>
                  <a:pt x="180" y="116"/>
                  <a:pt x="180" y="116"/>
                  <a:pt x="180" y="116"/>
                </a:cubicBezTo>
                <a:lnTo>
                  <a:pt x="180" y="12"/>
                </a:lnTo>
                <a:close/>
                <a:moveTo>
                  <a:pt x="184" y="128"/>
                </a:moveTo>
                <a:cubicBezTo>
                  <a:pt x="163" y="128"/>
                  <a:pt x="163" y="128"/>
                  <a:pt x="163" y="128"/>
                </a:cubicBezTo>
                <a:cubicBezTo>
                  <a:pt x="162" y="125"/>
                  <a:pt x="160" y="124"/>
                  <a:pt x="158" y="124"/>
                </a:cubicBezTo>
                <a:cubicBezTo>
                  <a:pt x="122" y="124"/>
                  <a:pt x="122" y="124"/>
                  <a:pt x="122" y="124"/>
                </a:cubicBezTo>
                <a:cubicBezTo>
                  <a:pt x="119" y="124"/>
                  <a:pt x="117" y="125"/>
                  <a:pt x="116" y="128"/>
                </a:cubicBezTo>
                <a:cubicBezTo>
                  <a:pt x="8" y="128"/>
                  <a:pt x="8" y="128"/>
                  <a:pt x="8" y="128"/>
                </a:cubicBezTo>
                <a:cubicBezTo>
                  <a:pt x="3" y="128"/>
                  <a:pt x="0" y="124"/>
                  <a:pt x="0" y="120"/>
                </a:cubicBezTo>
                <a:cubicBezTo>
                  <a:pt x="0" y="8"/>
                  <a:pt x="0" y="8"/>
                  <a:pt x="0" y="8"/>
                </a:cubicBezTo>
                <a:cubicBezTo>
                  <a:pt x="0" y="3"/>
                  <a:pt x="3" y="0"/>
                  <a:pt x="8" y="0"/>
                </a:cubicBezTo>
                <a:cubicBezTo>
                  <a:pt x="184" y="0"/>
                  <a:pt x="184" y="0"/>
                  <a:pt x="184" y="0"/>
                </a:cubicBezTo>
                <a:cubicBezTo>
                  <a:pt x="188" y="0"/>
                  <a:pt x="192" y="3"/>
                  <a:pt x="192" y="8"/>
                </a:cubicBezTo>
                <a:cubicBezTo>
                  <a:pt x="192" y="120"/>
                  <a:pt x="192" y="120"/>
                  <a:pt x="192" y="120"/>
                </a:cubicBezTo>
                <a:cubicBezTo>
                  <a:pt x="192" y="124"/>
                  <a:pt x="188" y="128"/>
                  <a:pt x="184" y="128"/>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25"/>
          <p:cNvSpPr>
            <a:spLocks noEditPoints="1"/>
          </p:cNvSpPr>
          <p:nvPr/>
        </p:nvSpPr>
        <p:spPr bwMode="auto">
          <a:xfrm>
            <a:off x="2552592" y="2284416"/>
            <a:ext cx="388666" cy="390790"/>
          </a:xfrm>
          <a:custGeom>
            <a:avLst/>
            <a:gdLst>
              <a:gd name="T0" fmla="*/ 156 w 192"/>
              <a:gd name="T1" fmla="*/ 192 h 192"/>
              <a:gd name="T2" fmla="*/ 144 w 192"/>
              <a:gd name="T3" fmla="*/ 172 h 192"/>
              <a:gd name="T4" fmla="*/ 168 w 192"/>
              <a:gd name="T5" fmla="*/ 180 h 192"/>
              <a:gd name="T6" fmla="*/ 28 w 192"/>
              <a:gd name="T7" fmla="*/ 192 h 192"/>
              <a:gd name="T8" fmla="*/ 16 w 192"/>
              <a:gd name="T9" fmla="*/ 172 h 192"/>
              <a:gd name="T10" fmla="*/ 40 w 192"/>
              <a:gd name="T11" fmla="*/ 180 h 192"/>
              <a:gd name="T12" fmla="*/ 8 w 192"/>
              <a:gd name="T13" fmla="*/ 48 h 192"/>
              <a:gd name="T14" fmla="*/ 24 w 192"/>
              <a:gd name="T15" fmla="*/ 40 h 192"/>
              <a:gd name="T16" fmla="*/ 16 w 192"/>
              <a:gd name="T17" fmla="*/ 48 h 192"/>
              <a:gd name="T18" fmla="*/ 24 w 192"/>
              <a:gd name="T19" fmla="*/ 76 h 192"/>
              <a:gd name="T20" fmla="*/ 16 w 192"/>
              <a:gd name="T21" fmla="*/ 84 h 192"/>
              <a:gd name="T22" fmla="*/ 184 w 192"/>
              <a:gd name="T23" fmla="*/ 152 h 192"/>
              <a:gd name="T24" fmla="*/ 8 w 192"/>
              <a:gd name="T25" fmla="*/ 160 h 192"/>
              <a:gd name="T26" fmla="*/ 184 w 192"/>
              <a:gd name="T27" fmla="*/ 152 h 192"/>
              <a:gd name="T28" fmla="*/ 170 w 192"/>
              <a:gd name="T29" fmla="*/ 120 h 192"/>
              <a:gd name="T30" fmla="*/ 148 w 192"/>
              <a:gd name="T31" fmla="*/ 126 h 192"/>
              <a:gd name="T32" fmla="*/ 154 w 192"/>
              <a:gd name="T33" fmla="*/ 136 h 192"/>
              <a:gd name="T34" fmla="*/ 176 w 192"/>
              <a:gd name="T35" fmla="*/ 130 h 192"/>
              <a:gd name="T36" fmla="*/ 176 w 192"/>
              <a:gd name="T37" fmla="*/ 76 h 192"/>
              <a:gd name="T38" fmla="*/ 168 w 192"/>
              <a:gd name="T39" fmla="*/ 48 h 192"/>
              <a:gd name="T40" fmla="*/ 176 w 192"/>
              <a:gd name="T41" fmla="*/ 76 h 192"/>
              <a:gd name="T42" fmla="*/ 100 w 192"/>
              <a:gd name="T43" fmla="*/ 44 h 192"/>
              <a:gd name="T44" fmla="*/ 160 w 192"/>
              <a:gd name="T45" fmla="*/ 84 h 192"/>
              <a:gd name="T46" fmla="*/ 132 w 192"/>
              <a:gd name="T47" fmla="*/ 16 h 192"/>
              <a:gd name="T48" fmla="*/ 132 w 192"/>
              <a:gd name="T49" fmla="*/ 32 h 192"/>
              <a:gd name="T50" fmla="*/ 132 w 192"/>
              <a:gd name="T51" fmla="*/ 16 h 192"/>
              <a:gd name="T52" fmla="*/ 68 w 192"/>
              <a:gd name="T53" fmla="*/ 136 h 192"/>
              <a:gd name="T54" fmla="*/ 128 w 192"/>
              <a:gd name="T55" fmla="*/ 128 h 192"/>
              <a:gd name="T56" fmla="*/ 128 w 192"/>
              <a:gd name="T57" fmla="*/ 124 h 192"/>
              <a:gd name="T58" fmla="*/ 68 w 192"/>
              <a:gd name="T59" fmla="*/ 116 h 192"/>
              <a:gd name="T60" fmla="*/ 128 w 192"/>
              <a:gd name="T61" fmla="*/ 124 h 192"/>
              <a:gd name="T62" fmla="*/ 68 w 192"/>
              <a:gd name="T63" fmla="*/ 112 h 192"/>
              <a:gd name="T64" fmla="*/ 128 w 192"/>
              <a:gd name="T65" fmla="*/ 104 h 192"/>
              <a:gd name="T66" fmla="*/ 92 w 192"/>
              <a:gd name="T67" fmla="*/ 44 h 192"/>
              <a:gd name="T68" fmla="*/ 32 w 192"/>
              <a:gd name="T69" fmla="*/ 84 h 192"/>
              <a:gd name="T70" fmla="*/ 92 w 192"/>
              <a:gd name="T71" fmla="*/ 44 h 192"/>
              <a:gd name="T72" fmla="*/ 52 w 192"/>
              <a:gd name="T73" fmla="*/ 24 h 192"/>
              <a:gd name="T74" fmla="*/ 68 w 192"/>
              <a:gd name="T75" fmla="*/ 24 h 192"/>
              <a:gd name="T76" fmla="*/ 22 w 192"/>
              <a:gd name="T77" fmla="*/ 120 h 192"/>
              <a:gd name="T78" fmla="*/ 16 w 192"/>
              <a:gd name="T79" fmla="*/ 130 h 192"/>
              <a:gd name="T80" fmla="*/ 38 w 192"/>
              <a:gd name="T81" fmla="*/ 136 h 192"/>
              <a:gd name="T82" fmla="*/ 44 w 192"/>
              <a:gd name="T83" fmla="*/ 126 h 192"/>
              <a:gd name="T84" fmla="*/ 22 w 192"/>
              <a:gd name="T85" fmla="*/ 120 h 192"/>
              <a:gd name="T86" fmla="*/ 8 w 192"/>
              <a:gd name="T87" fmla="*/ 168 h 192"/>
              <a:gd name="T88" fmla="*/ 0 w 192"/>
              <a:gd name="T89" fmla="*/ 152 h 192"/>
              <a:gd name="T90" fmla="*/ 8 w 192"/>
              <a:gd name="T91" fmla="*/ 116 h 192"/>
              <a:gd name="T92" fmla="*/ 24 w 192"/>
              <a:gd name="T93" fmla="*/ 36 h 192"/>
              <a:gd name="T94" fmla="*/ 24 w 192"/>
              <a:gd name="T95" fmla="*/ 34 h 192"/>
              <a:gd name="T96" fmla="*/ 168 w 192"/>
              <a:gd name="T97" fmla="*/ 34 h 192"/>
              <a:gd name="T98" fmla="*/ 168 w 192"/>
              <a:gd name="T99" fmla="*/ 36 h 192"/>
              <a:gd name="T100" fmla="*/ 176 w 192"/>
              <a:gd name="T101" fmla="*/ 40 h 192"/>
              <a:gd name="T102" fmla="*/ 184 w 192"/>
              <a:gd name="T103" fmla="*/ 76 h 192"/>
              <a:gd name="T104" fmla="*/ 168 w 192"/>
              <a:gd name="T105" fmla="*/ 84 h 192"/>
              <a:gd name="T106" fmla="*/ 184 w 192"/>
              <a:gd name="T107" fmla="*/ 116 h 192"/>
              <a:gd name="T108" fmla="*/ 192 w 192"/>
              <a:gd name="T109" fmla="*/ 152 h 192"/>
              <a:gd name="T110" fmla="*/ 184 w 192"/>
              <a:gd name="T111"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2" h="192">
                <a:moveTo>
                  <a:pt x="168" y="180"/>
                </a:moveTo>
                <a:cubicBezTo>
                  <a:pt x="168" y="186"/>
                  <a:pt x="162" y="192"/>
                  <a:pt x="156" y="192"/>
                </a:cubicBezTo>
                <a:cubicBezTo>
                  <a:pt x="149" y="192"/>
                  <a:pt x="144" y="186"/>
                  <a:pt x="144" y="180"/>
                </a:cubicBezTo>
                <a:cubicBezTo>
                  <a:pt x="144" y="172"/>
                  <a:pt x="144" y="172"/>
                  <a:pt x="144" y="172"/>
                </a:cubicBezTo>
                <a:cubicBezTo>
                  <a:pt x="168" y="172"/>
                  <a:pt x="168" y="172"/>
                  <a:pt x="168" y="172"/>
                </a:cubicBezTo>
                <a:lnTo>
                  <a:pt x="168" y="180"/>
                </a:lnTo>
                <a:close/>
                <a:moveTo>
                  <a:pt x="40" y="180"/>
                </a:moveTo>
                <a:cubicBezTo>
                  <a:pt x="40" y="186"/>
                  <a:pt x="34" y="192"/>
                  <a:pt x="28" y="192"/>
                </a:cubicBezTo>
                <a:cubicBezTo>
                  <a:pt x="21" y="192"/>
                  <a:pt x="16" y="186"/>
                  <a:pt x="16" y="180"/>
                </a:cubicBezTo>
                <a:cubicBezTo>
                  <a:pt x="16" y="172"/>
                  <a:pt x="16" y="172"/>
                  <a:pt x="16" y="172"/>
                </a:cubicBezTo>
                <a:cubicBezTo>
                  <a:pt x="40" y="172"/>
                  <a:pt x="40" y="172"/>
                  <a:pt x="40" y="172"/>
                </a:cubicBezTo>
                <a:lnTo>
                  <a:pt x="40" y="180"/>
                </a:lnTo>
                <a:close/>
                <a:moveTo>
                  <a:pt x="8" y="76"/>
                </a:moveTo>
                <a:cubicBezTo>
                  <a:pt x="8" y="48"/>
                  <a:pt x="8" y="48"/>
                  <a:pt x="8" y="48"/>
                </a:cubicBezTo>
                <a:cubicBezTo>
                  <a:pt x="8" y="43"/>
                  <a:pt x="11" y="40"/>
                  <a:pt x="16" y="40"/>
                </a:cubicBezTo>
                <a:cubicBezTo>
                  <a:pt x="24" y="40"/>
                  <a:pt x="24" y="40"/>
                  <a:pt x="24" y="40"/>
                </a:cubicBezTo>
                <a:cubicBezTo>
                  <a:pt x="24" y="48"/>
                  <a:pt x="24" y="48"/>
                  <a:pt x="24" y="48"/>
                </a:cubicBezTo>
                <a:cubicBezTo>
                  <a:pt x="16" y="48"/>
                  <a:pt x="16" y="48"/>
                  <a:pt x="16" y="48"/>
                </a:cubicBezTo>
                <a:cubicBezTo>
                  <a:pt x="16" y="76"/>
                  <a:pt x="16" y="76"/>
                  <a:pt x="16" y="76"/>
                </a:cubicBezTo>
                <a:cubicBezTo>
                  <a:pt x="24" y="76"/>
                  <a:pt x="24" y="76"/>
                  <a:pt x="24" y="76"/>
                </a:cubicBezTo>
                <a:cubicBezTo>
                  <a:pt x="24" y="84"/>
                  <a:pt x="24" y="84"/>
                  <a:pt x="24" y="84"/>
                </a:cubicBezTo>
                <a:cubicBezTo>
                  <a:pt x="16" y="84"/>
                  <a:pt x="16" y="84"/>
                  <a:pt x="16" y="84"/>
                </a:cubicBezTo>
                <a:cubicBezTo>
                  <a:pt x="11" y="84"/>
                  <a:pt x="8" y="80"/>
                  <a:pt x="8" y="76"/>
                </a:cubicBezTo>
                <a:close/>
                <a:moveTo>
                  <a:pt x="184" y="152"/>
                </a:moveTo>
                <a:cubicBezTo>
                  <a:pt x="8" y="152"/>
                  <a:pt x="8" y="152"/>
                  <a:pt x="8" y="152"/>
                </a:cubicBezTo>
                <a:cubicBezTo>
                  <a:pt x="8" y="160"/>
                  <a:pt x="8" y="160"/>
                  <a:pt x="8" y="160"/>
                </a:cubicBezTo>
                <a:cubicBezTo>
                  <a:pt x="184" y="160"/>
                  <a:pt x="184" y="160"/>
                  <a:pt x="184" y="160"/>
                </a:cubicBezTo>
                <a:lnTo>
                  <a:pt x="184" y="152"/>
                </a:lnTo>
                <a:close/>
                <a:moveTo>
                  <a:pt x="176" y="126"/>
                </a:moveTo>
                <a:cubicBezTo>
                  <a:pt x="176" y="122"/>
                  <a:pt x="173" y="120"/>
                  <a:pt x="170" y="120"/>
                </a:cubicBezTo>
                <a:cubicBezTo>
                  <a:pt x="154" y="120"/>
                  <a:pt x="154" y="120"/>
                  <a:pt x="154" y="120"/>
                </a:cubicBezTo>
                <a:cubicBezTo>
                  <a:pt x="150" y="120"/>
                  <a:pt x="148" y="122"/>
                  <a:pt x="148" y="126"/>
                </a:cubicBezTo>
                <a:cubicBezTo>
                  <a:pt x="148" y="130"/>
                  <a:pt x="148" y="130"/>
                  <a:pt x="148" y="130"/>
                </a:cubicBezTo>
                <a:cubicBezTo>
                  <a:pt x="148" y="133"/>
                  <a:pt x="150" y="136"/>
                  <a:pt x="154" y="136"/>
                </a:cubicBezTo>
                <a:cubicBezTo>
                  <a:pt x="170" y="136"/>
                  <a:pt x="170" y="136"/>
                  <a:pt x="170" y="136"/>
                </a:cubicBezTo>
                <a:cubicBezTo>
                  <a:pt x="173" y="136"/>
                  <a:pt x="176" y="133"/>
                  <a:pt x="176" y="130"/>
                </a:cubicBezTo>
                <a:lnTo>
                  <a:pt x="176" y="126"/>
                </a:lnTo>
                <a:close/>
                <a:moveTo>
                  <a:pt x="176" y="76"/>
                </a:moveTo>
                <a:cubicBezTo>
                  <a:pt x="176" y="48"/>
                  <a:pt x="176" y="48"/>
                  <a:pt x="176" y="48"/>
                </a:cubicBezTo>
                <a:cubicBezTo>
                  <a:pt x="168" y="48"/>
                  <a:pt x="168" y="48"/>
                  <a:pt x="168" y="48"/>
                </a:cubicBezTo>
                <a:cubicBezTo>
                  <a:pt x="168" y="76"/>
                  <a:pt x="168" y="76"/>
                  <a:pt x="168" y="76"/>
                </a:cubicBezTo>
                <a:lnTo>
                  <a:pt x="176" y="76"/>
                </a:lnTo>
                <a:close/>
                <a:moveTo>
                  <a:pt x="160" y="44"/>
                </a:moveTo>
                <a:cubicBezTo>
                  <a:pt x="100" y="44"/>
                  <a:pt x="100" y="44"/>
                  <a:pt x="100" y="44"/>
                </a:cubicBezTo>
                <a:cubicBezTo>
                  <a:pt x="100" y="84"/>
                  <a:pt x="100" y="84"/>
                  <a:pt x="100" y="84"/>
                </a:cubicBezTo>
                <a:cubicBezTo>
                  <a:pt x="160" y="84"/>
                  <a:pt x="160" y="84"/>
                  <a:pt x="160" y="84"/>
                </a:cubicBezTo>
                <a:lnTo>
                  <a:pt x="160" y="44"/>
                </a:lnTo>
                <a:close/>
                <a:moveTo>
                  <a:pt x="132" y="16"/>
                </a:moveTo>
                <a:cubicBezTo>
                  <a:pt x="127" y="16"/>
                  <a:pt x="124" y="19"/>
                  <a:pt x="124" y="24"/>
                </a:cubicBezTo>
                <a:cubicBezTo>
                  <a:pt x="124" y="28"/>
                  <a:pt x="127" y="32"/>
                  <a:pt x="132" y="32"/>
                </a:cubicBezTo>
                <a:cubicBezTo>
                  <a:pt x="136" y="32"/>
                  <a:pt x="140" y="28"/>
                  <a:pt x="140" y="24"/>
                </a:cubicBezTo>
                <a:cubicBezTo>
                  <a:pt x="140" y="19"/>
                  <a:pt x="136" y="16"/>
                  <a:pt x="132" y="16"/>
                </a:cubicBezTo>
                <a:close/>
                <a:moveTo>
                  <a:pt x="68" y="128"/>
                </a:moveTo>
                <a:cubicBezTo>
                  <a:pt x="68" y="136"/>
                  <a:pt x="68" y="136"/>
                  <a:pt x="68" y="136"/>
                </a:cubicBezTo>
                <a:cubicBezTo>
                  <a:pt x="128" y="136"/>
                  <a:pt x="128" y="136"/>
                  <a:pt x="128" y="136"/>
                </a:cubicBezTo>
                <a:cubicBezTo>
                  <a:pt x="128" y="128"/>
                  <a:pt x="128" y="128"/>
                  <a:pt x="128" y="128"/>
                </a:cubicBezTo>
                <a:lnTo>
                  <a:pt x="68" y="128"/>
                </a:lnTo>
                <a:close/>
                <a:moveTo>
                  <a:pt x="128" y="124"/>
                </a:moveTo>
                <a:cubicBezTo>
                  <a:pt x="128" y="116"/>
                  <a:pt x="128" y="116"/>
                  <a:pt x="128" y="116"/>
                </a:cubicBezTo>
                <a:cubicBezTo>
                  <a:pt x="68" y="116"/>
                  <a:pt x="68" y="116"/>
                  <a:pt x="68" y="116"/>
                </a:cubicBezTo>
                <a:cubicBezTo>
                  <a:pt x="68" y="124"/>
                  <a:pt x="68" y="124"/>
                  <a:pt x="68" y="124"/>
                </a:cubicBezTo>
                <a:lnTo>
                  <a:pt x="128" y="124"/>
                </a:lnTo>
                <a:close/>
                <a:moveTo>
                  <a:pt x="68" y="104"/>
                </a:moveTo>
                <a:cubicBezTo>
                  <a:pt x="68" y="112"/>
                  <a:pt x="68" y="112"/>
                  <a:pt x="68" y="112"/>
                </a:cubicBezTo>
                <a:cubicBezTo>
                  <a:pt x="128" y="112"/>
                  <a:pt x="128" y="112"/>
                  <a:pt x="128" y="112"/>
                </a:cubicBezTo>
                <a:cubicBezTo>
                  <a:pt x="128" y="104"/>
                  <a:pt x="128" y="104"/>
                  <a:pt x="128" y="104"/>
                </a:cubicBezTo>
                <a:lnTo>
                  <a:pt x="68" y="104"/>
                </a:lnTo>
                <a:close/>
                <a:moveTo>
                  <a:pt x="92" y="44"/>
                </a:moveTo>
                <a:cubicBezTo>
                  <a:pt x="32" y="44"/>
                  <a:pt x="32" y="44"/>
                  <a:pt x="32" y="44"/>
                </a:cubicBezTo>
                <a:cubicBezTo>
                  <a:pt x="32" y="84"/>
                  <a:pt x="32" y="84"/>
                  <a:pt x="32" y="84"/>
                </a:cubicBezTo>
                <a:cubicBezTo>
                  <a:pt x="92" y="84"/>
                  <a:pt x="92" y="84"/>
                  <a:pt x="92" y="84"/>
                </a:cubicBezTo>
                <a:lnTo>
                  <a:pt x="92" y="44"/>
                </a:lnTo>
                <a:close/>
                <a:moveTo>
                  <a:pt x="60" y="16"/>
                </a:moveTo>
                <a:cubicBezTo>
                  <a:pt x="55" y="16"/>
                  <a:pt x="52" y="19"/>
                  <a:pt x="52" y="24"/>
                </a:cubicBezTo>
                <a:cubicBezTo>
                  <a:pt x="52" y="28"/>
                  <a:pt x="55" y="32"/>
                  <a:pt x="60" y="32"/>
                </a:cubicBezTo>
                <a:cubicBezTo>
                  <a:pt x="64" y="32"/>
                  <a:pt x="68" y="28"/>
                  <a:pt x="68" y="24"/>
                </a:cubicBezTo>
                <a:cubicBezTo>
                  <a:pt x="68" y="19"/>
                  <a:pt x="64" y="16"/>
                  <a:pt x="60" y="16"/>
                </a:cubicBezTo>
                <a:close/>
                <a:moveTo>
                  <a:pt x="22" y="120"/>
                </a:moveTo>
                <a:cubicBezTo>
                  <a:pt x="18" y="120"/>
                  <a:pt x="16" y="122"/>
                  <a:pt x="16" y="126"/>
                </a:cubicBezTo>
                <a:cubicBezTo>
                  <a:pt x="16" y="130"/>
                  <a:pt x="16" y="130"/>
                  <a:pt x="16" y="130"/>
                </a:cubicBezTo>
                <a:cubicBezTo>
                  <a:pt x="16" y="133"/>
                  <a:pt x="18" y="136"/>
                  <a:pt x="22" y="136"/>
                </a:cubicBezTo>
                <a:cubicBezTo>
                  <a:pt x="38" y="136"/>
                  <a:pt x="38" y="136"/>
                  <a:pt x="38" y="136"/>
                </a:cubicBezTo>
                <a:cubicBezTo>
                  <a:pt x="41" y="136"/>
                  <a:pt x="44" y="133"/>
                  <a:pt x="44" y="130"/>
                </a:cubicBezTo>
                <a:cubicBezTo>
                  <a:pt x="44" y="126"/>
                  <a:pt x="44" y="126"/>
                  <a:pt x="44" y="126"/>
                </a:cubicBezTo>
                <a:cubicBezTo>
                  <a:pt x="44" y="122"/>
                  <a:pt x="41" y="120"/>
                  <a:pt x="38" y="120"/>
                </a:cubicBezTo>
                <a:lnTo>
                  <a:pt x="22" y="120"/>
                </a:lnTo>
                <a:close/>
                <a:moveTo>
                  <a:pt x="184" y="168"/>
                </a:moveTo>
                <a:cubicBezTo>
                  <a:pt x="8" y="168"/>
                  <a:pt x="8" y="168"/>
                  <a:pt x="8" y="168"/>
                </a:cubicBezTo>
                <a:cubicBezTo>
                  <a:pt x="3" y="168"/>
                  <a:pt x="0" y="164"/>
                  <a:pt x="0" y="160"/>
                </a:cubicBezTo>
                <a:cubicBezTo>
                  <a:pt x="0" y="152"/>
                  <a:pt x="0" y="152"/>
                  <a:pt x="0" y="152"/>
                </a:cubicBezTo>
                <a:cubicBezTo>
                  <a:pt x="0" y="147"/>
                  <a:pt x="3" y="144"/>
                  <a:pt x="8" y="144"/>
                </a:cubicBezTo>
                <a:cubicBezTo>
                  <a:pt x="8" y="116"/>
                  <a:pt x="8" y="116"/>
                  <a:pt x="8" y="116"/>
                </a:cubicBezTo>
                <a:cubicBezTo>
                  <a:pt x="8" y="105"/>
                  <a:pt x="14" y="96"/>
                  <a:pt x="24" y="93"/>
                </a:cubicBezTo>
                <a:cubicBezTo>
                  <a:pt x="24" y="36"/>
                  <a:pt x="24" y="36"/>
                  <a:pt x="24" y="36"/>
                </a:cubicBezTo>
                <a:cubicBezTo>
                  <a:pt x="24" y="36"/>
                  <a:pt x="24" y="36"/>
                  <a:pt x="24" y="36"/>
                </a:cubicBezTo>
                <a:cubicBezTo>
                  <a:pt x="24" y="35"/>
                  <a:pt x="24" y="34"/>
                  <a:pt x="24" y="34"/>
                </a:cubicBezTo>
                <a:cubicBezTo>
                  <a:pt x="24" y="15"/>
                  <a:pt x="56" y="0"/>
                  <a:pt x="96" y="0"/>
                </a:cubicBezTo>
                <a:cubicBezTo>
                  <a:pt x="135" y="0"/>
                  <a:pt x="168" y="15"/>
                  <a:pt x="168" y="34"/>
                </a:cubicBezTo>
                <a:cubicBezTo>
                  <a:pt x="168" y="34"/>
                  <a:pt x="168" y="35"/>
                  <a:pt x="168" y="36"/>
                </a:cubicBezTo>
                <a:cubicBezTo>
                  <a:pt x="168" y="36"/>
                  <a:pt x="168" y="36"/>
                  <a:pt x="168" y="36"/>
                </a:cubicBezTo>
                <a:cubicBezTo>
                  <a:pt x="168" y="40"/>
                  <a:pt x="168" y="40"/>
                  <a:pt x="168" y="40"/>
                </a:cubicBezTo>
                <a:cubicBezTo>
                  <a:pt x="176" y="40"/>
                  <a:pt x="176" y="40"/>
                  <a:pt x="176" y="40"/>
                </a:cubicBezTo>
                <a:cubicBezTo>
                  <a:pt x="180" y="40"/>
                  <a:pt x="184" y="43"/>
                  <a:pt x="184" y="48"/>
                </a:cubicBezTo>
                <a:cubicBezTo>
                  <a:pt x="184" y="76"/>
                  <a:pt x="184" y="76"/>
                  <a:pt x="184" y="76"/>
                </a:cubicBezTo>
                <a:cubicBezTo>
                  <a:pt x="184" y="80"/>
                  <a:pt x="180" y="84"/>
                  <a:pt x="176" y="84"/>
                </a:cubicBezTo>
                <a:cubicBezTo>
                  <a:pt x="168" y="84"/>
                  <a:pt x="168" y="84"/>
                  <a:pt x="168" y="84"/>
                </a:cubicBezTo>
                <a:cubicBezTo>
                  <a:pt x="168" y="93"/>
                  <a:pt x="168" y="93"/>
                  <a:pt x="168" y="93"/>
                </a:cubicBezTo>
                <a:cubicBezTo>
                  <a:pt x="177" y="96"/>
                  <a:pt x="184" y="105"/>
                  <a:pt x="184" y="116"/>
                </a:cubicBezTo>
                <a:cubicBezTo>
                  <a:pt x="184" y="144"/>
                  <a:pt x="184" y="144"/>
                  <a:pt x="184" y="144"/>
                </a:cubicBezTo>
                <a:cubicBezTo>
                  <a:pt x="188" y="144"/>
                  <a:pt x="192" y="147"/>
                  <a:pt x="192" y="152"/>
                </a:cubicBezTo>
                <a:cubicBezTo>
                  <a:pt x="192" y="160"/>
                  <a:pt x="192" y="160"/>
                  <a:pt x="192" y="160"/>
                </a:cubicBezTo>
                <a:cubicBezTo>
                  <a:pt x="192" y="164"/>
                  <a:pt x="188" y="168"/>
                  <a:pt x="184" y="168"/>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26"/>
          <p:cNvSpPr>
            <a:spLocks noEditPoints="1"/>
          </p:cNvSpPr>
          <p:nvPr/>
        </p:nvSpPr>
        <p:spPr bwMode="auto">
          <a:xfrm>
            <a:off x="1904816" y="2299283"/>
            <a:ext cx="388666" cy="351499"/>
          </a:xfrm>
          <a:custGeom>
            <a:avLst/>
            <a:gdLst>
              <a:gd name="T0" fmla="*/ 107 w 192"/>
              <a:gd name="T1" fmla="*/ 24 h 173"/>
              <a:gd name="T2" fmla="*/ 151 w 192"/>
              <a:gd name="T3" fmla="*/ 50 h 173"/>
              <a:gd name="T4" fmla="*/ 144 w 192"/>
              <a:gd name="T5" fmla="*/ 53 h 173"/>
              <a:gd name="T6" fmla="*/ 100 w 192"/>
              <a:gd name="T7" fmla="*/ 28 h 173"/>
              <a:gd name="T8" fmla="*/ 107 w 192"/>
              <a:gd name="T9" fmla="*/ 24 h 173"/>
              <a:gd name="T10" fmla="*/ 86 w 192"/>
              <a:gd name="T11" fmla="*/ 35 h 173"/>
              <a:gd name="T12" fmla="*/ 130 w 192"/>
              <a:gd name="T13" fmla="*/ 61 h 173"/>
              <a:gd name="T14" fmla="*/ 123 w 192"/>
              <a:gd name="T15" fmla="*/ 64 h 173"/>
              <a:gd name="T16" fmla="*/ 78 w 192"/>
              <a:gd name="T17" fmla="*/ 39 h 173"/>
              <a:gd name="T18" fmla="*/ 86 w 192"/>
              <a:gd name="T19" fmla="*/ 35 h 173"/>
              <a:gd name="T20" fmla="*/ 181 w 192"/>
              <a:gd name="T21" fmla="*/ 59 h 173"/>
              <a:gd name="T22" fmla="*/ 95 w 192"/>
              <a:gd name="T23" fmla="*/ 107 h 173"/>
              <a:gd name="T24" fmla="*/ 25 w 192"/>
              <a:gd name="T25" fmla="*/ 66 h 173"/>
              <a:gd name="T26" fmla="*/ 21 w 192"/>
              <a:gd name="T27" fmla="*/ 72 h 173"/>
              <a:gd name="T28" fmla="*/ 25 w 192"/>
              <a:gd name="T29" fmla="*/ 80 h 173"/>
              <a:gd name="T30" fmla="*/ 94 w 192"/>
              <a:gd name="T31" fmla="*/ 119 h 173"/>
              <a:gd name="T32" fmla="*/ 181 w 192"/>
              <a:gd name="T33" fmla="*/ 71 h 173"/>
              <a:gd name="T34" fmla="*/ 181 w 192"/>
              <a:gd name="T35" fmla="*/ 59 h 173"/>
              <a:gd name="T36" fmla="*/ 108 w 192"/>
              <a:gd name="T37" fmla="*/ 9 h 173"/>
              <a:gd name="T38" fmla="*/ 27 w 192"/>
              <a:gd name="T39" fmla="*/ 57 h 173"/>
              <a:gd name="T40" fmla="*/ 96 w 192"/>
              <a:gd name="T41" fmla="*/ 97 h 173"/>
              <a:gd name="T42" fmla="*/ 180 w 192"/>
              <a:gd name="T43" fmla="*/ 49 h 173"/>
              <a:gd name="T44" fmla="*/ 108 w 192"/>
              <a:gd name="T45" fmla="*/ 9 h 173"/>
              <a:gd name="T46" fmla="*/ 10 w 192"/>
              <a:gd name="T47" fmla="*/ 111 h 173"/>
              <a:gd name="T48" fmla="*/ 14 w 192"/>
              <a:gd name="T49" fmla="*/ 119 h 173"/>
              <a:gd name="T50" fmla="*/ 84 w 192"/>
              <a:gd name="T51" fmla="*/ 158 h 173"/>
              <a:gd name="T52" fmla="*/ 170 w 192"/>
              <a:gd name="T53" fmla="*/ 111 h 173"/>
              <a:gd name="T54" fmla="*/ 170 w 192"/>
              <a:gd name="T55" fmla="*/ 98 h 173"/>
              <a:gd name="T56" fmla="*/ 84 w 192"/>
              <a:gd name="T57" fmla="*/ 146 h 173"/>
              <a:gd name="T58" fmla="*/ 14 w 192"/>
              <a:gd name="T59" fmla="*/ 105 h 173"/>
              <a:gd name="T60" fmla="*/ 10 w 192"/>
              <a:gd name="T61" fmla="*/ 111 h 173"/>
              <a:gd name="T62" fmla="*/ 188 w 192"/>
              <a:gd name="T63" fmla="*/ 77 h 173"/>
              <a:gd name="T64" fmla="*/ 177 w 192"/>
              <a:gd name="T65" fmla="*/ 84 h 173"/>
              <a:gd name="T66" fmla="*/ 181 w 192"/>
              <a:gd name="T67" fmla="*/ 102 h 173"/>
              <a:gd name="T68" fmla="*/ 177 w 192"/>
              <a:gd name="T69" fmla="*/ 119 h 173"/>
              <a:gd name="T70" fmla="*/ 85 w 192"/>
              <a:gd name="T71" fmla="*/ 173 h 173"/>
              <a:gd name="T72" fmla="*/ 3 w 192"/>
              <a:gd name="T73" fmla="*/ 126 h 173"/>
              <a:gd name="T74" fmla="*/ 0 w 192"/>
              <a:gd name="T75" fmla="*/ 110 h 173"/>
              <a:gd name="T76" fmla="*/ 3 w 192"/>
              <a:gd name="T77" fmla="*/ 95 h 173"/>
              <a:gd name="T78" fmla="*/ 14 w 192"/>
              <a:gd name="T79" fmla="*/ 87 h 173"/>
              <a:gd name="T80" fmla="*/ 10 w 192"/>
              <a:gd name="T81" fmla="*/ 72 h 173"/>
              <a:gd name="T82" fmla="*/ 14 w 192"/>
              <a:gd name="T83" fmla="*/ 55 h 173"/>
              <a:gd name="T84" fmla="*/ 99 w 192"/>
              <a:gd name="T85" fmla="*/ 3 h 173"/>
              <a:gd name="T86" fmla="*/ 108 w 192"/>
              <a:gd name="T87" fmla="*/ 1 h 173"/>
              <a:gd name="T88" fmla="*/ 117 w 192"/>
              <a:gd name="T89" fmla="*/ 5 h 173"/>
              <a:gd name="T90" fmla="*/ 188 w 192"/>
              <a:gd name="T91" fmla="*/ 45 h 173"/>
              <a:gd name="T92" fmla="*/ 192 w 192"/>
              <a:gd name="T93" fmla="*/ 61 h 173"/>
              <a:gd name="T94" fmla="*/ 188 w 192"/>
              <a:gd name="T95" fmla="*/ 77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73">
                <a:moveTo>
                  <a:pt x="107" y="24"/>
                </a:moveTo>
                <a:cubicBezTo>
                  <a:pt x="151" y="50"/>
                  <a:pt x="151" y="50"/>
                  <a:pt x="151" y="50"/>
                </a:cubicBezTo>
                <a:cubicBezTo>
                  <a:pt x="144" y="53"/>
                  <a:pt x="144" y="53"/>
                  <a:pt x="144" y="53"/>
                </a:cubicBezTo>
                <a:cubicBezTo>
                  <a:pt x="100" y="28"/>
                  <a:pt x="100" y="28"/>
                  <a:pt x="100" y="28"/>
                </a:cubicBezTo>
                <a:lnTo>
                  <a:pt x="107" y="24"/>
                </a:lnTo>
                <a:close/>
                <a:moveTo>
                  <a:pt x="86" y="35"/>
                </a:moveTo>
                <a:cubicBezTo>
                  <a:pt x="130" y="61"/>
                  <a:pt x="130" y="61"/>
                  <a:pt x="130" y="61"/>
                </a:cubicBezTo>
                <a:cubicBezTo>
                  <a:pt x="123" y="64"/>
                  <a:pt x="123" y="64"/>
                  <a:pt x="123" y="64"/>
                </a:cubicBezTo>
                <a:cubicBezTo>
                  <a:pt x="78" y="39"/>
                  <a:pt x="78" y="39"/>
                  <a:pt x="78" y="39"/>
                </a:cubicBezTo>
                <a:lnTo>
                  <a:pt x="86" y="35"/>
                </a:lnTo>
                <a:close/>
                <a:moveTo>
                  <a:pt x="181" y="59"/>
                </a:moveTo>
                <a:cubicBezTo>
                  <a:pt x="95" y="107"/>
                  <a:pt x="95" y="107"/>
                  <a:pt x="95" y="107"/>
                </a:cubicBezTo>
                <a:cubicBezTo>
                  <a:pt x="25" y="66"/>
                  <a:pt x="25" y="66"/>
                  <a:pt x="25" y="66"/>
                </a:cubicBezTo>
                <a:cubicBezTo>
                  <a:pt x="25" y="66"/>
                  <a:pt x="21" y="67"/>
                  <a:pt x="21" y="72"/>
                </a:cubicBezTo>
                <a:cubicBezTo>
                  <a:pt x="20" y="78"/>
                  <a:pt x="25" y="80"/>
                  <a:pt x="25" y="80"/>
                </a:cubicBezTo>
                <a:cubicBezTo>
                  <a:pt x="94" y="119"/>
                  <a:pt x="94" y="119"/>
                  <a:pt x="94" y="119"/>
                </a:cubicBezTo>
                <a:cubicBezTo>
                  <a:pt x="181" y="71"/>
                  <a:pt x="181" y="71"/>
                  <a:pt x="181" y="71"/>
                </a:cubicBezTo>
                <a:lnTo>
                  <a:pt x="181" y="59"/>
                </a:lnTo>
                <a:close/>
                <a:moveTo>
                  <a:pt x="108" y="9"/>
                </a:moveTo>
                <a:cubicBezTo>
                  <a:pt x="27" y="57"/>
                  <a:pt x="27" y="57"/>
                  <a:pt x="27" y="57"/>
                </a:cubicBezTo>
                <a:cubicBezTo>
                  <a:pt x="96" y="97"/>
                  <a:pt x="96" y="97"/>
                  <a:pt x="96" y="97"/>
                </a:cubicBezTo>
                <a:cubicBezTo>
                  <a:pt x="180" y="49"/>
                  <a:pt x="180" y="49"/>
                  <a:pt x="180" y="49"/>
                </a:cubicBezTo>
                <a:lnTo>
                  <a:pt x="108" y="9"/>
                </a:lnTo>
                <a:close/>
                <a:moveTo>
                  <a:pt x="10" y="111"/>
                </a:moveTo>
                <a:cubicBezTo>
                  <a:pt x="10" y="117"/>
                  <a:pt x="14" y="119"/>
                  <a:pt x="14" y="119"/>
                </a:cubicBezTo>
                <a:cubicBezTo>
                  <a:pt x="84" y="158"/>
                  <a:pt x="84" y="158"/>
                  <a:pt x="84" y="158"/>
                </a:cubicBezTo>
                <a:cubicBezTo>
                  <a:pt x="170" y="111"/>
                  <a:pt x="170" y="111"/>
                  <a:pt x="170" y="111"/>
                </a:cubicBezTo>
                <a:cubicBezTo>
                  <a:pt x="170" y="98"/>
                  <a:pt x="170" y="98"/>
                  <a:pt x="170" y="98"/>
                </a:cubicBezTo>
                <a:cubicBezTo>
                  <a:pt x="84" y="146"/>
                  <a:pt x="84" y="146"/>
                  <a:pt x="84" y="146"/>
                </a:cubicBezTo>
                <a:cubicBezTo>
                  <a:pt x="14" y="105"/>
                  <a:pt x="14" y="105"/>
                  <a:pt x="14" y="105"/>
                </a:cubicBezTo>
                <a:cubicBezTo>
                  <a:pt x="14" y="105"/>
                  <a:pt x="11" y="106"/>
                  <a:pt x="10" y="111"/>
                </a:cubicBezTo>
                <a:close/>
                <a:moveTo>
                  <a:pt x="188" y="77"/>
                </a:moveTo>
                <a:cubicBezTo>
                  <a:pt x="177" y="84"/>
                  <a:pt x="177" y="84"/>
                  <a:pt x="177" y="84"/>
                </a:cubicBezTo>
                <a:cubicBezTo>
                  <a:pt x="177" y="84"/>
                  <a:pt x="181" y="91"/>
                  <a:pt x="181" y="102"/>
                </a:cubicBezTo>
                <a:cubicBezTo>
                  <a:pt x="181" y="112"/>
                  <a:pt x="177" y="119"/>
                  <a:pt x="177" y="119"/>
                </a:cubicBezTo>
                <a:cubicBezTo>
                  <a:pt x="85" y="173"/>
                  <a:pt x="85" y="173"/>
                  <a:pt x="85" y="173"/>
                </a:cubicBezTo>
                <a:cubicBezTo>
                  <a:pt x="3" y="126"/>
                  <a:pt x="3" y="126"/>
                  <a:pt x="3" y="126"/>
                </a:cubicBezTo>
                <a:cubicBezTo>
                  <a:pt x="3" y="126"/>
                  <a:pt x="0" y="123"/>
                  <a:pt x="0" y="110"/>
                </a:cubicBezTo>
                <a:cubicBezTo>
                  <a:pt x="0" y="97"/>
                  <a:pt x="3" y="95"/>
                  <a:pt x="3" y="95"/>
                </a:cubicBezTo>
                <a:cubicBezTo>
                  <a:pt x="14" y="87"/>
                  <a:pt x="14" y="87"/>
                  <a:pt x="14" y="87"/>
                </a:cubicBezTo>
                <a:cubicBezTo>
                  <a:pt x="14" y="87"/>
                  <a:pt x="10" y="84"/>
                  <a:pt x="10" y="72"/>
                </a:cubicBezTo>
                <a:cubicBezTo>
                  <a:pt x="10" y="60"/>
                  <a:pt x="14" y="55"/>
                  <a:pt x="14" y="55"/>
                </a:cubicBezTo>
                <a:cubicBezTo>
                  <a:pt x="99" y="3"/>
                  <a:pt x="99" y="3"/>
                  <a:pt x="99" y="3"/>
                </a:cubicBezTo>
                <a:cubicBezTo>
                  <a:pt x="99" y="3"/>
                  <a:pt x="102" y="1"/>
                  <a:pt x="108" y="1"/>
                </a:cubicBezTo>
                <a:cubicBezTo>
                  <a:pt x="111" y="0"/>
                  <a:pt x="117" y="5"/>
                  <a:pt x="117" y="5"/>
                </a:cubicBezTo>
                <a:cubicBezTo>
                  <a:pt x="188" y="45"/>
                  <a:pt x="188" y="45"/>
                  <a:pt x="188" y="45"/>
                </a:cubicBezTo>
                <a:cubicBezTo>
                  <a:pt x="188" y="45"/>
                  <a:pt x="192" y="51"/>
                  <a:pt x="192" y="61"/>
                </a:cubicBezTo>
                <a:cubicBezTo>
                  <a:pt x="192" y="71"/>
                  <a:pt x="188" y="77"/>
                  <a:pt x="188" y="77"/>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27"/>
          <p:cNvSpPr>
            <a:spLocks noEditPoints="1"/>
          </p:cNvSpPr>
          <p:nvPr/>
        </p:nvSpPr>
        <p:spPr bwMode="auto">
          <a:xfrm>
            <a:off x="1297393" y="2284416"/>
            <a:ext cx="295216" cy="390790"/>
          </a:xfrm>
          <a:custGeom>
            <a:avLst/>
            <a:gdLst>
              <a:gd name="T0" fmla="*/ 42 w 146"/>
              <a:gd name="T1" fmla="*/ 27 h 192"/>
              <a:gd name="T2" fmla="*/ 66 w 146"/>
              <a:gd name="T3" fmla="*/ 57 h 192"/>
              <a:gd name="T4" fmla="*/ 31 w 146"/>
              <a:gd name="T5" fmla="*/ 34 h 192"/>
              <a:gd name="T6" fmla="*/ 42 w 146"/>
              <a:gd name="T7" fmla="*/ 27 h 192"/>
              <a:gd name="T8" fmla="*/ 79 w 146"/>
              <a:gd name="T9" fmla="*/ 54 h 192"/>
              <a:gd name="T10" fmla="*/ 88 w 146"/>
              <a:gd name="T11" fmla="*/ 40 h 192"/>
              <a:gd name="T12" fmla="*/ 69 w 146"/>
              <a:gd name="T13" fmla="*/ 51 h 192"/>
              <a:gd name="T14" fmla="*/ 93 w 146"/>
              <a:gd name="T15" fmla="*/ 19 h 192"/>
              <a:gd name="T16" fmla="*/ 116 w 146"/>
              <a:gd name="T17" fmla="*/ 0 h 192"/>
              <a:gd name="T18" fmla="*/ 79 w 146"/>
              <a:gd name="T19" fmla="*/ 54 h 192"/>
              <a:gd name="T20" fmla="*/ 111 w 146"/>
              <a:gd name="T21" fmla="*/ 140 h 192"/>
              <a:gd name="T22" fmla="*/ 104 w 146"/>
              <a:gd name="T23" fmla="*/ 80 h 192"/>
              <a:gd name="T24" fmla="*/ 111 w 146"/>
              <a:gd name="T25" fmla="*/ 140 h 192"/>
              <a:gd name="T26" fmla="*/ 92 w 146"/>
              <a:gd name="T27" fmla="*/ 192 h 192"/>
              <a:gd name="T28" fmla="*/ 72 w 146"/>
              <a:gd name="T29" fmla="*/ 188 h 192"/>
              <a:gd name="T30" fmla="*/ 52 w 146"/>
              <a:gd name="T31" fmla="*/ 192 h 192"/>
              <a:gd name="T32" fmla="*/ 0 w 146"/>
              <a:gd name="T33" fmla="*/ 115 h 192"/>
              <a:gd name="T34" fmla="*/ 51 w 146"/>
              <a:gd name="T35" fmla="*/ 60 h 192"/>
              <a:gd name="T36" fmla="*/ 51 w 146"/>
              <a:gd name="T37" fmla="*/ 68 h 192"/>
              <a:gd name="T38" fmla="*/ 20 w 146"/>
              <a:gd name="T39" fmla="*/ 79 h 192"/>
              <a:gd name="T40" fmla="*/ 8 w 146"/>
              <a:gd name="T41" fmla="*/ 115 h 192"/>
              <a:gd name="T42" fmla="*/ 52 w 146"/>
              <a:gd name="T43" fmla="*/ 184 h 192"/>
              <a:gd name="T44" fmla="*/ 65 w 146"/>
              <a:gd name="T45" fmla="*/ 181 h 192"/>
              <a:gd name="T46" fmla="*/ 72 w 146"/>
              <a:gd name="T47" fmla="*/ 180 h 192"/>
              <a:gd name="T48" fmla="*/ 78 w 146"/>
              <a:gd name="T49" fmla="*/ 181 h 192"/>
              <a:gd name="T50" fmla="*/ 92 w 146"/>
              <a:gd name="T51" fmla="*/ 184 h 192"/>
              <a:gd name="T52" fmla="*/ 136 w 146"/>
              <a:gd name="T53" fmla="*/ 115 h 192"/>
              <a:gd name="T54" fmla="*/ 92 w 146"/>
              <a:gd name="T55" fmla="*/ 68 h 192"/>
              <a:gd name="T56" fmla="*/ 73 w 146"/>
              <a:gd name="T57" fmla="*/ 70 h 192"/>
              <a:gd name="T58" fmla="*/ 72 w 146"/>
              <a:gd name="T59" fmla="*/ 70 h 192"/>
              <a:gd name="T60" fmla="*/ 70 w 146"/>
              <a:gd name="T61" fmla="*/ 70 h 192"/>
              <a:gd name="T62" fmla="*/ 51 w 146"/>
              <a:gd name="T63" fmla="*/ 68 h 192"/>
              <a:gd name="T64" fmla="*/ 51 w 146"/>
              <a:gd name="T65" fmla="*/ 60 h 192"/>
              <a:gd name="T66" fmla="*/ 72 w 146"/>
              <a:gd name="T67" fmla="*/ 62 h 192"/>
              <a:gd name="T68" fmla="*/ 92 w 146"/>
              <a:gd name="T69" fmla="*/ 60 h 192"/>
              <a:gd name="T70" fmla="*/ 144 w 146"/>
              <a:gd name="T71" fmla="*/ 115 h 192"/>
              <a:gd name="T72" fmla="*/ 92 w 146"/>
              <a:gd name="T73"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6" h="192">
                <a:moveTo>
                  <a:pt x="42" y="27"/>
                </a:moveTo>
                <a:cubicBezTo>
                  <a:pt x="66" y="57"/>
                  <a:pt x="66" y="57"/>
                  <a:pt x="66" y="57"/>
                </a:cubicBezTo>
                <a:cubicBezTo>
                  <a:pt x="66" y="57"/>
                  <a:pt x="32" y="37"/>
                  <a:pt x="31" y="34"/>
                </a:cubicBezTo>
                <a:cubicBezTo>
                  <a:pt x="28" y="29"/>
                  <a:pt x="35" y="23"/>
                  <a:pt x="42" y="27"/>
                </a:cubicBezTo>
                <a:close/>
                <a:moveTo>
                  <a:pt x="79" y="54"/>
                </a:moveTo>
                <a:cubicBezTo>
                  <a:pt x="88" y="50"/>
                  <a:pt x="92" y="33"/>
                  <a:pt x="88" y="40"/>
                </a:cubicBezTo>
                <a:cubicBezTo>
                  <a:pt x="83" y="46"/>
                  <a:pt x="73" y="50"/>
                  <a:pt x="69" y="51"/>
                </a:cubicBezTo>
                <a:cubicBezTo>
                  <a:pt x="68" y="45"/>
                  <a:pt x="67" y="27"/>
                  <a:pt x="93" y="19"/>
                </a:cubicBezTo>
                <a:cubicBezTo>
                  <a:pt x="117" y="11"/>
                  <a:pt x="116" y="0"/>
                  <a:pt x="116" y="0"/>
                </a:cubicBezTo>
                <a:cubicBezTo>
                  <a:pt x="116" y="0"/>
                  <a:pt x="128" y="56"/>
                  <a:pt x="79" y="54"/>
                </a:cubicBezTo>
                <a:close/>
                <a:moveTo>
                  <a:pt x="111" y="140"/>
                </a:moveTo>
                <a:cubicBezTo>
                  <a:pt x="111" y="140"/>
                  <a:pt x="126" y="92"/>
                  <a:pt x="104" y="80"/>
                </a:cubicBezTo>
                <a:cubicBezTo>
                  <a:pt x="104" y="80"/>
                  <a:pt x="146" y="85"/>
                  <a:pt x="111" y="140"/>
                </a:cubicBezTo>
                <a:close/>
                <a:moveTo>
                  <a:pt x="92" y="192"/>
                </a:moveTo>
                <a:cubicBezTo>
                  <a:pt x="80" y="192"/>
                  <a:pt x="74" y="188"/>
                  <a:pt x="72" y="188"/>
                </a:cubicBezTo>
                <a:cubicBezTo>
                  <a:pt x="69" y="188"/>
                  <a:pt x="64" y="192"/>
                  <a:pt x="52" y="192"/>
                </a:cubicBezTo>
                <a:cubicBezTo>
                  <a:pt x="36" y="192"/>
                  <a:pt x="0" y="161"/>
                  <a:pt x="0" y="115"/>
                </a:cubicBezTo>
                <a:cubicBezTo>
                  <a:pt x="0" y="77"/>
                  <a:pt x="21" y="60"/>
                  <a:pt x="51" y="60"/>
                </a:cubicBezTo>
                <a:cubicBezTo>
                  <a:pt x="51" y="68"/>
                  <a:pt x="51" y="68"/>
                  <a:pt x="51" y="68"/>
                </a:cubicBezTo>
                <a:cubicBezTo>
                  <a:pt x="38" y="68"/>
                  <a:pt x="27" y="72"/>
                  <a:pt x="20" y="79"/>
                </a:cubicBezTo>
                <a:cubicBezTo>
                  <a:pt x="12" y="87"/>
                  <a:pt x="8" y="99"/>
                  <a:pt x="8" y="115"/>
                </a:cubicBezTo>
                <a:cubicBezTo>
                  <a:pt x="8" y="157"/>
                  <a:pt x="40" y="184"/>
                  <a:pt x="52" y="184"/>
                </a:cubicBezTo>
                <a:cubicBezTo>
                  <a:pt x="58" y="184"/>
                  <a:pt x="62" y="182"/>
                  <a:pt x="65" y="181"/>
                </a:cubicBezTo>
                <a:cubicBezTo>
                  <a:pt x="67" y="180"/>
                  <a:pt x="69" y="180"/>
                  <a:pt x="72" y="180"/>
                </a:cubicBezTo>
                <a:cubicBezTo>
                  <a:pt x="74" y="180"/>
                  <a:pt x="76" y="180"/>
                  <a:pt x="78" y="181"/>
                </a:cubicBezTo>
                <a:cubicBezTo>
                  <a:pt x="81" y="182"/>
                  <a:pt x="85" y="184"/>
                  <a:pt x="92" y="184"/>
                </a:cubicBezTo>
                <a:cubicBezTo>
                  <a:pt x="103" y="184"/>
                  <a:pt x="136" y="156"/>
                  <a:pt x="136" y="115"/>
                </a:cubicBezTo>
                <a:cubicBezTo>
                  <a:pt x="136" y="84"/>
                  <a:pt x="120" y="68"/>
                  <a:pt x="92" y="68"/>
                </a:cubicBezTo>
                <a:cubicBezTo>
                  <a:pt x="86" y="68"/>
                  <a:pt x="80" y="68"/>
                  <a:pt x="73" y="70"/>
                </a:cubicBezTo>
                <a:cubicBezTo>
                  <a:pt x="72" y="70"/>
                  <a:pt x="72" y="70"/>
                  <a:pt x="72" y="70"/>
                </a:cubicBezTo>
                <a:cubicBezTo>
                  <a:pt x="70" y="70"/>
                  <a:pt x="70" y="70"/>
                  <a:pt x="70" y="70"/>
                </a:cubicBezTo>
                <a:cubicBezTo>
                  <a:pt x="63" y="68"/>
                  <a:pt x="57" y="68"/>
                  <a:pt x="51" y="68"/>
                </a:cubicBezTo>
                <a:cubicBezTo>
                  <a:pt x="51" y="60"/>
                  <a:pt x="51" y="60"/>
                  <a:pt x="51" y="60"/>
                </a:cubicBezTo>
                <a:cubicBezTo>
                  <a:pt x="58" y="60"/>
                  <a:pt x="64" y="60"/>
                  <a:pt x="72" y="62"/>
                </a:cubicBezTo>
                <a:cubicBezTo>
                  <a:pt x="79" y="60"/>
                  <a:pt x="86" y="60"/>
                  <a:pt x="92" y="60"/>
                </a:cubicBezTo>
                <a:cubicBezTo>
                  <a:pt x="122" y="60"/>
                  <a:pt x="144" y="77"/>
                  <a:pt x="144" y="115"/>
                </a:cubicBezTo>
                <a:cubicBezTo>
                  <a:pt x="144" y="161"/>
                  <a:pt x="107" y="192"/>
                  <a:pt x="92" y="192"/>
                </a:cubicBez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5" name="Freeform 28"/>
          <p:cNvSpPr>
            <a:spLocks noEditPoints="1"/>
          </p:cNvSpPr>
          <p:nvPr/>
        </p:nvSpPr>
        <p:spPr bwMode="auto">
          <a:xfrm>
            <a:off x="609264" y="2325832"/>
            <a:ext cx="388666" cy="292031"/>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rgbClr val="202A3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5"/>
          <p:cNvSpPr>
            <a:spLocks/>
          </p:cNvSpPr>
          <p:nvPr/>
        </p:nvSpPr>
        <p:spPr bwMode="auto">
          <a:xfrm>
            <a:off x="6312051" y="2533640"/>
            <a:ext cx="421268" cy="214715"/>
          </a:xfrm>
          <a:custGeom>
            <a:avLst/>
            <a:gdLst>
              <a:gd name="T0" fmla="*/ 671 w 671"/>
              <a:gd name="T1" fmla="*/ 307 h 342"/>
              <a:gd name="T2" fmla="*/ 638 w 671"/>
              <a:gd name="T3" fmla="*/ 246 h 342"/>
              <a:gd name="T4" fmla="*/ 638 w 671"/>
              <a:gd name="T5" fmla="*/ 210 h 342"/>
              <a:gd name="T6" fmla="*/ 590 w 671"/>
              <a:gd name="T7" fmla="*/ 210 h 342"/>
              <a:gd name="T8" fmla="*/ 590 w 671"/>
              <a:gd name="T9" fmla="*/ 0 h 342"/>
              <a:gd name="T10" fmla="*/ 516 w 671"/>
              <a:gd name="T11" fmla="*/ 0 h 342"/>
              <a:gd name="T12" fmla="*/ 516 w 671"/>
              <a:gd name="T13" fmla="*/ 210 h 342"/>
              <a:gd name="T14" fmla="*/ 446 w 671"/>
              <a:gd name="T15" fmla="*/ 210 h 342"/>
              <a:gd name="T16" fmla="*/ 446 w 671"/>
              <a:gd name="T17" fmla="*/ 0 h 342"/>
              <a:gd name="T18" fmla="*/ 371 w 671"/>
              <a:gd name="T19" fmla="*/ 0 h 342"/>
              <a:gd name="T20" fmla="*/ 371 w 671"/>
              <a:gd name="T21" fmla="*/ 210 h 342"/>
              <a:gd name="T22" fmla="*/ 301 w 671"/>
              <a:gd name="T23" fmla="*/ 210 h 342"/>
              <a:gd name="T24" fmla="*/ 301 w 671"/>
              <a:gd name="T25" fmla="*/ 0 h 342"/>
              <a:gd name="T26" fmla="*/ 226 w 671"/>
              <a:gd name="T27" fmla="*/ 0 h 342"/>
              <a:gd name="T28" fmla="*/ 226 w 671"/>
              <a:gd name="T29" fmla="*/ 210 h 342"/>
              <a:gd name="T30" fmla="*/ 156 w 671"/>
              <a:gd name="T31" fmla="*/ 210 h 342"/>
              <a:gd name="T32" fmla="*/ 156 w 671"/>
              <a:gd name="T33" fmla="*/ 0 h 342"/>
              <a:gd name="T34" fmla="*/ 81 w 671"/>
              <a:gd name="T35" fmla="*/ 0 h 342"/>
              <a:gd name="T36" fmla="*/ 81 w 671"/>
              <a:gd name="T37" fmla="*/ 210 h 342"/>
              <a:gd name="T38" fmla="*/ 33 w 671"/>
              <a:gd name="T39" fmla="*/ 210 h 342"/>
              <a:gd name="T40" fmla="*/ 33 w 671"/>
              <a:gd name="T41" fmla="*/ 246 h 342"/>
              <a:gd name="T42" fmla="*/ 0 w 671"/>
              <a:gd name="T43" fmla="*/ 307 h 342"/>
              <a:gd name="T44" fmla="*/ 0 w 671"/>
              <a:gd name="T45" fmla="*/ 342 h 342"/>
              <a:gd name="T46" fmla="*/ 671 w 671"/>
              <a:gd name="T47" fmla="*/ 342 h 342"/>
              <a:gd name="T48" fmla="*/ 671 w 671"/>
              <a:gd name="T49" fmla="*/ 307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71" h="342">
                <a:moveTo>
                  <a:pt x="671" y="307"/>
                </a:moveTo>
                <a:lnTo>
                  <a:pt x="638" y="246"/>
                </a:lnTo>
                <a:lnTo>
                  <a:pt x="638" y="210"/>
                </a:lnTo>
                <a:lnTo>
                  <a:pt x="590" y="210"/>
                </a:lnTo>
                <a:lnTo>
                  <a:pt x="590" y="0"/>
                </a:lnTo>
                <a:lnTo>
                  <a:pt x="516" y="0"/>
                </a:lnTo>
                <a:lnTo>
                  <a:pt x="516" y="210"/>
                </a:lnTo>
                <a:lnTo>
                  <a:pt x="446" y="210"/>
                </a:lnTo>
                <a:lnTo>
                  <a:pt x="446" y="0"/>
                </a:lnTo>
                <a:lnTo>
                  <a:pt x="371" y="0"/>
                </a:lnTo>
                <a:lnTo>
                  <a:pt x="371" y="210"/>
                </a:lnTo>
                <a:lnTo>
                  <a:pt x="301" y="210"/>
                </a:lnTo>
                <a:lnTo>
                  <a:pt x="301" y="0"/>
                </a:lnTo>
                <a:lnTo>
                  <a:pt x="226" y="0"/>
                </a:lnTo>
                <a:lnTo>
                  <a:pt x="226" y="210"/>
                </a:lnTo>
                <a:lnTo>
                  <a:pt x="156" y="210"/>
                </a:lnTo>
                <a:lnTo>
                  <a:pt x="156" y="0"/>
                </a:lnTo>
                <a:lnTo>
                  <a:pt x="81" y="0"/>
                </a:lnTo>
                <a:lnTo>
                  <a:pt x="81" y="210"/>
                </a:lnTo>
                <a:lnTo>
                  <a:pt x="33" y="210"/>
                </a:lnTo>
                <a:lnTo>
                  <a:pt x="33" y="246"/>
                </a:lnTo>
                <a:lnTo>
                  <a:pt x="0" y="307"/>
                </a:lnTo>
                <a:lnTo>
                  <a:pt x="0" y="342"/>
                </a:lnTo>
                <a:lnTo>
                  <a:pt x="671" y="342"/>
                </a:lnTo>
                <a:lnTo>
                  <a:pt x="671" y="307"/>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noEditPoints="1"/>
          </p:cNvSpPr>
          <p:nvPr/>
        </p:nvSpPr>
        <p:spPr bwMode="auto">
          <a:xfrm>
            <a:off x="6325864" y="2328342"/>
            <a:ext cx="393644" cy="170767"/>
          </a:xfrm>
          <a:custGeom>
            <a:avLst/>
            <a:gdLst>
              <a:gd name="T0" fmla="*/ 709 w 709"/>
              <a:gd name="T1" fmla="*/ 217 h 306"/>
              <a:gd name="T2" fmla="*/ 384 w 709"/>
              <a:gd name="T3" fmla="*/ 0 h 306"/>
              <a:gd name="T4" fmla="*/ 325 w 709"/>
              <a:gd name="T5" fmla="*/ 0 h 306"/>
              <a:gd name="T6" fmla="*/ 0 w 709"/>
              <a:gd name="T7" fmla="*/ 217 h 306"/>
              <a:gd name="T8" fmla="*/ 0 w 709"/>
              <a:gd name="T9" fmla="*/ 306 h 306"/>
              <a:gd name="T10" fmla="*/ 709 w 709"/>
              <a:gd name="T11" fmla="*/ 306 h 306"/>
              <a:gd name="T12" fmla="*/ 709 w 709"/>
              <a:gd name="T13" fmla="*/ 217 h 306"/>
              <a:gd name="T14" fmla="*/ 354 w 709"/>
              <a:gd name="T15" fmla="*/ 252 h 306"/>
              <a:gd name="T16" fmla="*/ 281 w 709"/>
              <a:gd name="T17" fmla="*/ 179 h 306"/>
              <a:gd name="T18" fmla="*/ 354 w 709"/>
              <a:gd name="T19" fmla="*/ 105 h 306"/>
              <a:gd name="T20" fmla="*/ 428 w 709"/>
              <a:gd name="T21" fmla="*/ 179 h 306"/>
              <a:gd name="T22" fmla="*/ 354 w 709"/>
              <a:gd name="T23" fmla="*/ 252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9" h="306">
                <a:moveTo>
                  <a:pt x="709" y="217"/>
                </a:moveTo>
                <a:cubicBezTo>
                  <a:pt x="384" y="0"/>
                  <a:pt x="384" y="0"/>
                  <a:pt x="384" y="0"/>
                </a:cubicBezTo>
                <a:cubicBezTo>
                  <a:pt x="325" y="0"/>
                  <a:pt x="325" y="0"/>
                  <a:pt x="325" y="0"/>
                </a:cubicBezTo>
                <a:cubicBezTo>
                  <a:pt x="0" y="217"/>
                  <a:pt x="0" y="217"/>
                  <a:pt x="0" y="217"/>
                </a:cubicBezTo>
                <a:cubicBezTo>
                  <a:pt x="0" y="306"/>
                  <a:pt x="0" y="306"/>
                  <a:pt x="0" y="306"/>
                </a:cubicBezTo>
                <a:cubicBezTo>
                  <a:pt x="709" y="306"/>
                  <a:pt x="709" y="306"/>
                  <a:pt x="709" y="306"/>
                </a:cubicBezTo>
                <a:lnTo>
                  <a:pt x="709" y="217"/>
                </a:lnTo>
                <a:close/>
                <a:moveTo>
                  <a:pt x="354" y="252"/>
                </a:moveTo>
                <a:cubicBezTo>
                  <a:pt x="314" y="252"/>
                  <a:pt x="281" y="219"/>
                  <a:pt x="281" y="179"/>
                </a:cubicBezTo>
                <a:cubicBezTo>
                  <a:pt x="281" y="138"/>
                  <a:pt x="314" y="105"/>
                  <a:pt x="354" y="105"/>
                </a:cubicBezTo>
                <a:cubicBezTo>
                  <a:pt x="395" y="105"/>
                  <a:pt x="428" y="138"/>
                  <a:pt x="428" y="179"/>
                </a:cubicBezTo>
                <a:cubicBezTo>
                  <a:pt x="428" y="219"/>
                  <a:pt x="395" y="252"/>
                  <a:pt x="354" y="252"/>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
          <p:cNvSpPr>
            <a:spLocks noEditPoints="1"/>
          </p:cNvSpPr>
          <p:nvPr/>
        </p:nvSpPr>
        <p:spPr bwMode="auto">
          <a:xfrm>
            <a:off x="5721900" y="2344665"/>
            <a:ext cx="405572" cy="405572"/>
          </a:xfrm>
          <a:custGeom>
            <a:avLst/>
            <a:gdLst>
              <a:gd name="T0" fmla="*/ 31 w 730"/>
              <a:gd name="T1" fmla="*/ 698 h 728"/>
              <a:gd name="T2" fmla="*/ 101 w 730"/>
              <a:gd name="T3" fmla="*/ 727 h 728"/>
              <a:gd name="T4" fmla="*/ 111 w 730"/>
              <a:gd name="T5" fmla="*/ 728 h 728"/>
              <a:gd name="T6" fmla="*/ 319 w 730"/>
              <a:gd name="T7" fmla="*/ 702 h 728"/>
              <a:gd name="T8" fmla="*/ 570 w 730"/>
              <a:gd name="T9" fmla="*/ 568 h 728"/>
              <a:gd name="T10" fmla="*/ 729 w 730"/>
              <a:gd name="T11" fmla="*/ 100 h 728"/>
              <a:gd name="T12" fmla="*/ 699 w 730"/>
              <a:gd name="T13" fmla="*/ 29 h 728"/>
              <a:gd name="T14" fmla="*/ 629 w 730"/>
              <a:gd name="T15" fmla="*/ 0 h 728"/>
              <a:gd name="T16" fmla="*/ 619 w 730"/>
              <a:gd name="T17" fmla="*/ 0 h 728"/>
              <a:gd name="T18" fmla="*/ 411 w 730"/>
              <a:gd name="T19" fmla="*/ 25 h 728"/>
              <a:gd name="T20" fmla="*/ 161 w 730"/>
              <a:gd name="T21" fmla="*/ 159 h 728"/>
              <a:gd name="T22" fmla="*/ 1 w 730"/>
              <a:gd name="T23" fmla="*/ 627 h 728"/>
              <a:gd name="T24" fmla="*/ 31 w 730"/>
              <a:gd name="T25" fmla="*/ 698 h 728"/>
              <a:gd name="T26" fmla="*/ 111 w 730"/>
              <a:gd name="T27" fmla="*/ 663 h 728"/>
              <a:gd name="T28" fmla="*/ 102 w 730"/>
              <a:gd name="T29" fmla="*/ 663 h 728"/>
              <a:gd name="T30" fmla="*/ 66 w 730"/>
              <a:gd name="T31" fmla="*/ 627 h 728"/>
              <a:gd name="T32" fmla="*/ 79 w 730"/>
              <a:gd name="T33" fmla="*/ 470 h 728"/>
              <a:gd name="T34" fmla="*/ 259 w 730"/>
              <a:gd name="T35" fmla="*/ 650 h 728"/>
              <a:gd name="T36" fmla="*/ 111 w 730"/>
              <a:gd name="T37" fmla="*/ 663 h 728"/>
              <a:gd name="T38" fmla="*/ 619 w 730"/>
              <a:gd name="T39" fmla="*/ 64 h 728"/>
              <a:gd name="T40" fmla="*/ 628 w 730"/>
              <a:gd name="T41" fmla="*/ 64 h 728"/>
              <a:gd name="T42" fmla="*/ 665 w 730"/>
              <a:gd name="T43" fmla="*/ 100 h 728"/>
              <a:gd name="T44" fmla="*/ 650 w 730"/>
              <a:gd name="T45" fmla="*/ 266 h 728"/>
              <a:gd name="T46" fmla="*/ 463 w 730"/>
              <a:gd name="T47" fmla="*/ 79 h 728"/>
              <a:gd name="T48" fmla="*/ 619 w 730"/>
              <a:gd name="T49" fmla="*/ 64 h 728"/>
              <a:gd name="T50" fmla="*/ 206 w 730"/>
              <a:gd name="T51" fmla="*/ 204 h 728"/>
              <a:gd name="T52" fmla="*/ 391 w 730"/>
              <a:gd name="T53" fmla="*/ 97 h 728"/>
              <a:gd name="T54" fmla="*/ 389 w 730"/>
              <a:gd name="T55" fmla="*/ 99 h 728"/>
              <a:gd name="T56" fmla="*/ 630 w 730"/>
              <a:gd name="T57" fmla="*/ 341 h 728"/>
              <a:gd name="T58" fmla="*/ 524 w 730"/>
              <a:gd name="T59" fmla="*/ 523 h 728"/>
              <a:gd name="T60" fmla="*/ 335 w 730"/>
              <a:gd name="T61" fmla="*/ 631 h 728"/>
              <a:gd name="T62" fmla="*/ 97 w 730"/>
              <a:gd name="T63" fmla="*/ 394 h 728"/>
              <a:gd name="T64" fmla="*/ 206 w 730"/>
              <a:gd name="T65" fmla="*/ 204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0" h="728">
                <a:moveTo>
                  <a:pt x="31" y="698"/>
                </a:moveTo>
                <a:cubicBezTo>
                  <a:pt x="50" y="717"/>
                  <a:pt x="75" y="727"/>
                  <a:pt x="101" y="727"/>
                </a:cubicBezTo>
                <a:cubicBezTo>
                  <a:pt x="104" y="727"/>
                  <a:pt x="108" y="728"/>
                  <a:pt x="111" y="728"/>
                </a:cubicBezTo>
                <a:cubicBezTo>
                  <a:pt x="161" y="728"/>
                  <a:pt x="237" y="723"/>
                  <a:pt x="319" y="702"/>
                </a:cubicBezTo>
                <a:cubicBezTo>
                  <a:pt x="423" y="676"/>
                  <a:pt x="507" y="631"/>
                  <a:pt x="570" y="568"/>
                </a:cubicBezTo>
                <a:cubicBezTo>
                  <a:pt x="717" y="421"/>
                  <a:pt x="730" y="192"/>
                  <a:pt x="729" y="100"/>
                </a:cubicBezTo>
                <a:cubicBezTo>
                  <a:pt x="729" y="73"/>
                  <a:pt x="718" y="48"/>
                  <a:pt x="699" y="29"/>
                </a:cubicBezTo>
                <a:cubicBezTo>
                  <a:pt x="681" y="10"/>
                  <a:pt x="656" y="0"/>
                  <a:pt x="629" y="0"/>
                </a:cubicBezTo>
                <a:cubicBezTo>
                  <a:pt x="626" y="0"/>
                  <a:pt x="623" y="0"/>
                  <a:pt x="619" y="0"/>
                </a:cubicBezTo>
                <a:cubicBezTo>
                  <a:pt x="570" y="0"/>
                  <a:pt x="493" y="4"/>
                  <a:pt x="411" y="25"/>
                </a:cubicBezTo>
                <a:cubicBezTo>
                  <a:pt x="308" y="51"/>
                  <a:pt x="223" y="96"/>
                  <a:pt x="161" y="159"/>
                </a:cubicBezTo>
                <a:cubicBezTo>
                  <a:pt x="14" y="306"/>
                  <a:pt x="0" y="535"/>
                  <a:pt x="1" y="627"/>
                </a:cubicBezTo>
                <a:cubicBezTo>
                  <a:pt x="2" y="654"/>
                  <a:pt x="12" y="679"/>
                  <a:pt x="31" y="698"/>
                </a:cubicBezTo>
                <a:close/>
                <a:moveTo>
                  <a:pt x="111" y="663"/>
                </a:moveTo>
                <a:cubicBezTo>
                  <a:pt x="108" y="663"/>
                  <a:pt x="105" y="663"/>
                  <a:pt x="102" y="663"/>
                </a:cubicBezTo>
                <a:cubicBezTo>
                  <a:pt x="82" y="663"/>
                  <a:pt x="66" y="647"/>
                  <a:pt x="66" y="627"/>
                </a:cubicBezTo>
                <a:cubicBezTo>
                  <a:pt x="65" y="592"/>
                  <a:pt x="67" y="534"/>
                  <a:pt x="79" y="470"/>
                </a:cubicBezTo>
                <a:cubicBezTo>
                  <a:pt x="259" y="650"/>
                  <a:pt x="259" y="650"/>
                  <a:pt x="259" y="650"/>
                </a:cubicBezTo>
                <a:cubicBezTo>
                  <a:pt x="200" y="661"/>
                  <a:pt x="146" y="663"/>
                  <a:pt x="111" y="663"/>
                </a:cubicBezTo>
                <a:close/>
                <a:moveTo>
                  <a:pt x="619" y="64"/>
                </a:moveTo>
                <a:cubicBezTo>
                  <a:pt x="623" y="64"/>
                  <a:pt x="625" y="64"/>
                  <a:pt x="628" y="64"/>
                </a:cubicBezTo>
                <a:cubicBezTo>
                  <a:pt x="648" y="64"/>
                  <a:pt x="665" y="80"/>
                  <a:pt x="665" y="100"/>
                </a:cubicBezTo>
                <a:cubicBezTo>
                  <a:pt x="665" y="137"/>
                  <a:pt x="663" y="198"/>
                  <a:pt x="650" y="266"/>
                </a:cubicBezTo>
                <a:cubicBezTo>
                  <a:pt x="463" y="79"/>
                  <a:pt x="463" y="79"/>
                  <a:pt x="463" y="79"/>
                </a:cubicBezTo>
                <a:cubicBezTo>
                  <a:pt x="526" y="67"/>
                  <a:pt x="582" y="64"/>
                  <a:pt x="619" y="64"/>
                </a:cubicBezTo>
                <a:close/>
                <a:moveTo>
                  <a:pt x="206" y="204"/>
                </a:moveTo>
                <a:cubicBezTo>
                  <a:pt x="259" y="151"/>
                  <a:pt x="325" y="118"/>
                  <a:pt x="391" y="97"/>
                </a:cubicBezTo>
                <a:cubicBezTo>
                  <a:pt x="389" y="99"/>
                  <a:pt x="389" y="99"/>
                  <a:pt x="389" y="99"/>
                </a:cubicBezTo>
                <a:cubicBezTo>
                  <a:pt x="630" y="341"/>
                  <a:pt x="630" y="341"/>
                  <a:pt x="630" y="341"/>
                </a:cubicBezTo>
                <a:cubicBezTo>
                  <a:pt x="610" y="406"/>
                  <a:pt x="577" y="471"/>
                  <a:pt x="524" y="523"/>
                </a:cubicBezTo>
                <a:cubicBezTo>
                  <a:pt x="470" y="577"/>
                  <a:pt x="402" y="611"/>
                  <a:pt x="335" y="631"/>
                </a:cubicBezTo>
                <a:cubicBezTo>
                  <a:pt x="97" y="394"/>
                  <a:pt x="97" y="394"/>
                  <a:pt x="97" y="394"/>
                </a:cubicBezTo>
                <a:cubicBezTo>
                  <a:pt x="118" y="327"/>
                  <a:pt x="152" y="259"/>
                  <a:pt x="206" y="204"/>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5851859" y="2473996"/>
            <a:ext cx="145654" cy="146283"/>
          </a:xfrm>
          <a:custGeom>
            <a:avLst/>
            <a:gdLst>
              <a:gd name="T0" fmla="*/ 106 w 263"/>
              <a:gd name="T1" fmla="*/ 239 h 263"/>
              <a:gd name="T2" fmla="*/ 84 w 263"/>
              <a:gd name="T3" fmla="*/ 216 h 263"/>
              <a:gd name="T4" fmla="*/ 115 w 263"/>
              <a:gd name="T5" fmla="*/ 185 h 263"/>
              <a:gd name="T6" fmla="*/ 137 w 263"/>
              <a:gd name="T7" fmla="*/ 208 h 263"/>
              <a:gd name="T8" fmla="*/ 146 w 263"/>
              <a:gd name="T9" fmla="*/ 208 h 263"/>
              <a:gd name="T10" fmla="*/ 157 w 263"/>
              <a:gd name="T11" fmla="*/ 197 h 263"/>
              <a:gd name="T12" fmla="*/ 157 w 263"/>
              <a:gd name="T13" fmla="*/ 188 h 263"/>
              <a:gd name="T14" fmla="*/ 134 w 263"/>
              <a:gd name="T15" fmla="*/ 166 h 263"/>
              <a:gd name="T16" fmla="*/ 165 w 263"/>
              <a:gd name="T17" fmla="*/ 135 h 263"/>
              <a:gd name="T18" fmla="*/ 188 w 263"/>
              <a:gd name="T19" fmla="*/ 157 h 263"/>
              <a:gd name="T20" fmla="*/ 197 w 263"/>
              <a:gd name="T21" fmla="*/ 157 h 263"/>
              <a:gd name="T22" fmla="*/ 207 w 263"/>
              <a:gd name="T23" fmla="*/ 147 h 263"/>
              <a:gd name="T24" fmla="*/ 207 w 263"/>
              <a:gd name="T25" fmla="*/ 137 h 263"/>
              <a:gd name="T26" fmla="*/ 185 w 263"/>
              <a:gd name="T27" fmla="*/ 115 h 263"/>
              <a:gd name="T28" fmla="*/ 216 w 263"/>
              <a:gd name="T29" fmla="*/ 84 h 263"/>
              <a:gd name="T30" fmla="*/ 238 w 263"/>
              <a:gd name="T31" fmla="*/ 106 h 263"/>
              <a:gd name="T32" fmla="*/ 248 w 263"/>
              <a:gd name="T33" fmla="*/ 106 h 263"/>
              <a:gd name="T34" fmla="*/ 258 w 263"/>
              <a:gd name="T35" fmla="*/ 96 h 263"/>
              <a:gd name="T36" fmla="*/ 258 w 263"/>
              <a:gd name="T37" fmla="*/ 87 h 263"/>
              <a:gd name="T38" fmla="*/ 236 w 263"/>
              <a:gd name="T39" fmla="*/ 64 h 263"/>
              <a:gd name="T40" fmla="*/ 259 w 263"/>
              <a:gd name="T41" fmla="*/ 41 h 263"/>
              <a:gd name="T42" fmla="*/ 259 w 263"/>
              <a:gd name="T43" fmla="*/ 27 h 263"/>
              <a:gd name="T44" fmla="*/ 235 w 263"/>
              <a:gd name="T45" fmla="*/ 4 h 263"/>
              <a:gd name="T46" fmla="*/ 221 w 263"/>
              <a:gd name="T47" fmla="*/ 4 h 263"/>
              <a:gd name="T48" fmla="*/ 198 w 263"/>
              <a:gd name="T49" fmla="*/ 27 h 263"/>
              <a:gd name="T50" fmla="*/ 176 w 263"/>
              <a:gd name="T51" fmla="*/ 5 h 263"/>
              <a:gd name="T52" fmla="*/ 167 w 263"/>
              <a:gd name="T53" fmla="*/ 5 h 263"/>
              <a:gd name="T54" fmla="*/ 156 w 263"/>
              <a:gd name="T55" fmla="*/ 15 h 263"/>
              <a:gd name="T56" fmla="*/ 156 w 263"/>
              <a:gd name="T57" fmla="*/ 24 h 263"/>
              <a:gd name="T58" fmla="*/ 179 w 263"/>
              <a:gd name="T59" fmla="*/ 47 h 263"/>
              <a:gd name="T60" fmla="*/ 148 w 263"/>
              <a:gd name="T61" fmla="*/ 78 h 263"/>
              <a:gd name="T62" fmla="*/ 125 w 263"/>
              <a:gd name="T63" fmla="*/ 55 h 263"/>
              <a:gd name="T64" fmla="*/ 116 w 263"/>
              <a:gd name="T65" fmla="*/ 55 h 263"/>
              <a:gd name="T66" fmla="*/ 106 w 263"/>
              <a:gd name="T67" fmla="*/ 66 h 263"/>
              <a:gd name="T68" fmla="*/ 106 w 263"/>
              <a:gd name="T69" fmla="*/ 75 h 263"/>
              <a:gd name="T70" fmla="*/ 128 w 263"/>
              <a:gd name="T71" fmla="*/ 97 h 263"/>
              <a:gd name="T72" fmla="*/ 97 w 263"/>
              <a:gd name="T73" fmla="*/ 128 h 263"/>
              <a:gd name="T74" fmla="*/ 75 w 263"/>
              <a:gd name="T75" fmla="*/ 106 h 263"/>
              <a:gd name="T76" fmla="*/ 65 w 263"/>
              <a:gd name="T77" fmla="*/ 106 h 263"/>
              <a:gd name="T78" fmla="*/ 55 w 263"/>
              <a:gd name="T79" fmla="*/ 116 h 263"/>
              <a:gd name="T80" fmla="*/ 55 w 263"/>
              <a:gd name="T81" fmla="*/ 126 h 263"/>
              <a:gd name="T82" fmla="*/ 77 w 263"/>
              <a:gd name="T83" fmla="*/ 148 h 263"/>
              <a:gd name="T84" fmla="*/ 46 w 263"/>
              <a:gd name="T85" fmla="*/ 179 h 263"/>
              <a:gd name="T86" fmla="*/ 24 w 263"/>
              <a:gd name="T87" fmla="*/ 157 h 263"/>
              <a:gd name="T88" fmla="*/ 15 w 263"/>
              <a:gd name="T89" fmla="*/ 157 h 263"/>
              <a:gd name="T90" fmla="*/ 4 w 263"/>
              <a:gd name="T91" fmla="*/ 167 h 263"/>
              <a:gd name="T92" fmla="*/ 4 w 263"/>
              <a:gd name="T93" fmla="*/ 176 h 263"/>
              <a:gd name="T94" fmla="*/ 27 w 263"/>
              <a:gd name="T95" fmla="*/ 199 h 263"/>
              <a:gd name="T96" fmla="*/ 4 w 263"/>
              <a:gd name="T97" fmla="*/ 222 h 263"/>
              <a:gd name="T98" fmla="*/ 4 w 263"/>
              <a:gd name="T99" fmla="*/ 236 h 263"/>
              <a:gd name="T100" fmla="*/ 27 w 263"/>
              <a:gd name="T101" fmla="*/ 259 h 263"/>
              <a:gd name="T102" fmla="*/ 41 w 263"/>
              <a:gd name="T103" fmla="*/ 259 h 263"/>
              <a:gd name="T104" fmla="*/ 64 w 263"/>
              <a:gd name="T105" fmla="*/ 236 h 263"/>
              <a:gd name="T106" fmla="*/ 86 w 263"/>
              <a:gd name="T107" fmla="*/ 259 h 263"/>
              <a:gd name="T108" fmla="*/ 96 w 263"/>
              <a:gd name="T109" fmla="*/ 259 h 263"/>
              <a:gd name="T110" fmla="*/ 106 w 263"/>
              <a:gd name="T111" fmla="*/ 248 h 263"/>
              <a:gd name="T112" fmla="*/ 106 w 263"/>
              <a:gd name="T113" fmla="*/ 239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3" h="263">
                <a:moveTo>
                  <a:pt x="106" y="239"/>
                </a:moveTo>
                <a:cubicBezTo>
                  <a:pt x="84" y="216"/>
                  <a:pt x="84" y="216"/>
                  <a:pt x="84" y="216"/>
                </a:cubicBezTo>
                <a:cubicBezTo>
                  <a:pt x="115" y="185"/>
                  <a:pt x="115" y="185"/>
                  <a:pt x="115" y="185"/>
                </a:cubicBezTo>
                <a:cubicBezTo>
                  <a:pt x="137" y="208"/>
                  <a:pt x="137" y="208"/>
                  <a:pt x="137" y="208"/>
                </a:cubicBezTo>
                <a:cubicBezTo>
                  <a:pt x="140" y="210"/>
                  <a:pt x="144" y="210"/>
                  <a:pt x="146" y="208"/>
                </a:cubicBezTo>
                <a:cubicBezTo>
                  <a:pt x="157" y="197"/>
                  <a:pt x="157" y="197"/>
                  <a:pt x="157" y="197"/>
                </a:cubicBezTo>
                <a:cubicBezTo>
                  <a:pt x="159" y="195"/>
                  <a:pt x="159" y="191"/>
                  <a:pt x="157" y="188"/>
                </a:cubicBezTo>
                <a:cubicBezTo>
                  <a:pt x="134" y="166"/>
                  <a:pt x="134" y="166"/>
                  <a:pt x="134" y="166"/>
                </a:cubicBezTo>
                <a:cubicBezTo>
                  <a:pt x="165" y="135"/>
                  <a:pt x="165" y="135"/>
                  <a:pt x="165" y="135"/>
                </a:cubicBezTo>
                <a:cubicBezTo>
                  <a:pt x="188" y="157"/>
                  <a:pt x="188" y="157"/>
                  <a:pt x="188" y="157"/>
                </a:cubicBezTo>
                <a:cubicBezTo>
                  <a:pt x="190" y="160"/>
                  <a:pt x="194" y="160"/>
                  <a:pt x="197" y="157"/>
                </a:cubicBezTo>
                <a:cubicBezTo>
                  <a:pt x="207" y="147"/>
                  <a:pt x="207" y="147"/>
                  <a:pt x="207" y="147"/>
                </a:cubicBezTo>
                <a:cubicBezTo>
                  <a:pt x="210" y="144"/>
                  <a:pt x="210" y="140"/>
                  <a:pt x="207" y="137"/>
                </a:cubicBezTo>
                <a:cubicBezTo>
                  <a:pt x="185" y="115"/>
                  <a:pt x="185" y="115"/>
                  <a:pt x="185" y="115"/>
                </a:cubicBezTo>
                <a:cubicBezTo>
                  <a:pt x="216" y="84"/>
                  <a:pt x="216" y="84"/>
                  <a:pt x="216" y="84"/>
                </a:cubicBezTo>
                <a:cubicBezTo>
                  <a:pt x="238" y="106"/>
                  <a:pt x="238" y="106"/>
                  <a:pt x="238" y="106"/>
                </a:cubicBezTo>
                <a:cubicBezTo>
                  <a:pt x="241" y="109"/>
                  <a:pt x="245" y="109"/>
                  <a:pt x="248" y="106"/>
                </a:cubicBezTo>
                <a:cubicBezTo>
                  <a:pt x="258" y="96"/>
                  <a:pt x="258" y="96"/>
                  <a:pt x="258" y="96"/>
                </a:cubicBezTo>
                <a:cubicBezTo>
                  <a:pt x="261" y="93"/>
                  <a:pt x="261" y="89"/>
                  <a:pt x="258" y="87"/>
                </a:cubicBezTo>
                <a:cubicBezTo>
                  <a:pt x="236" y="64"/>
                  <a:pt x="236" y="64"/>
                  <a:pt x="236" y="64"/>
                </a:cubicBezTo>
                <a:cubicBezTo>
                  <a:pt x="259" y="41"/>
                  <a:pt x="259" y="41"/>
                  <a:pt x="259" y="41"/>
                </a:cubicBezTo>
                <a:cubicBezTo>
                  <a:pt x="263" y="37"/>
                  <a:pt x="263" y="31"/>
                  <a:pt x="259" y="27"/>
                </a:cubicBezTo>
                <a:cubicBezTo>
                  <a:pt x="235" y="4"/>
                  <a:pt x="235" y="4"/>
                  <a:pt x="235" y="4"/>
                </a:cubicBezTo>
                <a:cubicBezTo>
                  <a:pt x="232" y="0"/>
                  <a:pt x="225" y="0"/>
                  <a:pt x="221" y="4"/>
                </a:cubicBezTo>
                <a:cubicBezTo>
                  <a:pt x="198" y="27"/>
                  <a:pt x="198" y="27"/>
                  <a:pt x="198" y="27"/>
                </a:cubicBezTo>
                <a:cubicBezTo>
                  <a:pt x="176" y="5"/>
                  <a:pt x="176" y="5"/>
                  <a:pt x="176" y="5"/>
                </a:cubicBezTo>
                <a:cubicBezTo>
                  <a:pt x="173" y="2"/>
                  <a:pt x="169" y="2"/>
                  <a:pt x="167" y="5"/>
                </a:cubicBezTo>
                <a:cubicBezTo>
                  <a:pt x="156" y="15"/>
                  <a:pt x="156" y="15"/>
                  <a:pt x="156" y="15"/>
                </a:cubicBezTo>
                <a:cubicBezTo>
                  <a:pt x="154" y="18"/>
                  <a:pt x="154" y="22"/>
                  <a:pt x="156" y="24"/>
                </a:cubicBezTo>
                <a:cubicBezTo>
                  <a:pt x="179" y="47"/>
                  <a:pt x="179" y="47"/>
                  <a:pt x="179" y="47"/>
                </a:cubicBezTo>
                <a:cubicBezTo>
                  <a:pt x="148" y="78"/>
                  <a:pt x="148" y="78"/>
                  <a:pt x="148" y="78"/>
                </a:cubicBezTo>
                <a:cubicBezTo>
                  <a:pt x="125" y="55"/>
                  <a:pt x="125" y="55"/>
                  <a:pt x="125" y="55"/>
                </a:cubicBezTo>
                <a:cubicBezTo>
                  <a:pt x="123" y="53"/>
                  <a:pt x="119" y="53"/>
                  <a:pt x="116" y="55"/>
                </a:cubicBezTo>
                <a:cubicBezTo>
                  <a:pt x="106" y="66"/>
                  <a:pt x="106" y="66"/>
                  <a:pt x="106" y="66"/>
                </a:cubicBezTo>
                <a:cubicBezTo>
                  <a:pt x="103" y="68"/>
                  <a:pt x="103" y="72"/>
                  <a:pt x="106" y="75"/>
                </a:cubicBezTo>
                <a:cubicBezTo>
                  <a:pt x="128" y="97"/>
                  <a:pt x="128" y="97"/>
                  <a:pt x="128" y="97"/>
                </a:cubicBezTo>
                <a:cubicBezTo>
                  <a:pt x="97" y="128"/>
                  <a:pt x="97" y="128"/>
                  <a:pt x="97" y="128"/>
                </a:cubicBezTo>
                <a:cubicBezTo>
                  <a:pt x="75" y="106"/>
                  <a:pt x="75" y="106"/>
                  <a:pt x="75" y="106"/>
                </a:cubicBezTo>
                <a:cubicBezTo>
                  <a:pt x="72" y="103"/>
                  <a:pt x="68" y="103"/>
                  <a:pt x="65" y="106"/>
                </a:cubicBezTo>
                <a:cubicBezTo>
                  <a:pt x="55" y="116"/>
                  <a:pt x="55" y="116"/>
                  <a:pt x="55" y="116"/>
                </a:cubicBezTo>
                <a:cubicBezTo>
                  <a:pt x="52" y="119"/>
                  <a:pt x="52" y="123"/>
                  <a:pt x="55" y="126"/>
                </a:cubicBezTo>
                <a:cubicBezTo>
                  <a:pt x="77" y="148"/>
                  <a:pt x="77" y="148"/>
                  <a:pt x="77" y="148"/>
                </a:cubicBezTo>
                <a:cubicBezTo>
                  <a:pt x="46" y="179"/>
                  <a:pt x="46" y="179"/>
                  <a:pt x="46" y="179"/>
                </a:cubicBezTo>
                <a:cubicBezTo>
                  <a:pt x="24" y="157"/>
                  <a:pt x="24" y="157"/>
                  <a:pt x="24" y="157"/>
                </a:cubicBezTo>
                <a:cubicBezTo>
                  <a:pt x="21" y="154"/>
                  <a:pt x="17" y="154"/>
                  <a:pt x="15" y="157"/>
                </a:cubicBezTo>
                <a:cubicBezTo>
                  <a:pt x="4" y="167"/>
                  <a:pt x="4" y="167"/>
                  <a:pt x="4" y="167"/>
                </a:cubicBezTo>
                <a:cubicBezTo>
                  <a:pt x="2" y="170"/>
                  <a:pt x="2" y="174"/>
                  <a:pt x="4" y="176"/>
                </a:cubicBezTo>
                <a:cubicBezTo>
                  <a:pt x="27" y="199"/>
                  <a:pt x="27" y="199"/>
                  <a:pt x="27" y="199"/>
                </a:cubicBezTo>
                <a:cubicBezTo>
                  <a:pt x="4" y="222"/>
                  <a:pt x="4" y="222"/>
                  <a:pt x="4" y="222"/>
                </a:cubicBezTo>
                <a:cubicBezTo>
                  <a:pt x="0" y="226"/>
                  <a:pt x="0" y="232"/>
                  <a:pt x="4" y="236"/>
                </a:cubicBezTo>
                <a:cubicBezTo>
                  <a:pt x="27" y="259"/>
                  <a:pt x="27" y="259"/>
                  <a:pt x="27" y="259"/>
                </a:cubicBezTo>
                <a:cubicBezTo>
                  <a:pt x="31" y="263"/>
                  <a:pt x="37" y="263"/>
                  <a:pt x="41" y="259"/>
                </a:cubicBezTo>
                <a:cubicBezTo>
                  <a:pt x="64" y="236"/>
                  <a:pt x="64" y="236"/>
                  <a:pt x="64" y="236"/>
                </a:cubicBezTo>
                <a:cubicBezTo>
                  <a:pt x="86" y="259"/>
                  <a:pt x="86" y="259"/>
                  <a:pt x="86" y="259"/>
                </a:cubicBezTo>
                <a:cubicBezTo>
                  <a:pt x="89" y="261"/>
                  <a:pt x="93" y="261"/>
                  <a:pt x="96" y="259"/>
                </a:cubicBezTo>
                <a:cubicBezTo>
                  <a:pt x="106" y="248"/>
                  <a:pt x="106" y="248"/>
                  <a:pt x="106" y="248"/>
                </a:cubicBezTo>
                <a:cubicBezTo>
                  <a:pt x="109" y="246"/>
                  <a:pt x="109" y="241"/>
                  <a:pt x="106" y="239"/>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9"/>
          <p:cNvSpPr>
            <a:spLocks/>
          </p:cNvSpPr>
          <p:nvPr/>
        </p:nvSpPr>
        <p:spPr bwMode="auto">
          <a:xfrm>
            <a:off x="5115425" y="2354711"/>
            <a:ext cx="430057" cy="237316"/>
          </a:xfrm>
          <a:custGeom>
            <a:avLst/>
            <a:gdLst>
              <a:gd name="T0" fmla="*/ 52 w 774"/>
              <a:gd name="T1" fmla="*/ 52 h 426"/>
              <a:gd name="T2" fmla="*/ 722 w 774"/>
              <a:gd name="T3" fmla="*/ 52 h 426"/>
              <a:gd name="T4" fmla="*/ 722 w 774"/>
              <a:gd name="T5" fmla="*/ 426 h 426"/>
              <a:gd name="T6" fmla="*/ 774 w 774"/>
              <a:gd name="T7" fmla="*/ 426 h 426"/>
              <a:gd name="T8" fmla="*/ 774 w 774"/>
              <a:gd name="T9" fmla="*/ 36 h 426"/>
              <a:gd name="T10" fmla="*/ 738 w 774"/>
              <a:gd name="T11" fmla="*/ 0 h 426"/>
              <a:gd name="T12" fmla="*/ 36 w 774"/>
              <a:gd name="T13" fmla="*/ 0 h 426"/>
              <a:gd name="T14" fmla="*/ 0 w 774"/>
              <a:gd name="T15" fmla="*/ 36 h 426"/>
              <a:gd name="T16" fmla="*/ 0 w 774"/>
              <a:gd name="T17" fmla="*/ 426 h 426"/>
              <a:gd name="T18" fmla="*/ 52 w 774"/>
              <a:gd name="T19" fmla="*/ 426 h 426"/>
              <a:gd name="T20" fmla="*/ 52 w 774"/>
              <a:gd name="T21" fmla="*/ 52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4" h="426">
                <a:moveTo>
                  <a:pt x="52" y="52"/>
                </a:moveTo>
                <a:cubicBezTo>
                  <a:pt x="722" y="52"/>
                  <a:pt x="722" y="52"/>
                  <a:pt x="722" y="52"/>
                </a:cubicBezTo>
                <a:cubicBezTo>
                  <a:pt x="722" y="426"/>
                  <a:pt x="722" y="426"/>
                  <a:pt x="722" y="426"/>
                </a:cubicBezTo>
                <a:cubicBezTo>
                  <a:pt x="774" y="426"/>
                  <a:pt x="774" y="426"/>
                  <a:pt x="774" y="426"/>
                </a:cubicBezTo>
                <a:cubicBezTo>
                  <a:pt x="774" y="36"/>
                  <a:pt x="774" y="36"/>
                  <a:pt x="774" y="36"/>
                </a:cubicBezTo>
                <a:cubicBezTo>
                  <a:pt x="774" y="16"/>
                  <a:pt x="757" y="0"/>
                  <a:pt x="738" y="0"/>
                </a:cubicBezTo>
                <a:cubicBezTo>
                  <a:pt x="36" y="0"/>
                  <a:pt x="36" y="0"/>
                  <a:pt x="36" y="0"/>
                </a:cubicBezTo>
                <a:cubicBezTo>
                  <a:pt x="16" y="0"/>
                  <a:pt x="0" y="16"/>
                  <a:pt x="0" y="36"/>
                </a:cubicBezTo>
                <a:cubicBezTo>
                  <a:pt x="0" y="426"/>
                  <a:pt x="0" y="426"/>
                  <a:pt x="0" y="426"/>
                </a:cubicBezTo>
                <a:cubicBezTo>
                  <a:pt x="52" y="426"/>
                  <a:pt x="52" y="426"/>
                  <a:pt x="52" y="426"/>
                </a:cubicBezTo>
                <a:lnTo>
                  <a:pt x="52" y="52"/>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
          <p:cNvSpPr>
            <a:spLocks noEditPoints="1"/>
          </p:cNvSpPr>
          <p:nvPr/>
        </p:nvSpPr>
        <p:spPr bwMode="auto">
          <a:xfrm>
            <a:off x="5069594" y="2630324"/>
            <a:ext cx="521719" cy="109241"/>
          </a:xfrm>
          <a:custGeom>
            <a:avLst/>
            <a:gdLst>
              <a:gd name="T0" fmla="*/ 70 w 831"/>
              <a:gd name="T1" fmla="*/ 0 h 174"/>
              <a:gd name="T2" fmla="*/ 0 w 831"/>
              <a:gd name="T3" fmla="*/ 124 h 174"/>
              <a:gd name="T4" fmla="*/ 0 w 831"/>
              <a:gd name="T5" fmla="*/ 174 h 174"/>
              <a:gd name="T6" fmla="*/ 831 w 831"/>
              <a:gd name="T7" fmla="*/ 174 h 174"/>
              <a:gd name="T8" fmla="*/ 831 w 831"/>
              <a:gd name="T9" fmla="*/ 124 h 174"/>
              <a:gd name="T10" fmla="*/ 761 w 831"/>
              <a:gd name="T11" fmla="*/ 0 h 174"/>
              <a:gd name="T12" fmla="*/ 70 w 831"/>
              <a:gd name="T13" fmla="*/ 0 h 174"/>
              <a:gd name="T14" fmla="*/ 290 w 831"/>
              <a:gd name="T15" fmla="*/ 81 h 174"/>
              <a:gd name="T16" fmla="*/ 311 w 831"/>
              <a:gd name="T17" fmla="*/ 44 h 174"/>
              <a:gd name="T18" fmla="*/ 519 w 831"/>
              <a:gd name="T19" fmla="*/ 44 h 174"/>
              <a:gd name="T20" fmla="*/ 540 w 831"/>
              <a:gd name="T21" fmla="*/ 81 h 174"/>
              <a:gd name="T22" fmla="*/ 290 w 831"/>
              <a:gd name="T23" fmla="*/ 81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1" h="174">
                <a:moveTo>
                  <a:pt x="70" y="0"/>
                </a:moveTo>
                <a:lnTo>
                  <a:pt x="0" y="124"/>
                </a:lnTo>
                <a:lnTo>
                  <a:pt x="0" y="174"/>
                </a:lnTo>
                <a:lnTo>
                  <a:pt x="831" y="174"/>
                </a:lnTo>
                <a:lnTo>
                  <a:pt x="831" y="124"/>
                </a:lnTo>
                <a:lnTo>
                  <a:pt x="761" y="0"/>
                </a:lnTo>
                <a:lnTo>
                  <a:pt x="70" y="0"/>
                </a:lnTo>
                <a:close/>
                <a:moveTo>
                  <a:pt x="290" y="81"/>
                </a:moveTo>
                <a:lnTo>
                  <a:pt x="311" y="44"/>
                </a:lnTo>
                <a:lnTo>
                  <a:pt x="519" y="44"/>
                </a:lnTo>
                <a:lnTo>
                  <a:pt x="540" y="81"/>
                </a:lnTo>
                <a:lnTo>
                  <a:pt x="290" y="81"/>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1"/>
          <p:cNvSpPr>
            <a:spLocks/>
          </p:cNvSpPr>
          <p:nvPr/>
        </p:nvSpPr>
        <p:spPr bwMode="auto">
          <a:xfrm>
            <a:off x="5211482" y="2436955"/>
            <a:ext cx="147538" cy="149421"/>
          </a:xfrm>
          <a:custGeom>
            <a:avLst/>
            <a:gdLst>
              <a:gd name="T0" fmla="*/ 60 w 235"/>
              <a:gd name="T1" fmla="*/ 238 h 238"/>
              <a:gd name="T2" fmla="*/ 175 w 235"/>
              <a:gd name="T3" fmla="*/ 238 h 238"/>
              <a:gd name="T4" fmla="*/ 225 w 235"/>
              <a:gd name="T5" fmla="*/ 188 h 238"/>
              <a:gd name="T6" fmla="*/ 225 w 235"/>
              <a:gd name="T7" fmla="*/ 38 h 238"/>
              <a:gd name="T8" fmla="*/ 235 w 235"/>
              <a:gd name="T9" fmla="*/ 38 h 238"/>
              <a:gd name="T10" fmla="*/ 235 w 235"/>
              <a:gd name="T11" fmla="*/ 0 h 238"/>
              <a:gd name="T12" fmla="*/ 149 w 235"/>
              <a:gd name="T13" fmla="*/ 0 h 238"/>
              <a:gd name="T14" fmla="*/ 149 w 235"/>
              <a:gd name="T15" fmla="*/ 38 h 238"/>
              <a:gd name="T16" fmla="*/ 159 w 235"/>
              <a:gd name="T17" fmla="*/ 38 h 238"/>
              <a:gd name="T18" fmla="*/ 159 w 235"/>
              <a:gd name="T19" fmla="*/ 161 h 238"/>
              <a:gd name="T20" fmla="*/ 148 w 235"/>
              <a:gd name="T21" fmla="*/ 172 h 238"/>
              <a:gd name="T22" fmla="*/ 88 w 235"/>
              <a:gd name="T23" fmla="*/ 172 h 238"/>
              <a:gd name="T24" fmla="*/ 76 w 235"/>
              <a:gd name="T25" fmla="*/ 161 h 238"/>
              <a:gd name="T26" fmla="*/ 76 w 235"/>
              <a:gd name="T27" fmla="*/ 38 h 238"/>
              <a:gd name="T28" fmla="*/ 87 w 235"/>
              <a:gd name="T29" fmla="*/ 38 h 238"/>
              <a:gd name="T30" fmla="*/ 87 w 235"/>
              <a:gd name="T31" fmla="*/ 0 h 238"/>
              <a:gd name="T32" fmla="*/ 0 w 235"/>
              <a:gd name="T33" fmla="*/ 0 h 238"/>
              <a:gd name="T34" fmla="*/ 0 w 235"/>
              <a:gd name="T35" fmla="*/ 38 h 238"/>
              <a:gd name="T36" fmla="*/ 10 w 235"/>
              <a:gd name="T37" fmla="*/ 38 h 238"/>
              <a:gd name="T38" fmla="*/ 10 w 235"/>
              <a:gd name="T39" fmla="*/ 188 h 238"/>
              <a:gd name="T40" fmla="*/ 60 w 235"/>
              <a:gd name="T4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5" h="238">
                <a:moveTo>
                  <a:pt x="60" y="238"/>
                </a:moveTo>
                <a:lnTo>
                  <a:pt x="175" y="238"/>
                </a:lnTo>
                <a:lnTo>
                  <a:pt x="225" y="188"/>
                </a:lnTo>
                <a:lnTo>
                  <a:pt x="225" y="38"/>
                </a:lnTo>
                <a:lnTo>
                  <a:pt x="235" y="38"/>
                </a:lnTo>
                <a:lnTo>
                  <a:pt x="235" y="0"/>
                </a:lnTo>
                <a:lnTo>
                  <a:pt x="149" y="0"/>
                </a:lnTo>
                <a:lnTo>
                  <a:pt x="149" y="38"/>
                </a:lnTo>
                <a:lnTo>
                  <a:pt x="159" y="38"/>
                </a:lnTo>
                <a:lnTo>
                  <a:pt x="159" y="161"/>
                </a:lnTo>
                <a:lnTo>
                  <a:pt x="148" y="172"/>
                </a:lnTo>
                <a:lnTo>
                  <a:pt x="88" y="172"/>
                </a:lnTo>
                <a:lnTo>
                  <a:pt x="76" y="161"/>
                </a:lnTo>
                <a:lnTo>
                  <a:pt x="76" y="38"/>
                </a:lnTo>
                <a:lnTo>
                  <a:pt x="87" y="38"/>
                </a:lnTo>
                <a:lnTo>
                  <a:pt x="87" y="0"/>
                </a:lnTo>
                <a:lnTo>
                  <a:pt x="0" y="0"/>
                </a:lnTo>
                <a:lnTo>
                  <a:pt x="0" y="38"/>
                </a:lnTo>
                <a:lnTo>
                  <a:pt x="10" y="38"/>
                </a:lnTo>
                <a:lnTo>
                  <a:pt x="10" y="188"/>
                </a:lnTo>
                <a:lnTo>
                  <a:pt x="60" y="238"/>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2"/>
          <p:cNvSpPr>
            <a:spLocks/>
          </p:cNvSpPr>
          <p:nvPr/>
        </p:nvSpPr>
        <p:spPr bwMode="auto">
          <a:xfrm>
            <a:off x="5387899" y="2499109"/>
            <a:ext cx="67177" cy="67805"/>
          </a:xfrm>
          <a:custGeom>
            <a:avLst/>
            <a:gdLst>
              <a:gd name="T0" fmla="*/ 0 w 107"/>
              <a:gd name="T1" fmla="*/ 0 h 108"/>
              <a:gd name="T2" fmla="*/ 27 w 107"/>
              <a:gd name="T3" fmla="*/ 102 h 108"/>
              <a:gd name="T4" fmla="*/ 51 w 107"/>
              <a:gd name="T5" fmla="*/ 78 h 108"/>
              <a:gd name="T6" fmla="*/ 81 w 107"/>
              <a:gd name="T7" fmla="*/ 108 h 108"/>
              <a:gd name="T8" fmla="*/ 107 w 107"/>
              <a:gd name="T9" fmla="*/ 81 h 108"/>
              <a:gd name="T10" fmla="*/ 77 w 107"/>
              <a:gd name="T11" fmla="*/ 51 h 108"/>
              <a:gd name="T12" fmla="*/ 100 w 107"/>
              <a:gd name="T13" fmla="*/ 27 h 108"/>
              <a:gd name="T14" fmla="*/ 0 w 107"/>
              <a:gd name="T15" fmla="*/ 0 h 1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08">
                <a:moveTo>
                  <a:pt x="0" y="0"/>
                </a:moveTo>
                <a:lnTo>
                  <a:pt x="27" y="102"/>
                </a:lnTo>
                <a:lnTo>
                  <a:pt x="51" y="78"/>
                </a:lnTo>
                <a:lnTo>
                  <a:pt x="81" y="108"/>
                </a:lnTo>
                <a:lnTo>
                  <a:pt x="107" y="81"/>
                </a:lnTo>
                <a:lnTo>
                  <a:pt x="77" y="51"/>
                </a:lnTo>
                <a:lnTo>
                  <a:pt x="100" y="27"/>
                </a:lnTo>
                <a:lnTo>
                  <a:pt x="0" y="0"/>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3"/>
          <p:cNvSpPr>
            <a:spLocks noEditPoints="1"/>
          </p:cNvSpPr>
          <p:nvPr/>
        </p:nvSpPr>
        <p:spPr bwMode="auto">
          <a:xfrm>
            <a:off x="4584289" y="2326459"/>
            <a:ext cx="310143" cy="412478"/>
          </a:xfrm>
          <a:custGeom>
            <a:avLst/>
            <a:gdLst>
              <a:gd name="T0" fmla="*/ 40 w 559"/>
              <a:gd name="T1" fmla="*/ 741 h 741"/>
              <a:gd name="T2" fmla="*/ 299 w 559"/>
              <a:gd name="T3" fmla="*/ 741 h 741"/>
              <a:gd name="T4" fmla="*/ 299 w 559"/>
              <a:gd name="T5" fmla="*/ 740 h 741"/>
              <a:gd name="T6" fmla="*/ 265 w 559"/>
              <a:gd name="T7" fmla="*/ 657 h 741"/>
              <a:gd name="T8" fmla="*/ 380 w 559"/>
              <a:gd name="T9" fmla="*/ 542 h 741"/>
              <a:gd name="T10" fmla="*/ 494 w 559"/>
              <a:gd name="T11" fmla="*/ 657 h 741"/>
              <a:gd name="T12" fmla="*/ 460 w 559"/>
              <a:gd name="T13" fmla="*/ 740 h 741"/>
              <a:gd name="T14" fmla="*/ 460 w 559"/>
              <a:gd name="T15" fmla="*/ 741 h 741"/>
              <a:gd name="T16" fmla="*/ 519 w 559"/>
              <a:gd name="T17" fmla="*/ 741 h 741"/>
              <a:gd name="T18" fmla="*/ 559 w 559"/>
              <a:gd name="T19" fmla="*/ 702 h 741"/>
              <a:gd name="T20" fmla="*/ 559 w 559"/>
              <a:gd name="T21" fmla="*/ 159 h 741"/>
              <a:gd name="T22" fmla="*/ 400 w 559"/>
              <a:gd name="T23" fmla="*/ 0 h 741"/>
              <a:gd name="T24" fmla="*/ 40 w 559"/>
              <a:gd name="T25" fmla="*/ 0 h 741"/>
              <a:gd name="T26" fmla="*/ 0 w 559"/>
              <a:gd name="T27" fmla="*/ 40 h 741"/>
              <a:gd name="T28" fmla="*/ 0 w 559"/>
              <a:gd name="T29" fmla="*/ 702 h 741"/>
              <a:gd name="T30" fmla="*/ 40 w 559"/>
              <a:gd name="T31" fmla="*/ 741 h 741"/>
              <a:gd name="T32" fmla="*/ 395 w 559"/>
              <a:gd name="T33" fmla="*/ 62 h 741"/>
              <a:gd name="T34" fmla="*/ 494 w 559"/>
              <a:gd name="T35" fmla="*/ 161 h 741"/>
              <a:gd name="T36" fmla="*/ 395 w 559"/>
              <a:gd name="T37" fmla="*/ 161 h 741"/>
              <a:gd name="T38" fmla="*/ 395 w 559"/>
              <a:gd name="T39" fmla="*/ 62 h 741"/>
              <a:gd name="T40" fmla="*/ 83 w 559"/>
              <a:gd name="T41" fmla="*/ 208 h 741"/>
              <a:gd name="T42" fmla="*/ 332 w 559"/>
              <a:gd name="T43" fmla="*/ 208 h 741"/>
              <a:gd name="T44" fmla="*/ 332 w 559"/>
              <a:gd name="T45" fmla="*/ 275 h 741"/>
              <a:gd name="T46" fmla="*/ 83 w 559"/>
              <a:gd name="T47" fmla="*/ 275 h 741"/>
              <a:gd name="T48" fmla="*/ 83 w 559"/>
              <a:gd name="T49" fmla="*/ 208 h 741"/>
              <a:gd name="T50" fmla="*/ 83 w 559"/>
              <a:gd name="T51" fmla="*/ 342 h 741"/>
              <a:gd name="T52" fmla="*/ 381 w 559"/>
              <a:gd name="T53" fmla="*/ 342 h 741"/>
              <a:gd name="T54" fmla="*/ 381 w 559"/>
              <a:gd name="T55" fmla="*/ 409 h 741"/>
              <a:gd name="T56" fmla="*/ 83 w 559"/>
              <a:gd name="T57" fmla="*/ 409 h 741"/>
              <a:gd name="T58" fmla="*/ 83 w 559"/>
              <a:gd name="T59" fmla="*/ 342 h 741"/>
              <a:gd name="T60" fmla="*/ 83 w 559"/>
              <a:gd name="T61" fmla="*/ 469 h 741"/>
              <a:gd name="T62" fmla="*/ 269 w 559"/>
              <a:gd name="T63" fmla="*/ 469 h 741"/>
              <a:gd name="T64" fmla="*/ 269 w 559"/>
              <a:gd name="T65" fmla="*/ 536 h 741"/>
              <a:gd name="T66" fmla="*/ 83 w 559"/>
              <a:gd name="T67" fmla="*/ 536 h 741"/>
              <a:gd name="T68" fmla="*/ 83 w 559"/>
              <a:gd name="T69" fmla="*/ 469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59" h="741">
                <a:moveTo>
                  <a:pt x="40" y="741"/>
                </a:moveTo>
                <a:cubicBezTo>
                  <a:pt x="299" y="741"/>
                  <a:pt x="299" y="741"/>
                  <a:pt x="299" y="741"/>
                </a:cubicBezTo>
                <a:cubicBezTo>
                  <a:pt x="299" y="740"/>
                  <a:pt x="299" y="740"/>
                  <a:pt x="299" y="740"/>
                </a:cubicBezTo>
                <a:cubicBezTo>
                  <a:pt x="277" y="718"/>
                  <a:pt x="265" y="688"/>
                  <a:pt x="265" y="657"/>
                </a:cubicBezTo>
                <a:cubicBezTo>
                  <a:pt x="265" y="594"/>
                  <a:pt x="316" y="542"/>
                  <a:pt x="380" y="542"/>
                </a:cubicBezTo>
                <a:cubicBezTo>
                  <a:pt x="443" y="542"/>
                  <a:pt x="494" y="594"/>
                  <a:pt x="494" y="657"/>
                </a:cubicBezTo>
                <a:cubicBezTo>
                  <a:pt x="494" y="688"/>
                  <a:pt x="482" y="718"/>
                  <a:pt x="460" y="740"/>
                </a:cubicBezTo>
                <a:cubicBezTo>
                  <a:pt x="460" y="741"/>
                  <a:pt x="460" y="741"/>
                  <a:pt x="460" y="741"/>
                </a:cubicBezTo>
                <a:cubicBezTo>
                  <a:pt x="519" y="741"/>
                  <a:pt x="519" y="741"/>
                  <a:pt x="519" y="741"/>
                </a:cubicBezTo>
                <a:cubicBezTo>
                  <a:pt x="541" y="741"/>
                  <a:pt x="559" y="724"/>
                  <a:pt x="559" y="702"/>
                </a:cubicBezTo>
                <a:cubicBezTo>
                  <a:pt x="559" y="159"/>
                  <a:pt x="559" y="159"/>
                  <a:pt x="559" y="159"/>
                </a:cubicBezTo>
                <a:cubicBezTo>
                  <a:pt x="400" y="0"/>
                  <a:pt x="400" y="0"/>
                  <a:pt x="400" y="0"/>
                </a:cubicBezTo>
                <a:cubicBezTo>
                  <a:pt x="40" y="0"/>
                  <a:pt x="40" y="0"/>
                  <a:pt x="40" y="0"/>
                </a:cubicBezTo>
                <a:cubicBezTo>
                  <a:pt x="18" y="0"/>
                  <a:pt x="0" y="18"/>
                  <a:pt x="0" y="40"/>
                </a:cubicBezTo>
                <a:cubicBezTo>
                  <a:pt x="0" y="702"/>
                  <a:pt x="0" y="702"/>
                  <a:pt x="0" y="702"/>
                </a:cubicBezTo>
                <a:cubicBezTo>
                  <a:pt x="0" y="724"/>
                  <a:pt x="18" y="741"/>
                  <a:pt x="40" y="741"/>
                </a:cubicBezTo>
                <a:close/>
                <a:moveTo>
                  <a:pt x="395" y="62"/>
                </a:moveTo>
                <a:cubicBezTo>
                  <a:pt x="494" y="161"/>
                  <a:pt x="494" y="161"/>
                  <a:pt x="494" y="161"/>
                </a:cubicBezTo>
                <a:cubicBezTo>
                  <a:pt x="395" y="161"/>
                  <a:pt x="395" y="161"/>
                  <a:pt x="395" y="161"/>
                </a:cubicBezTo>
                <a:lnTo>
                  <a:pt x="395" y="62"/>
                </a:lnTo>
                <a:close/>
                <a:moveTo>
                  <a:pt x="83" y="208"/>
                </a:moveTo>
                <a:cubicBezTo>
                  <a:pt x="332" y="208"/>
                  <a:pt x="332" y="208"/>
                  <a:pt x="332" y="208"/>
                </a:cubicBezTo>
                <a:cubicBezTo>
                  <a:pt x="332" y="275"/>
                  <a:pt x="332" y="275"/>
                  <a:pt x="332" y="275"/>
                </a:cubicBezTo>
                <a:cubicBezTo>
                  <a:pt x="83" y="275"/>
                  <a:pt x="83" y="275"/>
                  <a:pt x="83" y="275"/>
                </a:cubicBezTo>
                <a:lnTo>
                  <a:pt x="83" y="208"/>
                </a:lnTo>
                <a:close/>
                <a:moveTo>
                  <a:pt x="83" y="342"/>
                </a:moveTo>
                <a:cubicBezTo>
                  <a:pt x="381" y="342"/>
                  <a:pt x="381" y="342"/>
                  <a:pt x="381" y="342"/>
                </a:cubicBezTo>
                <a:cubicBezTo>
                  <a:pt x="381" y="409"/>
                  <a:pt x="381" y="409"/>
                  <a:pt x="381" y="409"/>
                </a:cubicBezTo>
                <a:cubicBezTo>
                  <a:pt x="83" y="409"/>
                  <a:pt x="83" y="409"/>
                  <a:pt x="83" y="409"/>
                </a:cubicBezTo>
                <a:lnTo>
                  <a:pt x="83" y="342"/>
                </a:lnTo>
                <a:close/>
                <a:moveTo>
                  <a:pt x="83" y="469"/>
                </a:moveTo>
                <a:cubicBezTo>
                  <a:pt x="269" y="469"/>
                  <a:pt x="269" y="469"/>
                  <a:pt x="269" y="469"/>
                </a:cubicBezTo>
                <a:cubicBezTo>
                  <a:pt x="269" y="536"/>
                  <a:pt x="269" y="536"/>
                  <a:pt x="269" y="536"/>
                </a:cubicBezTo>
                <a:cubicBezTo>
                  <a:pt x="83" y="536"/>
                  <a:pt x="83" y="536"/>
                  <a:pt x="83" y="536"/>
                </a:cubicBezTo>
                <a:lnTo>
                  <a:pt x="83" y="469"/>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
          <p:cNvSpPr>
            <a:spLocks noEditPoints="1"/>
          </p:cNvSpPr>
          <p:nvPr/>
        </p:nvSpPr>
        <p:spPr bwMode="auto">
          <a:xfrm>
            <a:off x="4749406" y="2646019"/>
            <a:ext cx="91034" cy="143143"/>
          </a:xfrm>
          <a:custGeom>
            <a:avLst/>
            <a:gdLst>
              <a:gd name="T0" fmla="*/ 34 w 165"/>
              <a:gd name="T1" fmla="*/ 251 h 257"/>
              <a:gd name="T2" fmla="*/ 38 w 165"/>
              <a:gd name="T3" fmla="*/ 256 h 257"/>
              <a:gd name="T4" fmla="*/ 40 w 165"/>
              <a:gd name="T5" fmla="*/ 257 h 257"/>
              <a:gd name="T6" fmla="*/ 44 w 165"/>
              <a:gd name="T7" fmla="*/ 256 h 257"/>
              <a:gd name="T8" fmla="*/ 83 w 165"/>
              <a:gd name="T9" fmla="*/ 227 h 257"/>
              <a:gd name="T10" fmla="*/ 121 w 165"/>
              <a:gd name="T11" fmla="*/ 256 h 257"/>
              <a:gd name="T12" fmla="*/ 125 w 165"/>
              <a:gd name="T13" fmla="*/ 257 h 257"/>
              <a:gd name="T14" fmla="*/ 127 w 165"/>
              <a:gd name="T15" fmla="*/ 256 h 257"/>
              <a:gd name="T16" fmla="*/ 131 w 165"/>
              <a:gd name="T17" fmla="*/ 251 h 257"/>
              <a:gd name="T18" fmla="*/ 131 w 165"/>
              <a:gd name="T19" fmla="*/ 167 h 257"/>
              <a:gd name="T20" fmla="*/ 131 w 165"/>
              <a:gd name="T21" fmla="*/ 151 h 257"/>
              <a:gd name="T22" fmla="*/ 165 w 165"/>
              <a:gd name="T23" fmla="*/ 83 h 257"/>
              <a:gd name="T24" fmla="*/ 83 w 165"/>
              <a:gd name="T25" fmla="*/ 0 h 257"/>
              <a:gd name="T26" fmla="*/ 0 w 165"/>
              <a:gd name="T27" fmla="*/ 83 h 257"/>
              <a:gd name="T28" fmla="*/ 34 w 165"/>
              <a:gd name="T29" fmla="*/ 151 h 257"/>
              <a:gd name="T30" fmla="*/ 34 w 165"/>
              <a:gd name="T31" fmla="*/ 167 h 257"/>
              <a:gd name="T32" fmla="*/ 34 w 165"/>
              <a:gd name="T33" fmla="*/ 251 h 257"/>
              <a:gd name="T34" fmla="*/ 83 w 165"/>
              <a:gd name="T35" fmla="*/ 48 h 257"/>
              <a:gd name="T36" fmla="*/ 117 w 165"/>
              <a:gd name="T37" fmla="*/ 83 h 257"/>
              <a:gd name="T38" fmla="*/ 83 w 165"/>
              <a:gd name="T39" fmla="*/ 118 h 257"/>
              <a:gd name="T40" fmla="*/ 48 w 165"/>
              <a:gd name="T41" fmla="*/ 83 h 257"/>
              <a:gd name="T42" fmla="*/ 83 w 165"/>
              <a:gd name="T43" fmla="*/ 4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5" h="257">
                <a:moveTo>
                  <a:pt x="34" y="251"/>
                </a:moveTo>
                <a:cubicBezTo>
                  <a:pt x="34" y="253"/>
                  <a:pt x="36" y="255"/>
                  <a:pt x="38" y="256"/>
                </a:cubicBezTo>
                <a:cubicBezTo>
                  <a:pt x="39" y="257"/>
                  <a:pt x="39" y="257"/>
                  <a:pt x="40" y="257"/>
                </a:cubicBezTo>
                <a:cubicBezTo>
                  <a:pt x="42" y="257"/>
                  <a:pt x="43" y="257"/>
                  <a:pt x="44" y="256"/>
                </a:cubicBezTo>
                <a:cubicBezTo>
                  <a:pt x="83" y="227"/>
                  <a:pt x="83" y="227"/>
                  <a:pt x="83" y="227"/>
                </a:cubicBezTo>
                <a:cubicBezTo>
                  <a:pt x="121" y="256"/>
                  <a:pt x="121" y="256"/>
                  <a:pt x="121" y="256"/>
                </a:cubicBezTo>
                <a:cubicBezTo>
                  <a:pt x="122" y="257"/>
                  <a:pt x="123" y="257"/>
                  <a:pt x="125" y="257"/>
                </a:cubicBezTo>
                <a:cubicBezTo>
                  <a:pt x="126" y="257"/>
                  <a:pt x="127" y="257"/>
                  <a:pt x="127" y="256"/>
                </a:cubicBezTo>
                <a:cubicBezTo>
                  <a:pt x="129" y="255"/>
                  <a:pt x="131" y="253"/>
                  <a:pt x="131" y="251"/>
                </a:cubicBezTo>
                <a:cubicBezTo>
                  <a:pt x="131" y="167"/>
                  <a:pt x="131" y="167"/>
                  <a:pt x="131" y="167"/>
                </a:cubicBezTo>
                <a:cubicBezTo>
                  <a:pt x="131" y="151"/>
                  <a:pt x="131" y="151"/>
                  <a:pt x="131" y="151"/>
                </a:cubicBezTo>
                <a:cubicBezTo>
                  <a:pt x="152" y="136"/>
                  <a:pt x="165" y="111"/>
                  <a:pt x="165" y="83"/>
                </a:cubicBezTo>
                <a:cubicBezTo>
                  <a:pt x="165" y="37"/>
                  <a:pt x="128" y="0"/>
                  <a:pt x="83" y="0"/>
                </a:cubicBezTo>
                <a:cubicBezTo>
                  <a:pt x="37" y="0"/>
                  <a:pt x="0" y="37"/>
                  <a:pt x="0" y="83"/>
                </a:cubicBezTo>
                <a:cubicBezTo>
                  <a:pt x="0" y="111"/>
                  <a:pt x="13" y="136"/>
                  <a:pt x="34" y="151"/>
                </a:cubicBezTo>
                <a:cubicBezTo>
                  <a:pt x="34" y="167"/>
                  <a:pt x="34" y="167"/>
                  <a:pt x="34" y="167"/>
                </a:cubicBezTo>
                <a:lnTo>
                  <a:pt x="34" y="251"/>
                </a:lnTo>
                <a:close/>
                <a:moveTo>
                  <a:pt x="83" y="48"/>
                </a:moveTo>
                <a:cubicBezTo>
                  <a:pt x="102" y="48"/>
                  <a:pt x="117" y="64"/>
                  <a:pt x="117" y="83"/>
                </a:cubicBezTo>
                <a:cubicBezTo>
                  <a:pt x="117" y="102"/>
                  <a:pt x="102" y="118"/>
                  <a:pt x="83" y="118"/>
                </a:cubicBezTo>
                <a:cubicBezTo>
                  <a:pt x="63" y="118"/>
                  <a:pt x="48" y="102"/>
                  <a:pt x="48" y="83"/>
                </a:cubicBezTo>
                <a:cubicBezTo>
                  <a:pt x="48" y="64"/>
                  <a:pt x="63" y="48"/>
                  <a:pt x="83" y="48"/>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5"/>
          <p:cNvSpPr>
            <a:spLocks/>
          </p:cNvSpPr>
          <p:nvPr/>
        </p:nvSpPr>
        <p:spPr bwMode="auto">
          <a:xfrm>
            <a:off x="6410619" y="3103701"/>
            <a:ext cx="228527" cy="305749"/>
          </a:xfrm>
          <a:custGeom>
            <a:avLst/>
            <a:gdLst>
              <a:gd name="T0" fmla="*/ 168 w 412"/>
              <a:gd name="T1" fmla="*/ 269 h 549"/>
              <a:gd name="T2" fmla="*/ 109 w 412"/>
              <a:gd name="T3" fmla="*/ 307 h 549"/>
              <a:gd name="T4" fmla="*/ 2 w 412"/>
              <a:gd name="T5" fmla="*/ 540 h 549"/>
              <a:gd name="T6" fmla="*/ 8 w 412"/>
              <a:gd name="T7" fmla="*/ 549 h 549"/>
              <a:gd name="T8" fmla="*/ 89 w 412"/>
              <a:gd name="T9" fmla="*/ 549 h 549"/>
              <a:gd name="T10" fmla="*/ 103 w 412"/>
              <a:gd name="T11" fmla="*/ 540 h 549"/>
              <a:gd name="T12" fmla="*/ 186 w 412"/>
              <a:gd name="T13" fmla="*/ 362 h 549"/>
              <a:gd name="T14" fmla="*/ 348 w 412"/>
              <a:gd name="T15" fmla="*/ 362 h 549"/>
              <a:gd name="T16" fmla="*/ 412 w 412"/>
              <a:gd name="T17" fmla="*/ 297 h 549"/>
              <a:gd name="T18" fmla="*/ 412 w 412"/>
              <a:gd name="T19" fmla="*/ 55 h 549"/>
              <a:gd name="T20" fmla="*/ 412 w 412"/>
              <a:gd name="T21" fmla="*/ 51 h 549"/>
              <a:gd name="T22" fmla="*/ 412 w 412"/>
              <a:gd name="T23" fmla="*/ 47 h 549"/>
              <a:gd name="T24" fmla="*/ 412 w 412"/>
              <a:gd name="T25" fmla="*/ 19 h 549"/>
              <a:gd name="T26" fmla="*/ 387 w 412"/>
              <a:gd name="T27" fmla="*/ 10 h 549"/>
              <a:gd name="T28" fmla="*/ 339 w 412"/>
              <a:gd name="T29" fmla="*/ 24 h 549"/>
              <a:gd name="T30" fmla="*/ 326 w 412"/>
              <a:gd name="T31" fmla="*/ 37 h 549"/>
              <a:gd name="T32" fmla="*/ 289 w 412"/>
              <a:gd name="T33" fmla="*/ 77 h 549"/>
              <a:gd name="T34" fmla="*/ 246 w 412"/>
              <a:gd name="T35" fmla="*/ 123 h 549"/>
              <a:gd name="T36" fmla="*/ 139 w 412"/>
              <a:gd name="T37" fmla="*/ 123 h 549"/>
              <a:gd name="T38" fmla="*/ 99 w 412"/>
              <a:gd name="T39" fmla="*/ 162 h 549"/>
              <a:gd name="T40" fmla="*/ 139 w 412"/>
              <a:gd name="T41" fmla="*/ 202 h 549"/>
              <a:gd name="T42" fmla="*/ 281 w 412"/>
              <a:gd name="T43" fmla="*/ 202 h 549"/>
              <a:gd name="T44" fmla="*/ 293 w 412"/>
              <a:gd name="T45" fmla="*/ 189 h 549"/>
              <a:gd name="T46" fmla="*/ 320 w 412"/>
              <a:gd name="T47" fmla="*/ 160 h 549"/>
              <a:gd name="T48" fmla="*/ 320 w 412"/>
              <a:gd name="T49" fmla="*/ 269 h 549"/>
              <a:gd name="T50" fmla="*/ 168 w 412"/>
              <a:gd name="T51" fmla="*/ 269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12" h="549">
                <a:moveTo>
                  <a:pt x="168" y="269"/>
                </a:moveTo>
                <a:cubicBezTo>
                  <a:pt x="142" y="269"/>
                  <a:pt x="119" y="284"/>
                  <a:pt x="109" y="307"/>
                </a:cubicBezTo>
                <a:cubicBezTo>
                  <a:pt x="2" y="540"/>
                  <a:pt x="2" y="540"/>
                  <a:pt x="2" y="540"/>
                </a:cubicBezTo>
                <a:cubicBezTo>
                  <a:pt x="0" y="544"/>
                  <a:pt x="3" y="549"/>
                  <a:pt x="8" y="549"/>
                </a:cubicBezTo>
                <a:cubicBezTo>
                  <a:pt x="89" y="549"/>
                  <a:pt x="89" y="549"/>
                  <a:pt x="89" y="549"/>
                </a:cubicBezTo>
                <a:cubicBezTo>
                  <a:pt x="95" y="549"/>
                  <a:pt x="101" y="545"/>
                  <a:pt x="103" y="540"/>
                </a:cubicBezTo>
                <a:cubicBezTo>
                  <a:pt x="186" y="362"/>
                  <a:pt x="186" y="362"/>
                  <a:pt x="186" y="362"/>
                </a:cubicBezTo>
                <a:cubicBezTo>
                  <a:pt x="348" y="362"/>
                  <a:pt x="348" y="362"/>
                  <a:pt x="348" y="362"/>
                </a:cubicBezTo>
                <a:cubicBezTo>
                  <a:pt x="384" y="362"/>
                  <a:pt x="412" y="333"/>
                  <a:pt x="412" y="297"/>
                </a:cubicBezTo>
                <a:cubicBezTo>
                  <a:pt x="412" y="55"/>
                  <a:pt x="412" y="55"/>
                  <a:pt x="412" y="55"/>
                </a:cubicBezTo>
                <a:cubicBezTo>
                  <a:pt x="412" y="54"/>
                  <a:pt x="412" y="53"/>
                  <a:pt x="412" y="51"/>
                </a:cubicBezTo>
                <a:cubicBezTo>
                  <a:pt x="412" y="50"/>
                  <a:pt x="412" y="48"/>
                  <a:pt x="412" y="47"/>
                </a:cubicBezTo>
                <a:cubicBezTo>
                  <a:pt x="412" y="19"/>
                  <a:pt x="412" y="19"/>
                  <a:pt x="412" y="19"/>
                </a:cubicBezTo>
                <a:cubicBezTo>
                  <a:pt x="387" y="10"/>
                  <a:pt x="387" y="10"/>
                  <a:pt x="387" y="10"/>
                </a:cubicBezTo>
                <a:cubicBezTo>
                  <a:pt x="362" y="0"/>
                  <a:pt x="345" y="17"/>
                  <a:pt x="339" y="24"/>
                </a:cubicBezTo>
                <a:cubicBezTo>
                  <a:pt x="336" y="27"/>
                  <a:pt x="331" y="32"/>
                  <a:pt x="326" y="37"/>
                </a:cubicBezTo>
                <a:cubicBezTo>
                  <a:pt x="316" y="48"/>
                  <a:pt x="302" y="63"/>
                  <a:pt x="289" y="77"/>
                </a:cubicBezTo>
                <a:cubicBezTo>
                  <a:pt x="273" y="94"/>
                  <a:pt x="257" y="112"/>
                  <a:pt x="246" y="123"/>
                </a:cubicBezTo>
                <a:cubicBezTo>
                  <a:pt x="139" y="123"/>
                  <a:pt x="139" y="123"/>
                  <a:pt x="139" y="123"/>
                </a:cubicBezTo>
                <a:cubicBezTo>
                  <a:pt x="117" y="123"/>
                  <a:pt x="99" y="141"/>
                  <a:pt x="99" y="162"/>
                </a:cubicBezTo>
                <a:cubicBezTo>
                  <a:pt x="99" y="184"/>
                  <a:pt x="117" y="202"/>
                  <a:pt x="139" y="202"/>
                </a:cubicBezTo>
                <a:cubicBezTo>
                  <a:pt x="281" y="202"/>
                  <a:pt x="281" y="202"/>
                  <a:pt x="281" y="202"/>
                </a:cubicBezTo>
                <a:cubicBezTo>
                  <a:pt x="293" y="189"/>
                  <a:pt x="293" y="189"/>
                  <a:pt x="293" y="189"/>
                </a:cubicBezTo>
                <a:cubicBezTo>
                  <a:pt x="302" y="180"/>
                  <a:pt x="311" y="170"/>
                  <a:pt x="320" y="160"/>
                </a:cubicBezTo>
                <a:cubicBezTo>
                  <a:pt x="320" y="269"/>
                  <a:pt x="320" y="269"/>
                  <a:pt x="320" y="269"/>
                </a:cubicBezTo>
                <a:lnTo>
                  <a:pt x="168" y="269"/>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7" name="Oval 16"/>
          <p:cNvSpPr>
            <a:spLocks noChangeArrowheads="1"/>
          </p:cNvSpPr>
          <p:nvPr/>
        </p:nvSpPr>
        <p:spPr bwMode="auto">
          <a:xfrm>
            <a:off x="6574480" y="3014550"/>
            <a:ext cx="72200" cy="72827"/>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8" name="Rectangle 17"/>
          <p:cNvSpPr>
            <a:spLocks noChangeArrowheads="1"/>
          </p:cNvSpPr>
          <p:nvPr/>
        </p:nvSpPr>
        <p:spPr bwMode="auto">
          <a:xfrm>
            <a:off x="6266848" y="3177784"/>
            <a:ext cx="183951" cy="33275"/>
          </a:xfrm>
          <a:prstGeom prst="rect">
            <a:avLst/>
          </a:prstGeom>
          <a:solidFill>
            <a:srgbClr val="202A36"/>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8"/>
          <p:cNvSpPr>
            <a:spLocks/>
          </p:cNvSpPr>
          <p:nvPr/>
        </p:nvSpPr>
        <p:spPr bwMode="auto">
          <a:xfrm>
            <a:off x="6526138" y="3121908"/>
            <a:ext cx="193369" cy="300726"/>
          </a:xfrm>
          <a:custGeom>
            <a:avLst/>
            <a:gdLst>
              <a:gd name="T0" fmla="*/ 285 w 349"/>
              <a:gd name="T1" fmla="*/ 540 h 540"/>
              <a:gd name="T2" fmla="*/ 344 w 349"/>
              <a:gd name="T3" fmla="*/ 540 h 540"/>
              <a:gd name="T4" fmla="*/ 348 w 349"/>
              <a:gd name="T5" fmla="*/ 535 h 540"/>
              <a:gd name="T6" fmla="*/ 300 w 349"/>
              <a:gd name="T7" fmla="*/ 405 h 540"/>
              <a:gd name="T8" fmla="*/ 317 w 349"/>
              <a:gd name="T9" fmla="*/ 354 h 540"/>
              <a:gd name="T10" fmla="*/ 317 w 349"/>
              <a:gd name="T11" fmla="*/ 0 h 540"/>
              <a:gd name="T12" fmla="*/ 251 w 349"/>
              <a:gd name="T13" fmla="*/ 0 h 540"/>
              <a:gd name="T14" fmla="*/ 251 w 349"/>
              <a:gd name="T15" fmla="*/ 354 h 540"/>
              <a:gd name="T16" fmla="*/ 232 w 349"/>
              <a:gd name="T17" fmla="*/ 373 h 540"/>
              <a:gd name="T18" fmla="*/ 23 w 349"/>
              <a:gd name="T19" fmla="*/ 373 h 540"/>
              <a:gd name="T20" fmla="*/ 23 w 349"/>
              <a:gd name="T21" fmla="*/ 439 h 540"/>
              <a:gd name="T22" fmla="*/ 36 w 349"/>
              <a:gd name="T23" fmla="*/ 439 h 540"/>
              <a:gd name="T24" fmla="*/ 1 w 349"/>
              <a:gd name="T25" fmla="*/ 535 h 540"/>
              <a:gd name="T26" fmla="*/ 4 w 349"/>
              <a:gd name="T27" fmla="*/ 540 h 540"/>
              <a:gd name="T28" fmla="*/ 64 w 349"/>
              <a:gd name="T29" fmla="*/ 540 h 540"/>
              <a:gd name="T30" fmla="*/ 71 w 349"/>
              <a:gd name="T31" fmla="*/ 535 h 540"/>
              <a:gd name="T32" fmla="*/ 106 w 349"/>
              <a:gd name="T33" fmla="*/ 439 h 540"/>
              <a:gd name="T34" fmla="*/ 232 w 349"/>
              <a:gd name="T35" fmla="*/ 439 h 540"/>
              <a:gd name="T36" fmla="*/ 242 w 349"/>
              <a:gd name="T37" fmla="*/ 439 h 540"/>
              <a:gd name="T38" fmla="*/ 278 w 349"/>
              <a:gd name="T39" fmla="*/ 535 h 540"/>
              <a:gd name="T40" fmla="*/ 285 w 349"/>
              <a:gd name="T41" fmla="*/ 54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9" h="540">
                <a:moveTo>
                  <a:pt x="285" y="540"/>
                </a:moveTo>
                <a:cubicBezTo>
                  <a:pt x="344" y="540"/>
                  <a:pt x="344" y="540"/>
                  <a:pt x="344" y="540"/>
                </a:cubicBezTo>
                <a:cubicBezTo>
                  <a:pt x="347" y="540"/>
                  <a:pt x="349" y="538"/>
                  <a:pt x="348" y="535"/>
                </a:cubicBezTo>
                <a:cubicBezTo>
                  <a:pt x="300" y="405"/>
                  <a:pt x="300" y="405"/>
                  <a:pt x="300" y="405"/>
                </a:cubicBezTo>
                <a:cubicBezTo>
                  <a:pt x="311" y="391"/>
                  <a:pt x="317" y="373"/>
                  <a:pt x="317" y="354"/>
                </a:cubicBezTo>
                <a:cubicBezTo>
                  <a:pt x="317" y="0"/>
                  <a:pt x="317" y="0"/>
                  <a:pt x="317" y="0"/>
                </a:cubicBezTo>
                <a:cubicBezTo>
                  <a:pt x="251" y="0"/>
                  <a:pt x="251" y="0"/>
                  <a:pt x="251" y="0"/>
                </a:cubicBezTo>
                <a:cubicBezTo>
                  <a:pt x="251" y="354"/>
                  <a:pt x="251" y="354"/>
                  <a:pt x="251" y="354"/>
                </a:cubicBezTo>
                <a:cubicBezTo>
                  <a:pt x="251" y="364"/>
                  <a:pt x="242" y="373"/>
                  <a:pt x="232" y="373"/>
                </a:cubicBezTo>
                <a:cubicBezTo>
                  <a:pt x="23" y="373"/>
                  <a:pt x="23" y="373"/>
                  <a:pt x="23" y="373"/>
                </a:cubicBezTo>
                <a:cubicBezTo>
                  <a:pt x="23" y="439"/>
                  <a:pt x="23" y="439"/>
                  <a:pt x="23" y="439"/>
                </a:cubicBezTo>
                <a:cubicBezTo>
                  <a:pt x="36" y="439"/>
                  <a:pt x="36" y="439"/>
                  <a:pt x="36" y="439"/>
                </a:cubicBezTo>
                <a:cubicBezTo>
                  <a:pt x="1" y="535"/>
                  <a:pt x="1" y="535"/>
                  <a:pt x="1" y="535"/>
                </a:cubicBezTo>
                <a:cubicBezTo>
                  <a:pt x="0" y="538"/>
                  <a:pt x="2" y="540"/>
                  <a:pt x="4" y="540"/>
                </a:cubicBezTo>
                <a:cubicBezTo>
                  <a:pt x="64" y="540"/>
                  <a:pt x="64" y="540"/>
                  <a:pt x="64" y="540"/>
                </a:cubicBezTo>
                <a:cubicBezTo>
                  <a:pt x="67" y="540"/>
                  <a:pt x="70" y="538"/>
                  <a:pt x="71" y="535"/>
                </a:cubicBezTo>
                <a:cubicBezTo>
                  <a:pt x="106" y="439"/>
                  <a:pt x="106" y="439"/>
                  <a:pt x="106" y="439"/>
                </a:cubicBezTo>
                <a:cubicBezTo>
                  <a:pt x="232" y="439"/>
                  <a:pt x="232" y="439"/>
                  <a:pt x="232" y="439"/>
                </a:cubicBezTo>
                <a:cubicBezTo>
                  <a:pt x="235" y="439"/>
                  <a:pt x="239" y="439"/>
                  <a:pt x="242" y="439"/>
                </a:cubicBezTo>
                <a:cubicBezTo>
                  <a:pt x="278" y="535"/>
                  <a:pt x="278" y="535"/>
                  <a:pt x="278" y="535"/>
                </a:cubicBezTo>
                <a:cubicBezTo>
                  <a:pt x="279" y="538"/>
                  <a:pt x="281" y="540"/>
                  <a:pt x="285" y="54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9"/>
          <p:cNvSpPr>
            <a:spLocks/>
          </p:cNvSpPr>
          <p:nvPr/>
        </p:nvSpPr>
        <p:spPr bwMode="auto">
          <a:xfrm>
            <a:off x="6330886" y="3072310"/>
            <a:ext cx="118030" cy="91662"/>
          </a:xfrm>
          <a:custGeom>
            <a:avLst/>
            <a:gdLst>
              <a:gd name="T0" fmla="*/ 47 w 188"/>
              <a:gd name="T1" fmla="*/ 146 h 146"/>
              <a:gd name="T2" fmla="*/ 188 w 188"/>
              <a:gd name="T3" fmla="*/ 146 h 146"/>
              <a:gd name="T4" fmla="*/ 188 w 188"/>
              <a:gd name="T5" fmla="*/ 111 h 146"/>
              <a:gd name="T6" fmla="*/ 73 w 188"/>
              <a:gd name="T7" fmla="*/ 111 h 146"/>
              <a:gd name="T8" fmla="*/ 37 w 188"/>
              <a:gd name="T9" fmla="*/ 0 h 146"/>
              <a:gd name="T10" fmla="*/ 0 w 188"/>
              <a:gd name="T11" fmla="*/ 0 h 146"/>
              <a:gd name="T12" fmla="*/ 46 w 188"/>
              <a:gd name="T13" fmla="*/ 144 h 146"/>
              <a:gd name="T14" fmla="*/ 46 w 188"/>
              <a:gd name="T15" fmla="*/ 146 h 146"/>
              <a:gd name="T16" fmla="*/ 47 w 188"/>
              <a:gd name="T17"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46">
                <a:moveTo>
                  <a:pt x="47" y="146"/>
                </a:moveTo>
                <a:lnTo>
                  <a:pt x="188" y="146"/>
                </a:lnTo>
                <a:lnTo>
                  <a:pt x="188" y="111"/>
                </a:lnTo>
                <a:lnTo>
                  <a:pt x="73" y="111"/>
                </a:lnTo>
                <a:lnTo>
                  <a:pt x="37" y="0"/>
                </a:lnTo>
                <a:lnTo>
                  <a:pt x="0" y="0"/>
                </a:lnTo>
                <a:lnTo>
                  <a:pt x="46" y="144"/>
                </a:lnTo>
                <a:lnTo>
                  <a:pt x="46" y="146"/>
                </a:lnTo>
                <a:lnTo>
                  <a:pt x="47" y="146"/>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20"/>
          <p:cNvSpPr>
            <a:spLocks/>
          </p:cNvSpPr>
          <p:nvPr/>
        </p:nvSpPr>
        <p:spPr bwMode="auto">
          <a:xfrm>
            <a:off x="5680464" y="3141998"/>
            <a:ext cx="188346" cy="108613"/>
          </a:xfrm>
          <a:custGeom>
            <a:avLst/>
            <a:gdLst>
              <a:gd name="T0" fmla="*/ 300 w 300"/>
              <a:gd name="T1" fmla="*/ 156 h 173"/>
              <a:gd name="T2" fmla="*/ 285 w 300"/>
              <a:gd name="T3" fmla="*/ 125 h 173"/>
              <a:gd name="T4" fmla="*/ 285 w 300"/>
              <a:gd name="T5" fmla="*/ 107 h 173"/>
              <a:gd name="T6" fmla="*/ 251 w 300"/>
              <a:gd name="T7" fmla="*/ 107 h 173"/>
              <a:gd name="T8" fmla="*/ 251 w 300"/>
              <a:gd name="T9" fmla="*/ 0 h 173"/>
              <a:gd name="T10" fmla="*/ 209 w 300"/>
              <a:gd name="T11" fmla="*/ 0 h 173"/>
              <a:gd name="T12" fmla="*/ 209 w 300"/>
              <a:gd name="T13" fmla="*/ 107 h 173"/>
              <a:gd name="T14" fmla="*/ 171 w 300"/>
              <a:gd name="T15" fmla="*/ 107 h 173"/>
              <a:gd name="T16" fmla="*/ 171 w 300"/>
              <a:gd name="T17" fmla="*/ 0 h 173"/>
              <a:gd name="T18" fmla="*/ 130 w 300"/>
              <a:gd name="T19" fmla="*/ 0 h 173"/>
              <a:gd name="T20" fmla="*/ 130 w 300"/>
              <a:gd name="T21" fmla="*/ 107 h 173"/>
              <a:gd name="T22" fmla="*/ 91 w 300"/>
              <a:gd name="T23" fmla="*/ 107 h 173"/>
              <a:gd name="T24" fmla="*/ 91 w 300"/>
              <a:gd name="T25" fmla="*/ 0 h 173"/>
              <a:gd name="T26" fmla="*/ 49 w 300"/>
              <a:gd name="T27" fmla="*/ 0 h 173"/>
              <a:gd name="T28" fmla="*/ 49 w 300"/>
              <a:gd name="T29" fmla="*/ 107 h 173"/>
              <a:gd name="T30" fmla="*/ 15 w 300"/>
              <a:gd name="T31" fmla="*/ 107 h 173"/>
              <a:gd name="T32" fmla="*/ 15 w 300"/>
              <a:gd name="T33" fmla="*/ 125 h 173"/>
              <a:gd name="T34" fmla="*/ 0 w 300"/>
              <a:gd name="T35" fmla="*/ 156 h 173"/>
              <a:gd name="T36" fmla="*/ 0 w 300"/>
              <a:gd name="T37" fmla="*/ 173 h 173"/>
              <a:gd name="T38" fmla="*/ 300 w 300"/>
              <a:gd name="T39" fmla="*/ 173 h 173"/>
              <a:gd name="T40" fmla="*/ 300 w 300"/>
              <a:gd name="T41" fmla="*/ 15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0" h="173">
                <a:moveTo>
                  <a:pt x="300" y="156"/>
                </a:moveTo>
                <a:lnTo>
                  <a:pt x="285" y="125"/>
                </a:lnTo>
                <a:lnTo>
                  <a:pt x="285" y="107"/>
                </a:lnTo>
                <a:lnTo>
                  <a:pt x="251" y="107"/>
                </a:lnTo>
                <a:lnTo>
                  <a:pt x="251" y="0"/>
                </a:lnTo>
                <a:lnTo>
                  <a:pt x="209" y="0"/>
                </a:lnTo>
                <a:lnTo>
                  <a:pt x="209" y="107"/>
                </a:lnTo>
                <a:lnTo>
                  <a:pt x="171" y="107"/>
                </a:lnTo>
                <a:lnTo>
                  <a:pt x="171" y="0"/>
                </a:lnTo>
                <a:lnTo>
                  <a:pt x="130" y="0"/>
                </a:lnTo>
                <a:lnTo>
                  <a:pt x="130" y="107"/>
                </a:lnTo>
                <a:lnTo>
                  <a:pt x="91" y="107"/>
                </a:lnTo>
                <a:lnTo>
                  <a:pt x="91" y="0"/>
                </a:lnTo>
                <a:lnTo>
                  <a:pt x="49" y="0"/>
                </a:lnTo>
                <a:lnTo>
                  <a:pt x="49" y="107"/>
                </a:lnTo>
                <a:lnTo>
                  <a:pt x="15" y="107"/>
                </a:lnTo>
                <a:lnTo>
                  <a:pt x="15" y="125"/>
                </a:lnTo>
                <a:lnTo>
                  <a:pt x="0" y="156"/>
                </a:lnTo>
                <a:lnTo>
                  <a:pt x="0" y="173"/>
                </a:lnTo>
                <a:lnTo>
                  <a:pt x="300" y="173"/>
                </a:lnTo>
                <a:lnTo>
                  <a:pt x="300" y="156"/>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
          <p:cNvSpPr>
            <a:spLocks/>
          </p:cNvSpPr>
          <p:nvPr/>
        </p:nvSpPr>
        <p:spPr bwMode="auto">
          <a:xfrm>
            <a:off x="5686114" y="3046569"/>
            <a:ext cx="177045" cy="76594"/>
          </a:xfrm>
          <a:custGeom>
            <a:avLst/>
            <a:gdLst>
              <a:gd name="T0" fmla="*/ 282 w 282"/>
              <a:gd name="T1" fmla="*/ 87 h 122"/>
              <a:gd name="T2" fmla="*/ 152 w 282"/>
              <a:gd name="T3" fmla="*/ 0 h 122"/>
              <a:gd name="T4" fmla="*/ 129 w 282"/>
              <a:gd name="T5" fmla="*/ 0 h 122"/>
              <a:gd name="T6" fmla="*/ 0 w 282"/>
              <a:gd name="T7" fmla="*/ 87 h 122"/>
              <a:gd name="T8" fmla="*/ 0 w 282"/>
              <a:gd name="T9" fmla="*/ 122 h 122"/>
              <a:gd name="T10" fmla="*/ 282 w 282"/>
              <a:gd name="T11" fmla="*/ 122 h 122"/>
              <a:gd name="T12" fmla="*/ 282 w 282"/>
              <a:gd name="T13" fmla="*/ 87 h 122"/>
            </a:gdLst>
            <a:ahLst/>
            <a:cxnLst>
              <a:cxn ang="0">
                <a:pos x="T0" y="T1"/>
              </a:cxn>
              <a:cxn ang="0">
                <a:pos x="T2" y="T3"/>
              </a:cxn>
              <a:cxn ang="0">
                <a:pos x="T4" y="T5"/>
              </a:cxn>
              <a:cxn ang="0">
                <a:pos x="T6" y="T7"/>
              </a:cxn>
              <a:cxn ang="0">
                <a:pos x="T8" y="T9"/>
              </a:cxn>
              <a:cxn ang="0">
                <a:pos x="T10" y="T11"/>
              </a:cxn>
              <a:cxn ang="0">
                <a:pos x="T12" y="T13"/>
              </a:cxn>
            </a:cxnLst>
            <a:rect l="0" t="0" r="r" b="b"/>
            <a:pathLst>
              <a:path w="282" h="122">
                <a:moveTo>
                  <a:pt x="282" y="87"/>
                </a:moveTo>
                <a:lnTo>
                  <a:pt x="152" y="0"/>
                </a:lnTo>
                <a:lnTo>
                  <a:pt x="129" y="0"/>
                </a:lnTo>
                <a:lnTo>
                  <a:pt x="0" y="87"/>
                </a:lnTo>
                <a:lnTo>
                  <a:pt x="0" y="122"/>
                </a:lnTo>
                <a:lnTo>
                  <a:pt x="282" y="122"/>
                </a:lnTo>
                <a:lnTo>
                  <a:pt x="282" y="87"/>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2"/>
          <p:cNvSpPr>
            <a:spLocks/>
          </p:cNvSpPr>
          <p:nvPr/>
        </p:nvSpPr>
        <p:spPr bwMode="auto">
          <a:xfrm>
            <a:off x="5874460" y="3126930"/>
            <a:ext cx="92917" cy="75338"/>
          </a:xfrm>
          <a:custGeom>
            <a:avLst/>
            <a:gdLst>
              <a:gd name="T0" fmla="*/ 2 w 167"/>
              <a:gd name="T1" fmla="*/ 96 h 136"/>
              <a:gd name="T2" fmla="*/ 18 w 167"/>
              <a:gd name="T3" fmla="*/ 130 h 136"/>
              <a:gd name="T4" fmla="*/ 30 w 167"/>
              <a:gd name="T5" fmla="*/ 135 h 136"/>
              <a:gd name="T6" fmla="*/ 139 w 167"/>
              <a:gd name="T7" fmla="*/ 89 h 136"/>
              <a:gd name="T8" fmla="*/ 167 w 167"/>
              <a:gd name="T9" fmla="*/ 0 h 136"/>
              <a:gd name="T10" fmla="*/ 5 w 167"/>
              <a:gd name="T11" fmla="*/ 85 h 136"/>
              <a:gd name="T12" fmla="*/ 2 w 167"/>
              <a:gd name="T13" fmla="*/ 96 h 136"/>
            </a:gdLst>
            <a:ahLst/>
            <a:cxnLst>
              <a:cxn ang="0">
                <a:pos x="T0" y="T1"/>
              </a:cxn>
              <a:cxn ang="0">
                <a:pos x="T2" y="T3"/>
              </a:cxn>
              <a:cxn ang="0">
                <a:pos x="T4" y="T5"/>
              </a:cxn>
              <a:cxn ang="0">
                <a:pos x="T6" y="T7"/>
              </a:cxn>
              <a:cxn ang="0">
                <a:pos x="T8" y="T9"/>
              </a:cxn>
              <a:cxn ang="0">
                <a:pos x="T10" y="T11"/>
              </a:cxn>
              <a:cxn ang="0">
                <a:pos x="T12" y="T13"/>
              </a:cxn>
            </a:cxnLst>
            <a:rect l="0" t="0" r="r" b="b"/>
            <a:pathLst>
              <a:path w="167" h="136">
                <a:moveTo>
                  <a:pt x="2" y="96"/>
                </a:moveTo>
                <a:cubicBezTo>
                  <a:pt x="18" y="130"/>
                  <a:pt x="18" y="130"/>
                  <a:pt x="18" y="130"/>
                </a:cubicBezTo>
                <a:cubicBezTo>
                  <a:pt x="20" y="135"/>
                  <a:pt x="25" y="136"/>
                  <a:pt x="30" y="135"/>
                </a:cubicBezTo>
                <a:cubicBezTo>
                  <a:pt x="139" y="89"/>
                  <a:pt x="139" y="89"/>
                  <a:pt x="139" y="89"/>
                </a:cubicBezTo>
                <a:cubicBezTo>
                  <a:pt x="141" y="69"/>
                  <a:pt x="148" y="32"/>
                  <a:pt x="167" y="0"/>
                </a:cubicBezTo>
                <a:cubicBezTo>
                  <a:pt x="5" y="85"/>
                  <a:pt x="5" y="85"/>
                  <a:pt x="5" y="85"/>
                </a:cubicBezTo>
                <a:cubicBezTo>
                  <a:pt x="1" y="87"/>
                  <a:pt x="0" y="92"/>
                  <a:pt x="2" y="96"/>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23"/>
          <p:cNvSpPr>
            <a:spLocks noEditPoints="1"/>
          </p:cNvSpPr>
          <p:nvPr/>
        </p:nvSpPr>
        <p:spPr bwMode="auto">
          <a:xfrm>
            <a:off x="5762708" y="3110607"/>
            <a:ext cx="418129" cy="322700"/>
          </a:xfrm>
          <a:custGeom>
            <a:avLst/>
            <a:gdLst>
              <a:gd name="T0" fmla="*/ 675 w 754"/>
              <a:gd name="T1" fmla="*/ 156 h 579"/>
              <a:gd name="T2" fmla="*/ 659 w 754"/>
              <a:gd name="T3" fmla="*/ 154 h 579"/>
              <a:gd name="T4" fmla="*/ 622 w 754"/>
              <a:gd name="T5" fmla="*/ 185 h 579"/>
              <a:gd name="T6" fmla="*/ 612 w 754"/>
              <a:gd name="T7" fmla="*/ 173 h 579"/>
              <a:gd name="T8" fmla="*/ 596 w 754"/>
              <a:gd name="T9" fmla="*/ 165 h 579"/>
              <a:gd name="T10" fmla="*/ 583 w 754"/>
              <a:gd name="T11" fmla="*/ 169 h 579"/>
              <a:gd name="T12" fmla="*/ 460 w 754"/>
              <a:gd name="T13" fmla="*/ 15 h 579"/>
              <a:gd name="T14" fmla="*/ 442 w 754"/>
              <a:gd name="T15" fmla="*/ 0 h 579"/>
              <a:gd name="T16" fmla="*/ 440 w 754"/>
              <a:gd name="T17" fmla="*/ 0 h 579"/>
              <a:gd name="T18" fmla="*/ 392 w 754"/>
              <a:gd name="T19" fmla="*/ 45 h 579"/>
              <a:gd name="T20" fmla="*/ 371 w 754"/>
              <a:gd name="T21" fmla="*/ 105 h 579"/>
              <a:gd name="T22" fmla="*/ 369 w 754"/>
              <a:gd name="T23" fmla="*/ 118 h 579"/>
              <a:gd name="T24" fmla="*/ 369 w 754"/>
              <a:gd name="T25" fmla="*/ 254 h 579"/>
              <a:gd name="T26" fmla="*/ 368 w 754"/>
              <a:gd name="T27" fmla="*/ 258 h 579"/>
              <a:gd name="T28" fmla="*/ 232 w 754"/>
              <a:gd name="T29" fmla="*/ 519 h 579"/>
              <a:gd name="T30" fmla="*/ 234 w 754"/>
              <a:gd name="T31" fmla="*/ 529 h 579"/>
              <a:gd name="T32" fmla="*/ 0 w 754"/>
              <a:gd name="T33" fmla="*/ 529 h 579"/>
              <a:gd name="T34" fmla="*/ 0 w 754"/>
              <a:gd name="T35" fmla="*/ 579 h 579"/>
              <a:gd name="T36" fmla="*/ 598 w 754"/>
              <a:gd name="T37" fmla="*/ 579 h 579"/>
              <a:gd name="T38" fmla="*/ 598 w 754"/>
              <a:gd name="T39" fmla="*/ 529 h 579"/>
              <a:gd name="T40" fmla="*/ 595 w 754"/>
              <a:gd name="T41" fmla="*/ 529 h 579"/>
              <a:gd name="T42" fmla="*/ 596 w 754"/>
              <a:gd name="T43" fmla="*/ 519 h 579"/>
              <a:gd name="T44" fmla="*/ 485 w 754"/>
              <a:gd name="T45" fmla="*/ 317 h 579"/>
              <a:gd name="T46" fmla="*/ 430 w 754"/>
              <a:gd name="T47" fmla="*/ 400 h 579"/>
              <a:gd name="T48" fmla="*/ 519 w 754"/>
              <a:gd name="T49" fmla="*/ 529 h 579"/>
              <a:gd name="T50" fmla="*/ 346 w 754"/>
              <a:gd name="T51" fmla="*/ 529 h 579"/>
              <a:gd name="T52" fmla="*/ 304 w 754"/>
              <a:gd name="T53" fmla="*/ 529 h 579"/>
              <a:gd name="T54" fmla="*/ 411 w 754"/>
              <a:gd name="T55" fmla="*/ 372 h 579"/>
              <a:gd name="T56" fmla="*/ 455 w 754"/>
              <a:gd name="T57" fmla="*/ 307 h 579"/>
              <a:gd name="T58" fmla="*/ 466 w 754"/>
              <a:gd name="T59" fmla="*/ 282 h 579"/>
              <a:gd name="T60" fmla="*/ 468 w 754"/>
              <a:gd name="T61" fmla="*/ 264 h 579"/>
              <a:gd name="T62" fmla="*/ 468 w 754"/>
              <a:gd name="T63" fmla="*/ 127 h 579"/>
              <a:gd name="T64" fmla="*/ 493 w 754"/>
              <a:gd name="T65" fmla="*/ 155 h 579"/>
              <a:gd name="T66" fmla="*/ 540 w 754"/>
              <a:gd name="T67" fmla="*/ 206 h 579"/>
              <a:gd name="T68" fmla="*/ 535 w 754"/>
              <a:gd name="T69" fmla="*/ 217 h 579"/>
              <a:gd name="T70" fmla="*/ 540 w 754"/>
              <a:gd name="T71" fmla="*/ 233 h 579"/>
              <a:gd name="T72" fmla="*/ 550 w 754"/>
              <a:gd name="T73" fmla="*/ 245 h 579"/>
              <a:gd name="T74" fmla="*/ 513 w 754"/>
              <a:gd name="T75" fmla="*/ 276 h 579"/>
              <a:gd name="T76" fmla="*/ 512 w 754"/>
              <a:gd name="T77" fmla="*/ 292 h 579"/>
              <a:gd name="T78" fmla="*/ 587 w 754"/>
              <a:gd name="T79" fmla="*/ 382 h 579"/>
              <a:gd name="T80" fmla="*/ 602 w 754"/>
              <a:gd name="T81" fmla="*/ 383 h 579"/>
              <a:gd name="T82" fmla="*/ 749 w 754"/>
              <a:gd name="T83" fmla="*/ 261 h 579"/>
              <a:gd name="T84" fmla="*/ 750 w 754"/>
              <a:gd name="T85" fmla="*/ 246 h 579"/>
              <a:gd name="T86" fmla="*/ 675 w 754"/>
              <a:gd name="T87" fmla="*/ 156 h 579"/>
              <a:gd name="T88" fmla="*/ 555 w 754"/>
              <a:gd name="T89" fmla="*/ 220 h 579"/>
              <a:gd name="T90" fmla="*/ 555 w 754"/>
              <a:gd name="T91" fmla="*/ 219 h 579"/>
              <a:gd name="T92" fmla="*/ 596 w 754"/>
              <a:gd name="T93" fmla="*/ 186 h 579"/>
              <a:gd name="T94" fmla="*/ 596 w 754"/>
              <a:gd name="T95" fmla="*/ 185 h 579"/>
              <a:gd name="T96" fmla="*/ 597 w 754"/>
              <a:gd name="T97" fmla="*/ 186 h 579"/>
              <a:gd name="T98" fmla="*/ 607 w 754"/>
              <a:gd name="T99" fmla="*/ 198 h 579"/>
              <a:gd name="T100" fmla="*/ 565 w 754"/>
              <a:gd name="T101" fmla="*/ 232 h 579"/>
              <a:gd name="T102" fmla="*/ 555 w 754"/>
              <a:gd name="T103" fmla="*/ 22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4" h="579">
                <a:moveTo>
                  <a:pt x="675" y="156"/>
                </a:moveTo>
                <a:cubicBezTo>
                  <a:pt x="671" y="151"/>
                  <a:pt x="664" y="150"/>
                  <a:pt x="659" y="154"/>
                </a:cubicBezTo>
                <a:cubicBezTo>
                  <a:pt x="622" y="185"/>
                  <a:pt x="622" y="185"/>
                  <a:pt x="622" y="185"/>
                </a:cubicBezTo>
                <a:cubicBezTo>
                  <a:pt x="612" y="173"/>
                  <a:pt x="612" y="173"/>
                  <a:pt x="612" y="173"/>
                </a:cubicBezTo>
                <a:cubicBezTo>
                  <a:pt x="608" y="168"/>
                  <a:pt x="602" y="165"/>
                  <a:pt x="596" y="165"/>
                </a:cubicBezTo>
                <a:cubicBezTo>
                  <a:pt x="591" y="165"/>
                  <a:pt x="587" y="167"/>
                  <a:pt x="583" y="169"/>
                </a:cubicBezTo>
                <a:cubicBezTo>
                  <a:pt x="460" y="15"/>
                  <a:pt x="460" y="15"/>
                  <a:pt x="460" y="15"/>
                </a:cubicBezTo>
                <a:cubicBezTo>
                  <a:pt x="456" y="8"/>
                  <a:pt x="450" y="3"/>
                  <a:pt x="442" y="0"/>
                </a:cubicBezTo>
                <a:cubicBezTo>
                  <a:pt x="441" y="0"/>
                  <a:pt x="441" y="0"/>
                  <a:pt x="440" y="0"/>
                </a:cubicBezTo>
                <a:cubicBezTo>
                  <a:pt x="418" y="9"/>
                  <a:pt x="403" y="26"/>
                  <a:pt x="392" y="45"/>
                </a:cubicBezTo>
                <a:cubicBezTo>
                  <a:pt x="380" y="65"/>
                  <a:pt x="374" y="88"/>
                  <a:pt x="371" y="105"/>
                </a:cubicBezTo>
                <a:cubicBezTo>
                  <a:pt x="370" y="110"/>
                  <a:pt x="370" y="114"/>
                  <a:pt x="369" y="118"/>
                </a:cubicBezTo>
                <a:cubicBezTo>
                  <a:pt x="369" y="254"/>
                  <a:pt x="369" y="254"/>
                  <a:pt x="369" y="254"/>
                </a:cubicBezTo>
                <a:cubicBezTo>
                  <a:pt x="369" y="255"/>
                  <a:pt x="369" y="256"/>
                  <a:pt x="368" y="258"/>
                </a:cubicBezTo>
                <a:cubicBezTo>
                  <a:pt x="232" y="519"/>
                  <a:pt x="232" y="519"/>
                  <a:pt x="232" y="519"/>
                </a:cubicBezTo>
                <a:cubicBezTo>
                  <a:pt x="230" y="522"/>
                  <a:pt x="231" y="527"/>
                  <a:pt x="234" y="529"/>
                </a:cubicBezTo>
                <a:cubicBezTo>
                  <a:pt x="0" y="529"/>
                  <a:pt x="0" y="529"/>
                  <a:pt x="0" y="529"/>
                </a:cubicBezTo>
                <a:cubicBezTo>
                  <a:pt x="0" y="579"/>
                  <a:pt x="0" y="579"/>
                  <a:pt x="0" y="579"/>
                </a:cubicBezTo>
                <a:cubicBezTo>
                  <a:pt x="598" y="579"/>
                  <a:pt x="598" y="579"/>
                  <a:pt x="598" y="579"/>
                </a:cubicBezTo>
                <a:cubicBezTo>
                  <a:pt x="598" y="529"/>
                  <a:pt x="598" y="529"/>
                  <a:pt x="598" y="529"/>
                </a:cubicBezTo>
                <a:cubicBezTo>
                  <a:pt x="595" y="529"/>
                  <a:pt x="595" y="529"/>
                  <a:pt x="595" y="529"/>
                </a:cubicBezTo>
                <a:cubicBezTo>
                  <a:pt x="598" y="526"/>
                  <a:pt x="598" y="522"/>
                  <a:pt x="596" y="519"/>
                </a:cubicBezTo>
                <a:cubicBezTo>
                  <a:pt x="485" y="317"/>
                  <a:pt x="485" y="317"/>
                  <a:pt x="485" y="317"/>
                </a:cubicBezTo>
                <a:cubicBezTo>
                  <a:pt x="430" y="400"/>
                  <a:pt x="430" y="400"/>
                  <a:pt x="430" y="400"/>
                </a:cubicBezTo>
                <a:cubicBezTo>
                  <a:pt x="519" y="529"/>
                  <a:pt x="519" y="529"/>
                  <a:pt x="519" y="529"/>
                </a:cubicBezTo>
                <a:cubicBezTo>
                  <a:pt x="346" y="529"/>
                  <a:pt x="346" y="529"/>
                  <a:pt x="346" y="529"/>
                </a:cubicBezTo>
                <a:cubicBezTo>
                  <a:pt x="304" y="529"/>
                  <a:pt x="304" y="529"/>
                  <a:pt x="304" y="529"/>
                </a:cubicBezTo>
                <a:cubicBezTo>
                  <a:pt x="411" y="372"/>
                  <a:pt x="411" y="372"/>
                  <a:pt x="411" y="372"/>
                </a:cubicBezTo>
                <a:cubicBezTo>
                  <a:pt x="455" y="307"/>
                  <a:pt x="455" y="307"/>
                  <a:pt x="455" y="307"/>
                </a:cubicBezTo>
                <a:cubicBezTo>
                  <a:pt x="460" y="299"/>
                  <a:pt x="463" y="291"/>
                  <a:pt x="466" y="282"/>
                </a:cubicBezTo>
                <a:cubicBezTo>
                  <a:pt x="467" y="277"/>
                  <a:pt x="468" y="270"/>
                  <a:pt x="468" y="264"/>
                </a:cubicBezTo>
                <a:cubicBezTo>
                  <a:pt x="468" y="127"/>
                  <a:pt x="468" y="127"/>
                  <a:pt x="468" y="127"/>
                </a:cubicBezTo>
                <a:cubicBezTo>
                  <a:pt x="493" y="155"/>
                  <a:pt x="493" y="155"/>
                  <a:pt x="493" y="155"/>
                </a:cubicBezTo>
                <a:cubicBezTo>
                  <a:pt x="540" y="206"/>
                  <a:pt x="540" y="206"/>
                  <a:pt x="540" y="206"/>
                </a:cubicBezTo>
                <a:cubicBezTo>
                  <a:pt x="537" y="209"/>
                  <a:pt x="536" y="213"/>
                  <a:pt x="535" y="217"/>
                </a:cubicBezTo>
                <a:cubicBezTo>
                  <a:pt x="535" y="223"/>
                  <a:pt x="537" y="229"/>
                  <a:pt x="540" y="233"/>
                </a:cubicBezTo>
                <a:cubicBezTo>
                  <a:pt x="550" y="245"/>
                  <a:pt x="550" y="245"/>
                  <a:pt x="550" y="245"/>
                </a:cubicBezTo>
                <a:cubicBezTo>
                  <a:pt x="513" y="276"/>
                  <a:pt x="513" y="276"/>
                  <a:pt x="513" y="276"/>
                </a:cubicBezTo>
                <a:cubicBezTo>
                  <a:pt x="508" y="280"/>
                  <a:pt x="508" y="287"/>
                  <a:pt x="512" y="292"/>
                </a:cubicBezTo>
                <a:cubicBezTo>
                  <a:pt x="587" y="382"/>
                  <a:pt x="587" y="382"/>
                  <a:pt x="587" y="382"/>
                </a:cubicBezTo>
                <a:cubicBezTo>
                  <a:pt x="591" y="386"/>
                  <a:pt x="598" y="387"/>
                  <a:pt x="602" y="383"/>
                </a:cubicBezTo>
                <a:cubicBezTo>
                  <a:pt x="749" y="261"/>
                  <a:pt x="749" y="261"/>
                  <a:pt x="749" y="261"/>
                </a:cubicBezTo>
                <a:cubicBezTo>
                  <a:pt x="753" y="257"/>
                  <a:pt x="754" y="250"/>
                  <a:pt x="750" y="246"/>
                </a:cubicBezTo>
                <a:lnTo>
                  <a:pt x="675" y="156"/>
                </a:lnTo>
                <a:close/>
                <a:moveTo>
                  <a:pt x="555" y="220"/>
                </a:moveTo>
                <a:cubicBezTo>
                  <a:pt x="555" y="220"/>
                  <a:pt x="555" y="220"/>
                  <a:pt x="555" y="219"/>
                </a:cubicBezTo>
                <a:cubicBezTo>
                  <a:pt x="596" y="186"/>
                  <a:pt x="596" y="186"/>
                  <a:pt x="596" y="186"/>
                </a:cubicBezTo>
                <a:cubicBezTo>
                  <a:pt x="596" y="185"/>
                  <a:pt x="596" y="185"/>
                  <a:pt x="596" y="185"/>
                </a:cubicBezTo>
                <a:cubicBezTo>
                  <a:pt x="596" y="185"/>
                  <a:pt x="597" y="185"/>
                  <a:pt x="597" y="186"/>
                </a:cubicBezTo>
                <a:cubicBezTo>
                  <a:pt x="607" y="198"/>
                  <a:pt x="607" y="198"/>
                  <a:pt x="607" y="198"/>
                </a:cubicBezTo>
                <a:cubicBezTo>
                  <a:pt x="565" y="232"/>
                  <a:pt x="565" y="232"/>
                  <a:pt x="565" y="232"/>
                </a:cubicBezTo>
                <a:lnTo>
                  <a:pt x="555" y="220"/>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4"/>
          <p:cNvSpPr>
            <a:spLocks/>
          </p:cNvSpPr>
          <p:nvPr/>
        </p:nvSpPr>
        <p:spPr bwMode="auto">
          <a:xfrm>
            <a:off x="5966122" y="3028362"/>
            <a:ext cx="67177" cy="66549"/>
          </a:xfrm>
          <a:custGeom>
            <a:avLst/>
            <a:gdLst>
              <a:gd name="T0" fmla="*/ 60 w 121"/>
              <a:gd name="T1" fmla="*/ 120 h 120"/>
              <a:gd name="T2" fmla="*/ 67 w 121"/>
              <a:gd name="T3" fmla="*/ 120 h 120"/>
              <a:gd name="T4" fmla="*/ 78 w 121"/>
              <a:gd name="T5" fmla="*/ 118 h 120"/>
              <a:gd name="T6" fmla="*/ 121 w 121"/>
              <a:gd name="T7" fmla="*/ 60 h 120"/>
              <a:gd name="T8" fmla="*/ 60 w 121"/>
              <a:gd name="T9" fmla="*/ 0 h 120"/>
              <a:gd name="T10" fmla="*/ 0 w 121"/>
              <a:gd name="T11" fmla="*/ 60 h 120"/>
              <a:gd name="T12" fmla="*/ 60 w 121"/>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121" h="120">
                <a:moveTo>
                  <a:pt x="60" y="120"/>
                </a:moveTo>
                <a:cubicBezTo>
                  <a:pt x="63" y="120"/>
                  <a:pt x="65" y="120"/>
                  <a:pt x="67" y="120"/>
                </a:cubicBezTo>
                <a:cubicBezTo>
                  <a:pt x="71" y="119"/>
                  <a:pt x="74" y="119"/>
                  <a:pt x="78" y="118"/>
                </a:cubicBezTo>
                <a:cubicBezTo>
                  <a:pt x="103" y="110"/>
                  <a:pt x="121" y="87"/>
                  <a:pt x="121" y="60"/>
                </a:cubicBezTo>
                <a:cubicBezTo>
                  <a:pt x="121" y="27"/>
                  <a:pt x="94" y="0"/>
                  <a:pt x="60" y="0"/>
                </a:cubicBezTo>
                <a:cubicBezTo>
                  <a:pt x="27" y="0"/>
                  <a:pt x="0" y="27"/>
                  <a:pt x="0" y="60"/>
                </a:cubicBezTo>
                <a:cubicBezTo>
                  <a:pt x="0" y="93"/>
                  <a:pt x="27" y="120"/>
                  <a:pt x="60" y="12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5"/>
          <p:cNvSpPr>
            <a:spLocks/>
          </p:cNvSpPr>
          <p:nvPr/>
        </p:nvSpPr>
        <p:spPr bwMode="auto">
          <a:xfrm>
            <a:off x="5041970" y="3141998"/>
            <a:ext cx="188974" cy="110497"/>
          </a:xfrm>
          <a:custGeom>
            <a:avLst/>
            <a:gdLst>
              <a:gd name="T0" fmla="*/ 301 w 301"/>
              <a:gd name="T1" fmla="*/ 158 h 176"/>
              <a:gd name="T2" fmla="*/ 287 w 301"/>
              <a:gd name="T3" fmla="*/ 126 h 176"/>
              <a:gd name="T4" fmla="*/ 287 w 301"/>
              <a:gd name="T5" fmla="*/ 109 h 176"/>
              <a:gd name="T6" fmla="*/ 253 w 301"/>
              <a:gd name="T7" fmla="*/ 109 h 176"/>
              <a:gd name="T8" fmla="*/ 253 w 301"/>
              <a:gd name="T9" fmla="*/ 0 h 176"/>
              <a:gd name="T10" fmla="*/ 211 w 301"/>
              <a:gd name="T11" fmla="*/ 0 h 176"/>
              <a:gd name="T12" fmla="*/ 211 w 301"/>
              <a:gd name="T13" fmla="*/ 109 h 176"/>
              <a:gd name="T14" fmla="*/ 172 w 301"/>
              <a:gd name="T15" fmla="*/ 109 h 176"/>
              <a:gd name="T16" fmla="*/ 172 w 301"/>
              <a:gd name="T17" fmla="*/ 0 h 176"/>
              <a:gd name="T18" fmla="*/ 131 w 301"/>
              <a:gd name="T19" fmla="*/ 0 h 176"/>
              <a:gd name="T20" fmla="*/ 131 w 301"/>
              <a:gd name="T21" fmla="*/ 109 h 176"/>
              <a:gd name="T22" fmla="*/ 92 w 301"/>
              <a:gd name="T23" fmla="*/ 109 h 176"/>
              <a:gd name="T24" fmla="*/ 92 w 301"/>
              <a:gd name="T25" fmla="*/ 0 h 176"/>
              <a:gd name="T26" fmla="*/ 50 w 301"/>
              <a:gd name="T27" fmla="*/ 0 h 176"/>
              <a:gd name="T28" fmla="*/ 50 w 301"/>
              <a:gd name="T29" fmla="*/ 109 h 176"/>
              <a:gd name="T30" fmla="*/ 16 w 301"/>
              <a:gd name="T31" fmla="*/ 109 h 176"/>
              <a:gd name="T32" fmla="*/ 16 w 301"/>
              <a:gd name="T33" fmla="*/ 126 h 176"/>
              <a:gd name="T34" fmla="*/ 0 w 301"/>
              <a:gd name="T35" fmla="*/ 158 h 176"/>
              <a:gd name="T36" fmla="*/ 0 w 301"/>
              <a:gd name="T37" fmla="*/ 176 h 176"/>
              <a:gd name="T38" fmla="*/ 301 w 301"/>
              <a:gd name="T39" fmla="*/ 176 h 176"/>
              <a:gd name="T40" fmla="*/ 301 w 301"/>
              <a:gd name="T41" fmla="*/ 15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1" h="176">
                <a:moveTo>
                  <a:pt x="301" y="158"/>
                </a:moveTo>
                <a:lnTo>
                  <a:pt x="287" y="126"/>
                </a:lnTo>
                <a:lnTo>
                  <a:pt x="287" y="109"/>
                </a:lnTo>
                <a:lnTo>
                  <a:pt x="253" y="109"/>
                </a:lnTo>
                <a:lnTo>
                  <a:pt x="253" y="0"/>
                </a:lnTo>
                <a:lnTo>
                  <a:pt x="211" y="0"/>
                </a:lnTo>
                <a:lnTo>
                  <a:pt x="211" y="109"/>
                </a:lnTo>
                <a:lnTo>
                  <a:pt x="172" y="109"/>
                </a:lnTo>
                <a:lnTo>
                  <a:pt x="172" y="0"/>
                </a:lnTo>
                <a:lnTo>
                  <a:pt x="131" y="0"/>
                </a:lnTo>
                <a:lnTo>
                  <a:pt x="131" y="109"/>
                </a:lnTo>
                <a:lnTo>
                  <a:pt x="92" y="109"/>
                </a:lnTo>
                <a:lnTo>
                  <a:pt x="92" y="0"/>
                </a:lnTo>
                <a:lnTo>
                  <a:pt x="50" y="0"/>
                </a:lnTo>
                <a:lnTo>
                  <a:pt x="50" y="109"/>
                </a:lnTo>
                <a:lnTo>
                  <a:pt x="16" y="109"/>
                </a:lnTo>
                <a:lnTo>
                  <a:pt x="16" y="126"/>
                </a:lnTo>
                <a:lnTo>
                  <a:pt x="0" y="158"/>
                </a:lnTo>
                <a:lnTo>
                  <a:pt x="0" y="176"/>
                </a:lnTo>
                <a:lnTo>
                  <a:pt x="301" y="176"/>
                </a:lnTo>
                <a:lnTo>
                  <a:pt x="301" y="158"/>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6"/>
          <p:cNvSpPr>
            <a:spLocks/>
          </p:cNvSpPr>
          <p:nvPr/>
        </p:nvSpPr>
        <p:spPr bwMode="auto">
          <a:xfrm>
            <a:off x="5048248" y="3044686"/>
            <a:ext cx="176418" cy="78478"/>
          </a:xfrm>
          <a:custGeom>
            <a:avLst/>
            <a:gdLst>
              <a:gd name="T0" fmla="*/ 281 w 281"/>
              <a:gd name="T1" fmla="*/ 89 h 125"/>
              <a:gd name="T2" fmla="*/ 153 w 281"/>
              <a:gd name="T3" fmla="*/ 0 h 125"/>
              <a:gd name="T4" fmla="*/ 129 w 281"/>
              <a:gd name="T5" fmla="*/ 0 h 125"/>
              <a:gd name="T6" fmla="*/ 0 w 281"/>
              <a:gd name="T7" fmla="*/ 89 h 125"/>
              <a:gd name="T8" fmla="*/ 0 w 281"/>
              <a:gd name="T9" fmla="*/ 125 h 125"/>
              <a:gd name="T10" fmla="*/ 281 w 281"/>
              <a:gd name="T11" fmla="*/ 125 h 125"/>
              <a:gd name="T12" fmla="*/ 281 w 281"/>
              <a:gd name="T13" fmla="*/ 89 h 125"/>
            </a:gdLst>
            <a:ahLst/>
            <a:cxnLst>
              <a:cxn ang="0">
                <a:pos x="T0" y="T1"/>
              </a:cxn>
              <a:cxn ang="0">
                <a:pos x="T2" y="T3"/>
              </a:cxn>
              <a:cxn ang="0">
                <a:pos x="T4" y="T5"/>
              </a:cxn>
              <a:cxn ang="0">
                <a:pos x="T6" y="T7"/>
              </a:cxn>
              <a:cxn ang="0">
                <a:pos x="T8" y="T9"/>
              </a:cxn>
              <a:cxn ang="0">
                <a:pos x="T10" y="T11"/>
              </a:cxn>
              <a:cxn ang="0">
                <a:pos x="T12" y="T13"/>
              </a:cxn>
            </a:cxnLst>
            <a:rect l="0" t="0" r="r" b="b"/>
            <a:pathLst>
              <a:path w="281" h="125">
                <a:moveTo>
                  <a:pt x="281" y="89"/>
                </a:moveTo>
                <a:lnTo>
                  <a:pt x="153" y="0"/>
                </a:lnTo>
                <a:lnTo>
                  <a:pt x="129" y="0"/>
                </a:lnTo>
                <a:lnTo>
                  <a:pt x="0" y="89"/>
                </a:lnTo>
                <a:lnTo>
                  <a:pt x="0" y="125"/>
                </a:lnTo>
                <a:lnTo>
                  <a:pt x="281" y="125"/>
                </a:lnTo>
                <a:lnTo>
                  <a:pt x="281" y="89"/>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7"/>
          <p:cNvSpPr>
            <a:spLocks/>
          </p:cNvSpPr>
          <p:nvPr/>
        </p:nvSpPr>
        <p:spPr bwMode="auto">
          <a:xfrm>
            <a:off x="5282425" y="3126930"/>
            <a:ext cx="91662" cy="75338"/>
          </a:xfrm>
          <a:custGeom>
            <a:avLst/>
            <a:gdLst>
              <a:gd name="T0" fmla="*/ 2 w 166"/>
              <a:gd name="T1" fmla="*/ 96 h 136"/>
              <a:gd name="T2" fmla="*/ 19 w 166"/>
              <a:gd name="T3" fmla="*/ 130 h 136"/>
              <a:gd name="T4" fmla="*/ 30 w 166"/>
              <a:gd name="T5" fmla="*/ 135 h 136"/>
              <a:gd name="T6" fmla="*/ 138 w 166"/>
              <a:gd name="T7" fmla="*/ 89 h 136"/>
              <a:gd name="T8" fmla="*/ 166 w 166"/>
              <a:gd name="T9" fmla="*/ 0 h 136"/>
              <a:gd name="T10" fmla="*/ 6 w 166"/>
              <a:gd name="T11" fmla="*/ 85 h 136"/>
              <a:gd name="T12" fmla="*/ 2 w 166"/>
              <a:gd name="T13" fmla="*/ 96 h 136"/>
            </a:gdLst>
            <a:ahLst/>
            <a:cxnLst>
              <a:cxn ang="0">
                <a:pos x="T0" y="T1"/>
              </a:cxn>
              <a:cxn ang="0">
                <a:pos x="T2" y="T3"/>
              </a:cxn>
              <a:cxn ang="0">
                <a:pos x="T4" y="T5"/>
              </a:cxn>
              <a:cxn ang="0">
                <a:pos x="T6" y="T7"/>
              </a:cxn>
              <a:cxn ang="0">
                <a:pos x="T8" y="T9"/>
              </a:cxn>
              <a:cxn ang="0">
                <a:pos x="T10" y="T11"/>
              </a:cxn>
              <a:cxn ang="0">
                <a:pos x="T12" y="T13"/>
              </a:cxn>
            </a:cxnLst>
            <a:rect l="0" t="0" r="r" b="b"/>
            <a:pathLst>
              <a:path w="166" h="136">
                <a:moveTo>
                  <a:pt x="2" y="96"/>
                </a:moveTo>
                <a:cubicBezTo>
                  <a:pt x="19" y="130"/>
                  <a:pt x="19" y="130"/>
                  <a:pt x="19" y="130"/>
                </a:cubicBezTo>
                <a:cubicBezTo>
                  <a:pt x="21" y="135"/>
                  <a:pt x="26" y="136"/>
                  <a:pt x="30" y="135"/>
                </a:cubicBezTo>
                <a:cubicBezTo>
                  <a:pt x="138" y="89"/>
                  <a:pt x="138" y="89"/>
                  <a:pt x="138" y="89"/>
                </a:cubicBezTo>
                <a:cubicBezTo>
                  <a:pt x="141" y="70"/>
                  <a:pt x="147" y="33"/>
                  <a:pt x="166" y="0"/>
                </a:cubicBezTo>
                <a:cubicBezTo>
                  <a:pt x="6" y="85"/>
                  <a:pt x="6" y="85"/>
                  <a:pt x="6" y="85"/>
                </a:cubicBezTo>
                <a:cubicBezTo>
                  <a:pt x="2" y="87"/>
                  <a:pt x="0" y="92"/>
                  <a:pt x="2" y="96"/>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8"/>
          <p:cNvSpPr>
            <a:spLocks/>
          </p:cNvSpPr>
          <p:nvPr/>
        </p:nvSpPr>
        <p:spPr bwMode="auto">
          <a:xfrm>
            <a:off x="5373459" y="3028362"/>
            <a:ext cx="67177" cy="66549"/>
          </a:xfrm>
          <a:custGeom>
            <a:avLst/>
            <a:gdLst>
              <a:gd name="T0" fmla="*/ 61 w 121"/>
              <a:gd name="T1" fmla="*/ 120 h 120"/>
              <a:gd name="T2" fmla="*/ 67 w 121"/>
              <a:gd name="T3" fmla="*/ 120 h 120"/>
              <a:gd name="T4" fmla="*/ 78 w 121"/>
              <a:gd name="T5" fmla="*/ 118 h 120"/>
              <a:gd name="T6" fmla="*/ 121 w 121"/>
              <a:gd name="T7" fmla="*/ 60 h 120"/>
              <a:gd name="T8" fmla="*/ 61 w 121"/>
              <a:gd name="T9" fmla="*/ 0 h 120"/>
              <a:gd name="T10" fmla="*/ 0 w 121"/>
              <a:gd name="T11" fmla="*/ 60 h 120"/>
              <a:gd name="T12" fmla="*/ 61 w 121"/>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121" h="120">
                <a:moveTo>
                  <a:pt x="61" y="120"/>
                </a:moveTo>
                <a:cubicBezTo>
                  <a:pt x="63" y="120"/>
                  <a:pt x="65" y="120"/>
                  <a:pt x="67" y="120"/>
                </a:cubicBezTo>
                <a:cubicBezTo>
                  <a:pt x="71" y="119"/>
                  <a:pt x="75" y="119"/>
                  <a:pt x="78" y="118"/>
                </a:cubicBezTo>
                <a:cubicBezTo>
                  <a:pt x="103" y="110"/>
                  <a:pt x="121" y="87"/>
                  <a:pt x="121" y="60"/>
                </a:cubicBezTo>
                <a:cubicBezTo>
                  <a:pt x="121" y="27"/>
                  <a:pt x="94" y="0"/>
                  <a:pt x="61" y="0"/>
                </a:cubicBezTo>
                <a:cubicBezTo>
                  <a:pt x="27" y="0"/>
                  <a:pt x="0" y="27"/>
                  <a:pt x="0" y="60"/>
                </a:cubicBezTo>
                <a:cubicBezTo>
                  <a:pt x="0" y="93"/>
                  <a:pt x="27" y="120"/>
                  <a:pt x="61" y="12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9"/>
          <p:cNvSpPr>
            <a:spLocks/>
          </p:cNvSpPr>
          <p:nvPr/>
        </p:nvSpPr>
        <p:spPr bwMode="auto">
          <a:xfrm>
            <a:off x="5454448" y="3120652"/>
            <a:ext cx="62154" cy="135609"/>
          </a:xfrm>
          <a:custGeom>
            <a:avLst/>
            <a:gdLst>
              <a:gd name="T0" fmla="*/ 61 w 112"/>
              <a:gd name="T1" fmla="*/ 25 h 244"/>
              <a:gd name="T2" fmla="*/ 27 w 112"/>
              <a:gd name="T3" fmla="*/ 0 h 244"/>
              <a:gd name="T4" fmla="*/ 6 w 112"/>
              <a:gd name="T5" fmla="*/ 0 h 244"/>
              <a:gd name="T6" fmla="*/ 0 w 112"/>
              <a:gd name="T7" fmla="*/ 6 h 244"/>
              <a:gd name="T8" fmla="*/ 0 w 112"/>
              <a:gd name="T9" fmla="*/ 244 h 244"/>
              <a:gd name="T10" fmla="*/ 51 w 112"/>
              <a:gd name="T11" fmla="*/ 244 h 244"/>
              <a:gd name="T12" fmla="*/ 98 w 112"/>
              <a:gd name="T13" fmla="*/ 220 h 244"/>
              <a:gd name="T14" fmla="*/ 107 w 112"/>
              <a:gd name="T15" fmla="*/ 168 h 244"/>
              <a:gd name="T16" fmla="*/ 61 w 112"/>
              <a:gd name="T17" fmla="*/ 2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 h="244">
                <a:moveTo>
                  <a:pt x="61" y="25"/>
                </a:moveTo>
                <a:cubicBezTo>
                  <a:pt x="56" y="10"/>
                  <a:pt x="43" y="0"/>
                  <a:pt x="27" y="0"/>
                </a:cubicBezTo>
                <a:cubicBezTo>
                  <a:pt x="6" y="0"/>
                  <a:pt x="6" y="0"/>
                  <a:pt x="6" y="0"/>
                </a:cubicBezTo>
                <a:cubicBezTo>
                  <a:pt x="2" y="0"/>
                  <a:pt x="0" y="2"/>
                  <a:pt x="0" y="6"/>
                </a:cubicBezTo>
                <a:cubicBezTo>
                  <a:pt x="0" y="244"/>
                  <a:pt x="0" y="244"/>
                  <a:pt x="0" y="244"/>
                </a:cubicBezTo>
                <a:cubicBezTo>
                  <a:pt x="51" y="244"/>
                  <a:pt x="51" y="244"/>
                  <a:pt x="51" y="244"/>
                </a:cubicBezTo>
                <a:cubicBezTo>
                  <a:pt x="69" y="244"/>
                  <a:pt x="87" y="235"/>
                  <a:pt x="98" y="220"/>
                </a:cubicBezTo>
                <a:cubicBezTo>
                  <a:pt x="109" y="205"/>
                  <a:pt x="112" y="185"/>
                  <a:pt x="107" y="168"/>
                </a:cubicBezTo>
                <a:lnTo>
                  <a:pt x="61" y="25"/>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0"/>
          <p:cNvSpPr>
            <a:spLocks/>
          </p:cNvSpPr>
          <p:nvPr/>
        </p:nvSpPr>
        <p:spPr bwMode="auto">
          <a:xfrm>
            <a:off x="5169417" y="3110607"/>
            <a:ext cx="332745" cy="322700"/>
          </a:xfrm>
          <a:custGeom>
            <a:avLst/>
            <a:gdLst>
              <a:gd name="T0" fmla="*/ 0 w 599"/>
              <a:gd name="T1" fmla="*/ 579 h 579"/>
              <a:gd name="T2" fmla="*/ 598 w 599"/>
              <a:gd name="T3" fmla="*/ 579 h 579"/>
              <a:gd name="T4" fmla="*/ 598 w 599"/>
              <a:gd name="T5" fmla="*/ 529 h 579"/>
              <a:gd name="T6" fmla="*/ 595 w 599"/>
              <a:gd name="T7" fmla="*/ 529 h 579"/>
              <a:gd name="T8" fmla="*/ 597 w 599"/>
              <a:gd name="T9" fmla="*/ 519 h 579"/>
              <a:gd name="T10" fmla="*/ 485 w 599"/>
              <a:gd name="T11" fmla="*/ 317 h 579"/>
              <a:gd name="T12" fmla="*/ 431 w 599"/>
              <a:gd name="T13" fmla="*/ 400 h 579"/>
              <a:gd name="T14" fmla="*/ 520 w 599"/>
              <a:gd name="T15" fmla="*/ 529 h 579"/>
              <a:gd name="T16" fmla="*/ 346 w 599"/>
              <a:gd name="T17" fmla="*/ 529 h 579"/>
              <a:gd name="T18" fmla="*/ 304 w 599"/>
              <a:gd name="T19" fmla="*/ 529 h 579"/>
              <a:gd name="T20" fmla="*/ 411 w 599"/>
              <a:gd name="T21" fmla="*/ 372 h 579"/>
              <a:gd name="T22" fmla="*/ 455 w 599"/>
              <a:gd name="T23" fmla="*/ 307 h 579"/>
              <a:gd name="T24" fmla="*/ 466 w 599"/>
              <a:gd name="T25" fmla="*/ 282 h 579"/>
              <a:gd name="T26" fmla="*/ 468 w 599"/>
              <a:gd name="T27" fmla="*/ 264 h 579"/>
              <a:gd name="T28" fmla="*/ 468 w 599"/>
              <a:gd name="T29" fmla="*/ 126 h 579"/>
              <a:gd name="T30" fmla="*/ 468 w 599"/>
              <a:gd name="T31" fmla="*/ 61 h 579"/>
              <a:gd name="T32" fmla="*/ 468 w 599"/>
              <a:gd name="T33" fmla="*/ 53 h 579"/>
              <a:gd name="T34" fmla="*/ 468 w 599"/>
              <a:gd name="T35" fmla="*/ 24 h 579"/>
              <a:gd name="T36" fmla="*/ 444 w 599"/>
              <a:gd name="T37" fmla="*/ 0 h 579"/>
              <a:gd name="T38" fmla="*/ 441 w 599"/>
              <a:gd name="T39" fmla="*/ 0 h 579"/>
              <a:gd name="T40" fmla="*/ 392 w 599"/>
              <a:gd name="T41" fmla="*/ 45 h 579"/>
              <a:gd name="T42" fmla="*/ 372 w 599"/>
              <a:gd name="T43" fmla="*/ 105 h 579"/>
              <a:gd name="T44" fmla="*/ 370 w 599"/>
              <a:gd name="T45" fmla="*/ 118 h 579"/>
              <a:gd name="T46" fmla="*/ 370 w 599"/>
              <a:gd name="T47" fmla="*/ 254 h 579"/>
              <a:gd name="T48" fmla="*/ 369 w 599"/>
              <a:gd name="T49" fmla="*/ 258 h 579"/>
              <a:gd name="T50" fmla="*/ 232 w 599"/>
              <a:gd name="T51" fmla="*/ 519 h 579"/>
              <a:gd name="T52" fmla="*/ 234 w 599"/>
              <a:gd name="T53" fmla="*/ 529 h 579"/>
              <a:gd name="T54" fmla="*/ 0 w 599"/>
              <a:gd name="T55" fmla="*/ 529 h 579"/>
              <a:gd name="T56" fmla="*/ 0 w 599"/>
              <a:gd name="T57" fmla="*/ 579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99" h="579">
                <a:moveTo>
                  <a:pt x="0" y="579"/>
                </a:moveTo>
                <a:cubicBezTo>
                  <a:pt x="598" y="579"/>
                  <a:pt x="598" y="579"/>
                  <a:pt x="598" y="579"/>
                </a:cubicBezTo>
                <a:cubicBezTo>
                  <a:pt x="598" y="529"/>
                  <a:pt x="598" y="529"/>
                  <a:pt x="598" y="529"/>
                </a:cubicBezTo>
                <a:cubicBezTo>
                  <a:pt x="595" y="529"/>
                  <a:pt x="595" y="529"/>
                  <a:pt x="595" y="529"/>
                </a:cubicBezTo>
                <a:cubicBezTo>
                  <a:pt x="598" y="526"/>
                  <a:pt x="599" y="522"/>
                  <a:pt x="597" y="519"/>
                </a:cubicBezTo>
                <a:cubicBezTo>
                  <a:pt x="485" y="317"/>
                  <a:pt x="485" y="317"/>
                  <a:pt x="485" y="317"/>
                </a:cubicBezTo>
                <a:cubicBezTo>
                  <a:pt x="431" y="400"/>
                  <a:pt x="431" y="400"/>
                  <a:pt x="431" y="400"/>
                </a:cubicBezTo>
                <a:cubicBezTo>
                  <a:pt x="520" y="529"/>
                  <a:pt x="520" y="529"/>
                  <a:pt x="520" y="529"/>
                </a:cubicBezTo>
                <a:cubicBezTo>
                  <a:pt x="346" y="529"/>
                  <a:pt x="346" y="529"/>
                  <a:pt x="346" y="529"/>
                </a:cubicBezTo>
                <a:cubicBezTo>
                  <a:pt x="304" y="529"/>
                  <a:pt x="304" y="529"/>
                  <a:pt x="304" y="529"/>
                </a:cubicBezTo>
                <a:cubicBezTo>
                  <a:pt x="411" y="372"/>
                  <a:pt x="411" y="372"/>
                  <a:pt x="411" y="372"/>
                </a:cubicBezTo>
                <a:cubicBezTo>
                  <a:pt x="455" y="307"/>
                  <a:pt x="455" y="307"/>
                  <a:pt x="455" y="307"/>
                </a:cubicBezTo>
                <a:cubicBezTo>
                  <a:pt x="460" y="299"/>
                  <a:pt x="464" y="291"/>
                  <a:pt x="466" y="282"/>
                </a:cubicBezTo>
                <a:cubicBezTo>
                  <a:pt x="467" y="277"/>
                  <a:pt x="468" y="270"/>
                  <a:pt x="468" y="264"/>
                </a:cubicBezTo>
                <a:cubicBezTo>
                  <a:pt x="468" y="126"/>
                  <a:pt x="468" y="126"/>
                  <a:pt x="468" y="126"/>
                </a:cubicBezTo>
                <a:cubicBezTo>
                  <a:pt x="468" y="61"/>
                  <a:pt x="468" y="61"/>
                  <a:pt x="468" y="61"/>
                </a:cubicBezTo>
                <a:cubicBezTo>
                  <a:pt x="468" y="53"/>
                  <a:pt x="468" y="53"/>
                  <a:pt x="468" y="53"/>
                </a:cubicBezTo>
                <a:cubicBezTo>
                  <a:pt x="468" y="24"/>
                  <a:pt x="468" y="24"/>
                  <a:pt x="468" y="24"/>
                </a:cubicBezTo>
                <a:cubicBezTo>
                  <a:pt x="468" y="24"/>
                  <a:pt x="456" y="4"/>
                  <a:pt x="444" y="0"/>
                </a:cubicBezTo>
                <a:cubicBezTo>
                  <a:pt x="443" y="0"/>
                  <a:pt x="442" y="0"/>
                  <a:pt x="441" y="0"/>
                </a:cubicBezTo>
                <a:cubicBezTo>
                  <a:pt x="418" y="9"/>
                  <a:pt x="403" y="26"/>
                  <a:pt x="392" y="45"/>
                </a:cubicBezTo>
                <a:cubicBezTo>
                  <a:pt x="381" y="65"/>
                  <a:pt x="375" y="88"/>
                  <a:pt x="372" y="105"/>
                </a:cubicBezTo>
                <a:cubicBezTo>
                  <a:pt x="371" y="110"/>
                  <a:pt x="370" y="114"/>
                  <a:pt x="370" y="118"/>
                </a:cubicBezTo>
                <a:cubicBezTo>
                  <a:pt x="370" y="254"/>
                  <a:pt x="370" y="254"/>
                  <a:pt x="370" y="254"/>
                </a:cubicBezTo>
                <a:cubicBezTo>
                  <a:pt x="370" y="255"/>
                  <a:pt x="369" y="256"/>
                  <a:pt x="369" y="258"/>
                </a:cubicBezTo>
                <a:cubicBezTo>
                  <a:pt x="232" y="519"/>
                  <a:pt x="232" y="519"/>
                  <a:pt x="232" y="519"/>
                </a:cubicBezTo>
                <a:cubicBezTo>
                  <a:pt x="231" y="522"/>
                  <a:pt x="231" y="527"/>
                  <a:pt x="234" y="529"/>
                </a:cubicBezTo>
                <a:cubicBezTo>
                  <a:pt x="0" y="529"/>
                  <a:pt x="0" y="529"/>
                  <a:pt x="0" y="529"/>
                </a:cubicBezTo>
                <a:lnTo>
                  <a:pt x="0" y="579"/>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1"/>
          <p:cNvSpPr>
            <a:spLocks noEditPoints="1"/>
          </p:cNvSpPr>
          <p:nvPr/>
        </p:nvSpPr>
        <p:spPr bwMode="auto">
          <a:xfrm>
            <a:off x="6344698" y="3669995"/>
            <a:ext cx="334629" cy="155072"/>
          </a:xfrm>
          <a:custGeom>
            <a:avLst/>
            <a:gdLst>
              <a:gd name="T0" fmla="*/ 560 w 602"/>
              <a:gd name="T1" fmla="*/ 269 h 279"/>
              <a:gd name="T2" fmla="*/ 576 w 602"/>
              <a:gd name="T3" fmla="*/ 269 h 279"/>
              <a:gd name="T4" fmla="*/ 592 w 602"/>
              <a:gd name="T5" fmla="*/ 272 h 279"/>
              <a:gd name="T6" fmla="*/ 602 w 602"/>
              <a:gd name="T7" fmla="*/ 277 h 279"/>
              <a:gd name="T8" fmla="*/ 602 w 602"/>
              <a:gd name="T9" fmla="*/ 21 h 279"/>
              <a:gd name="T10" fmla="*/ 581 w 602"/>
              <a:gd name="T11" fmla="*/ 0 h 279"/>
              <a:gd name="T12" fmla="*/ 21 w 602"/>
              <a:gd name="T13" fmla="*/ 0 h 279"/>
              <a:gd name="T14" fmla="*/ 0 w 602"/>
              <a:gd name="T15" fmla="*/ 21 h 279"/>
              <a:gd name="T16" fmla="*/ 0 w 602"/>
              <a:gd name="T17" fmla="*/ 277 h 279"/>
              <a:gd name="T18" fmla="*/ 11 w 602"/>
              <a:gd name="T19" fmla="*/ 272 h 279"/>
              <a:gd name="T20" fmla="*/ 26 w 602"/>
              <a:gd name="T21" fmla="*/ 269 h 279"/>
              <a:gd name="T22" fmla="*/ 42 w 602"/>
              <a:gd name="T23" fmla="*/ 269 h 279"/>
              <a:gd name="T24" fmla="*/ 70 w 602"/>
              <a:gd name="T25" fmla="*/ 279 h 279"/>
              <a:gd name="T26" fmla="*/ 70 w 602"/>
              <a:gd name="T27" fmla="*/ 70 h 279"/>
              <a:gd name="T28" fmla="*/ 532 w 602"/>
              <a:gd name="T29" fmla="*/ 70 h 279"/>
              <a:gd name="T30" fmla="*/ 532 w 602"/>
              <a:gd name="T31" fmla="*/ 279 h 279"/>
              <a:gd name="T32" fmla="*/ 560 w 602"/>
              <a:gd name="T33" fmla="*/ 269 h 279"/>
              <a:gd name="T34" fmla="*/ 36 w 602"/>
              <a:gd name="T35" fmla="*/ 229 h 279"/>
              <a:gd name="T36" fmla="*/ 21 w 602"/>
              <a:gd name="T37" fmla="*/ 214 h 279"/>
              <a:gd name="T38" fmla="*/ 36 w 602"/>
              <a:gd name="T39" fmla="*/ 199 h 279"/>
              <a:gd name="T40" fmla="*/ 50 w 602"/>
              <a:gd name="T41" fmla="*/ 214 h 279"/>
              <a:gd name="T42" fmla="*/ 36 w 602"/>
              <a:gd name="T43" fmla="*/ 229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02" h="279">
                <a:moveTo>
                  <a:pt x="560" y="269"/>
                </a:moveTo>
                <a:cubicBezTo>
                  <a:pt x="576" y="269"/>
                  <a:pt x="576" y="269"/>
                  <a:pt x="576" y="269"/>
                </a:cubicBezTo>
                <a:cubicBezTo>
                  <a:pt x="581" y="269"/>
                  <a:pt x="587" y="270"/>
                  <a:pt x="592" y="272"/>
                </a:cubicBezTo>
                <a:cubicBezTo>
                  <a:pt x="595" y="273"/>
                  <a:pt x="599" y="275"/>
                  <a:pt x="602" y="277"/>
                </a:cubicBezTo>
                <a:cubicBezTo>
                  <a:pt x="602" y="21"/>
                  <a:pt x="602" y="21"/>
                  <a:pt x="602" y="21"/>
                </a:cubicBezTo>
                <a:cubicBezTo>
                  <a:pt x="602" y="10"/>
                  <a:pt x="592" y="0"/>
                  <a:pt x="581" y="0"/>
                </a:cubicBezTo>
                <a:cubicBezTo>
                  <a:pt x="21" y="0"/>
                  <a:pt x="21" y="0"/>
                  <a:pt x="21" y="0"/>
                </a:cubicBezTo>
                <a:cubicBezTo>
                  <a:pt x="10" y="0"/>
                  <a:pt x="0" y="10"/>
                  <a:pt x="0" y="21"/>
                </a:cubicBezTo>
                <a:cubicBezTo>
                  <a:pt x="0" y="277"/>
                  <a:pt x="0" y="277"/>
                  <a:pt x="0" y="277"/>
                </a:cubicBezTo>
                <a:cubicBezTo>
                  <a:pt x="3" y="275"/>
                  <a:pt x="7" y="273"/>
                  <a:pt x="11" y="272"/>
                </a:cubicBezTo>
                <a:cubicBezTo>
                  <a:pt x="16" y="270"/>
                  <a:pt x="21" y="269"/>
                  <a:pt x="26" y="269"/>
                </a:cubicBezTo>
                <a:cubicBezTo>
                  <a:pt x="42" y="269"/>
                  <a:pt x="42" y="269"/>
                  <a:pt x="42" y="269"/>
                </a:cubicBezTo>
                <a:cubicBezTo>
                  <a:pt x="53" y="269"/>
                  <a:pt x="63" y="273"/>
                  <a:pt x="70" y="279"/>
                </a:cubicBezTo>
                <a:cubicBezTo>
                  <a:pt x="70" y="70"/>
                  <a:pt x="70" y="70"/>
                  <a:pt x="70" y="70"/>
                </a:cubicBezTo>
                <a:cubicBezTo>
                  <a:pt x="532" y="70"/>
                  <a:pt x="532" y="70"/>
                  <a:pt x="532" y="70"/>
                </a:cubicBezTo>
                <a:cubicBezTo>
                  <a:pt x="532" y="279"/>
                  <a:pt x="532" y="279"/>
                  <a:pt x="532" y="279"/>
                </a:cubicBezTo>
                <a:cubicBezTo>
                  <a:pt x="540" y="273"/>
                  <a:pt x="549" y="269"/>
                  <a:pt x="560" y="269"/>
                </a:cubicBezTo>
                <a:close/>
                <a:moveTo>
                  <a:pt x="36" y="229"/>
                </a:moveTo>
                <a:cubicBezTo>
                  <a:pt x="27" y="229"/>
                  <a:pt x="21" y="222"/>
                  <a:pt x="21" y="214"/>
                </a:cubicBezTo>
                <a:cubicBezTo>
                  <a:pt x="21" y="206"/>
                  <a:pt x="27" y="199"/>
                  <a:pt x="36" y="199"/>
                </a:cubicBezTo>
                <a:cubicBezTo>
                  <a:pt x="44" y="199"/>
                  <a:pt x="50" y="206"/>
                  <a:pt x="50" y="214"/>
                </a:cubicBezTo>
                <a:cubicBezTo>
                  <a:pt x="50" y="222"/>
                  <a:pt x="44" y="229"/>
                  <a:pt x="36" y="229"/>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2"/>
          <p:cNvSpPr>
            <a:spLocks/>
          </p:cNvSpPr>
          <p:nvPr/>
        </p:nvSpPr>
        <p:spPr bwMode="auto">
          <a:xfrm>
            <a:off x="6391157" y="3868387"/>
            <a:ext cx="241083" cy="38925"/>
          </a:xfrm>
          <a:custGeom>
            <a:avLst/>
            <a:gdLst>
              <a:gd name="T0" fmla="*/ 0 w 384"/>
              <a:gd name="T1" fmla="*/ 30 h 62"/>
              <a:gd name="T2" fmla="*/ 8 w 384"/>
              <a:gd name="T3" fmla="*/ 47 h 62"/>
              <a:gd name="T4" fmla="*/ 14 w 384"/>
              <a:gd name="T5" fmla="*/ 62 h 62"/>
              <a:gd name="T6" fmla="*/ 372 w 384"/>
              <a:gd name="T7" fmla="*/ 62 h 62"/>
              <a:gd name="T8" fmla="*/ 377 w 384"/>
              <a:gd name="T9" fmla="*/ 47 h 62"/>
              <a:gd name="T10" fmla="*/ 384 w 384"/>
              <a:gd name="T11" fmla="*/ 30 h 62"/>
              <a:gd name="T12" fmla="*/ 384 w 384"/>
              <a:gd name="T13" fmla="*/ 0 h 62"/>
              <a:gd name="T14" fmla="*/ 0 w 384"/>
              <a:gd name="T15" fmla="*/ 0 h 62"/>
              <a:gd name="T16" fmla="*/ 0 w 384"/>
              <a:gd name="T17" fmla="*/ 3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4" h="62">
                <a:moveTo>
                  <a:pt x="0" y="30"/>
                </a:moveTo>
                <a:lnTo>
                  <a:pt x="8" y="47"/>
                </a:lnTo>
                <a:lnTo>
                  <a:pt x="14" y="62"/>
                </a:lnTo>
                <a:lnTo>
                  <a:pt x="372" y="62"/>
                </a:lnTo>
                <a:lnTo>
                  <a:pt x="377" y="47"/>
                </a:lnTo>
                <a:lnTo>
                  <a:pt x="384" y="30"/>
                </a:lnTo>
                <a:lnTo>
                  <a:pt x="384" y="0"/>
                </a:lnTo>
                <a:lnTo>
                  <a:pt x="0" y="0"/>
                </a:lnTo>
                <a:lnTo>
                  <a:pt x="0" y="30"/>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4" name="Rectangle 33"/>
          <p:cNvSpPr>
            <a:spLocks noChangeArrowheads="1"/>
          </p:cNvSpPr>
          <p:nvPr/>
        </p:nvSpPr>
        <p:spPr bwMode="auto">
          <a:xfrm>
            <a:off x="6412503" y="3739683"/>
            <a:ext cx="128704" cy="22602"/>
          </a:xfrm>
          <a:prstGeom prst="rect">
            <a:avLst/>
          </a:prstGeom>
          <a:solidFill>
            <a:srgbClr val="202A36"/>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5" name="Rectangle 34"/>
          <p:cNvSpPr>
            <a:spLocks noChangeArrowheads="1"/>
          </p:cNvSpPr>
          <p:nvPr/>
        </p:nvSpPr>
        <p:spPr bwMode="auto">
          <a:xfrm>
            <a:off x="6412503" y="3779864"/>
            <a:ext cx="86012" cy="21974"/>
          </a:xfrm>
          <a:prstGeom prst="rect">
            <a:avLst/>
          </a:prstGeom>
          <a:solidFill>
            <a:srgbClr val="202A36"/>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35"/>
          <p:cNvSpPr>
            <a:spLocks noChangeArrowheads="1"/>
          </p:cNvSpPr>
          <p:nvPr/>
        </p:nvSpPr>
        <p:spPr bwMode="auto">
          <a:xfrm>
            <a:off x="6412503" y="3819416"/>
            <a:ext cx="156328" cy="22602"/>
          </a:xfrm>
          <a:prstGeom prst="rect">
            <a:avLst/>
          </a:prstGeom>
          <a:solidFill>
            <a:srgbClr val="202A36"/>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36"/>
          <p:cNvSpPr>
            <a:spLocks/>
          </p:cNvSpPr>
          <p:nvPr/>
        </p:nvSpPr>
        <p:spPr bwMode="auto">
          <a:xfrm>
            <a:off x="6264965" y="3790537"/>
            <a:ext cx="129331" cy="234177"/>
          </a:xfrm>
          <a:custGeom>
            <a:avLst/>
            <a:gdLst>
              <a:gd name="T0" fmla="*/ 228 w 233"/>
              <a:gd name="T1" fmla="*/ 254 h 420"/>
              <a:gd name="T2" fmla="*/ 229 w 233"/>
              <a:gd name="T3" fmla="*/ 220 h 420"/>
              <a:gd name="T4" fmla="*/ 224 w 233"/>
              <a:gd name="T5" fmla="*/ 210 h 420"/>
              <a:gd name="T6" fmla="*/ 220 w 233"/>
              <a:gd name="T7" fmla="*/ 199 h 420"/>
              <a:gd name="T8" fmla="*/ 213 w 233"/>
              <a:gd name="T9" fmla="*/ 180 h 420"/>
              <a:gd name="T10" fmla="*/ 211 w 233"/>
              <a:gd name="T11" fmla="*/ 174 h 420"/>
              <a:gd name="T12" fmla="*/ 211 w 233"/>
              <a:gd name="T13" fmla="*/ 94 h 420"/>
              <a:gd name="T14" fmla="*/ 186 w 233"/>
              <a:gd name="T15" fmla="*/ 69 h 420"/>
              <a:gd name="T16" fmla="*/ 170 w 233"/>
              <a:gd name="T17" fmla="*/ 69 h 420"/>
              <a:gd name="T18" fmla="*/ 161 w 233"/>
              <a:gd name="T19" fmla="*/ 70 h 420"/>
              <a:gd name="T20" fmla="*/ 145 w 233"/>
              <a:gd name="T21" fmla="*/ 94 h 420"/>
              <a:gd name="T22" fmla="*/ 145 w 233"/>
              <a:gd name="T23" fmla="*/ 191 h 420"/>
              <a:gd name="T24" fmla="*/ 145 w 233"/>
              <a:gd name="T25" fmla="*/ 208 h 420"/>
              <a:gd name="T26" fmla="*/ 141 w 233"/>
              <a:gd name="T27" fmla="*/ 211 h 420"/>
              <a:gd name="T28" fmla="*/ 130 w 233"/>
              <a:gd name="T29" fmla="*/ 211 h 420"/>
              <a:gd name="T30" fmla="*/ 127 w 233"/>
              <a:gd name="T31" fmla="*/ 208 h 420"/>
              <a:gd name="T32" fmla="*/ 127 w 233"/>
              <a:gd name="T33" fmla="*/ 69 h 420"/>
              <a:gd name="T34" fmla="*/ 127 w 233"/>
              <a:gd name="T35" fmla="*/ 45 h 420"/>
              <a:gd name="T36" fmla="*/ 127 w 233"/>
              <a:gd name="T37" fmla="*/ 4 h 420"/>
              <a:gd name="T38" fmla="*/ 123 w 233"/>
              <a:gd name="T39" fmla="*/ 0 h 420"/>
              <a:gd name="T40" fmla="*/ 121 w 233"/>
              <a:gd name="T41" fmla="*/ 0 h 420"/>
              <a:gd name="T42" fmla="*/ 79 w 233"/>
              <a:gd name="T43" fmla="*/ 20 h 420"/>
              <a:gd name="T44" fmla="*/ 69 w 233"/>
              <a:gd name="T45" fmla="*/ 29 h 420"/>
              <a:gd name="T46" fmla="*/ 3 w 233"/>
              <a:gd name="T47" fmla="*/ 153 h 420"/>
              <a:gd name="T48" fmla="*/ 2 w 233"/>
              <a:gd name="T49" fmla="*/ 166 h 420"/>
              <a:gd name="T50" fmla="*/ 48 w 233"/>
              <a:gd name="T51" fmla="*/ 328 h 420"/>
              <a:gd name="T52" fmla="*/ 49 w 233"/>
              <a:gd name="T53" fmla="*/ 335 h 420"/>
              <a:gd name="T54" fmla="*/ 49 w 233"/>
              <a:gd name="T55" fmla="*/ 413 h 420"/>
              <a:gd name="T56" fmla="*/ 56 w 233"/>
              <a:gd name="T57" fmla="*/ 420 h 420"/>
              <a:gd name="T58" fmla="*/ 187 w 233"/>
              <a:gd name="T59" fmla="*/ 420 h 420"/>
              <a:gd name="T60" fmla="*/ 193 w 233"/>
              <a:gd name="T61" fmla="*/ 413 h 420"/>
              <a:gd name="T62" fmla="*/ 193 w 233"/>
              <a:gd name="T63" fmla="*/ 362 h 420"/>
              <a:gd name="T64" fmla="*/ 193 w 233"/>
              <a:gd name="T65" fmla="*/ 325 h 420"/>
              <a:gd name="T66" fmla="*/ 195 w 233"/>
              <a:gd name="T67" fmla="*/ 318 h 420"/>
              <a:gd name="T68" fmla="*/ 220 w 233"/>
              <a:gd name="T69" fmla="*/ 270 h 420"/>
              <a:gd name="T70" fmla="*/ 228 w 233"/>
              <a:gd name="T71" fmla="*/ 254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3" h="420">
                <a:moveTo>
                  <a:pt x="228" y="254"/>
                </a:moveTo>
                <a:cubicBezTo>
                  <a:pt x="233" y="243"/>
                  <a:pt x="233" y="231"/>
                  <a:pt x="229" y="220"/>
                </a:cubicBezTo>
                <a:cubicBezTo>
                  <a:pt x="224" y="210"/>
                  <a:pt x="224" y="210"/>
                  <a:pt x="224" y="210"/>
                </a:cubicBezTo>
                <a:cubicBezTo>
                  <a:pt x="220" y="199"/>
                  <a:pt x="220" y="199"/>
                  <a:pt x="220" y="199"/>
                </a:cubicBezTo>
                <a:cubicBezTo>
                  <a:pt x="213" y="180"/>
                  <a:pt x="213" y="180"/>
                  <a:pt x="213" y="180"/>
                </a:cubicBezTo>
                <a:cubicBezTo>
                  <a:pt x="212" y="178"/>
                  <a:pt x="211" y="176"/>
                  <a:pt x="211" y="174"/>
                </a:cubicBezTo>
                <a:cubicBezTo>
                  <a:pt x="211" y="94"/>
                  <a:pt x="211" y="94"/>
                  <a:pt x="211" y="94"/>
                </a:cubicBezTo>
                <a:cubicBezTo>
                  <a:pt x="211" y="80"/>
                  <a:pt x="200" y="69"/>
                  <a:pt x="186" y="69"/>
                </a:cubicBezTo>
                <a:cubicBezTo>
                  <a:pt x="170" y="69"/>
                  <a:pt x="170" y="69"/>
                  <a:pt x="170" y="69"/>
                </a:cubicBezTo>
                <a:cubicBezTo>
                  <a:pt x="167" y="69"/>
                  <a:pt x="164" y="69"/>
                  <a:pt x="161" y="70"/>
                </a:cubicBezTo>
                <a:cubicBezTo>
                  <a:pt x="151" y="74"/>
                  <a:pt x="145" y="83"/>
                  <a:pt x="145" y="94"/>
                </a:cubicBezTo>
                <a:cubicBezTo>
                  <a:pt x="145" y="191"/>
                  <a:pt x="145" y="191"/>
                  <a:pt x="145" y="191"/>
                </a:cubicBezTo>
                <a:cubicBezTo>
                  <a:pt x="145" y="208"/>
                  <a:pt x="145" y="208"/>
                  <a:pt x="145" y="208"/>
                </a:cubicBezTo>
                <a:cubicBezTo>
                  <a:pt x="145" y="210"/>
                  <a:pt x="143" y="211"/>
                  <a:pt x="141" y="211"/>
                </a:cubicBezTo>
                <a:cubicBezTo>
                  <a:pt x="130" y="211"/>
                  <a:pt x="130" y="211"/>
                  <a:pt x="130" y="211"/>
                </a:cubicBezTo>
                <a:cubicBezTo>
                  <a:pt x="129" y="211"/>
                  <a:pt x="127" y="210"/>
                  <a:pt x="127" y="208"/>
                </a:cubicBezTo>
                <a:cubicBezTo>
                  <a:pt x="127" y="69"/>
                  <a:pt x="127" y="69"/>
                  <a:pt x="127" y="69"/>
                </a:cubicBezTo>
                <a:cubicBezTo>
                  <a:pt x="127" y="45"/>
                  <a:pt x="127" y="45"/>
                  <a:pt x="127" y="45"/>
                </a:cubicBezTo>
                <a:cubicBezTo>
                  <a:pt x="127" y="4"/>
                  <a:pt x="127" y="4"/>
                  <a:pt x="127" y="4"/>
                </a:cubicBezTo>
                <a:cubicBezTo>
                  <a:pt x="127" y="2"/>
                  <a:pt x="125" y="0"/>
                  <a:pt x="123" y="0"/>
                </a:cubicBezTo>
                <a:cubicBezTo>
                  <a:pt x="122" y="0"/>
                  <a:pt x="122" y="0"/>
                  <a:pt x="121" y="0"/>
                </a:cubicBezTo>
                <a:cubicBezTo>
                  <a:pt x="79" y="20"/>
                  <a:pt x="79" y="20"/>
                  <a:pt x="79" y="20"/>
                </a:cubicBezTo>
                <a:cubicBezTo>
                  <a:pt x="75" y="22"/>
                  <a:pt x="71" y="25"/>
                  <a:pt x="69" y="29"/>
                </a:cubicBezTo>
                <a:cubicBezTo>
                  <a:pt x="3" y="153"/>
                  <a:pt x="3" y="153"/>
                  <a:pt x="3" y="153"/>
                </a:cubicBezTo>
                <a:cubicBezTo>
                  <a:pt x="1" y="157"/>
                  <a:pt x="0" y="162"/>
                  <a:pt x="2" y="166"/>
                </a:cubicBezTo>
                <a:cubicBezTo>
                  <a:pt x="48" y="328"/>
                  <a:pt x="48" y="328"/>
                  <a:pt x="48" y="328"/>
                </a:cubicBezTo>
                <a:cubicBezTo>
                  <a:pt x="49" y="330"/>
                  <a:pt x="49" y="333"/>
                  <a:pt x="49" y="335"/>
                </a:cubicBezTo>
                <a:cubicBezTo>
                  <a:pt x="49" y="413"/>
                  <a:pt x="49" y="413"/>
                  <a:pt x="49" y="413"/>
                </a:cubicBezTo>
                <a:cubicBezTo>
                  <a:pt x="49" y="417"/>
                  <a:pt x="52" y="420"/>
                  <a:pt x="56" y="420"/>
                </a:cubicBezTo>
                <a:cubicBezTo>
                  <a:pt x="187" y="420"/>
                  <a:pt x="187" y="420"/>
                  <a:pt x="187" y="420"/>
                </a:cubicBezTo>
                <a:cubicBezTo>
                  <a:pt x="190" y="420"/>
                  <a:pt x="193" y="417"/>
                  <a:pt x="193" y="413"/>
                </a:cubicBezTo>
                <a:cubicBezTo>
                  <a:pt x="193" y="362"/>
                  <a:pt x="193" y="362"/>
                  <a:pt x="193" y="362"/>
                </a:cubicBezTo>
                <a:cubicBezTo>
                  <a:pt x="193" y="325"/>
                  <a:pt x="193" y="325"/>
                  <a:pt x="193" y="325"/>
                </a:cubicBezTo>
                <a:cubicBezTo>
                  <a:pt x="193" y="322"/>
                  <a:pt x="194" y="320"/>
                  <a:pt x="195" y="318"/>
                </a:cubicBezTo>
                <a:cubicBezTo>
                  <a:pt x="220" y="270"/>
                  <a:pt x="220" y="270"/>
                  <a:pt x="220" y="270"/>
                </a:cubicBezTo>
                <a:lnTo>
                  <a:pt x="228" y="254"/>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37"/>
          <p:cNvSpPr>
            <a:spLocks/>
          </p:cNvSpPr>
          <p:nvPr/>
        </p:nvSpPr>
        <p:spPr bwMode="auto">
          <a:xfrm>
            <a:off x="6629729" y="3790537"/>
            <a:ext cx="129331" cy="234177"/>
          </a:xfrm>
          <a:custGeom>
            <a:avLst/>
            <a:gdLst>
              <a:gd name="T0" fmla="*/ 230 w 233"/>
              <a:gd name="T1" fmla="*/ 153 h 420"/>
              <a:gd name="T2" fmla="*/ 164 w 233"/>
              <a:gd name="T3" fmla="*/ 29 h 420"/>
              <a:gd name="T4" fmla="*/ 155 w 233"/>
              <a:gd name="T5" fmla="*/ 20 h 420"/>
              <a:gd name="T6" fmla="*/ 112 w 233"/>
              <a:gd name="T7" fmla="*/ 0 h 420"/>
              <a:gd name="T8" fmla="*/ 110 w 233"/>
              <a:gd name="T9" fmla="*/ 0 h 420"/>
              <a:gd name="T10" fmla="*/ 106 w 233"/>
              <a:gd name="T11" fmla="*/ 4 h 420"/>
              <a:gd name="T12" fmla="*/ 106 w 233"/>
              <a:gd name="T13" fmla="*/ 45 h 420"/>
              <a:gd name="T14" fmla="*/ 106 w 233"/>
              <a:gd name="T15" fmla="*/ 69 h 420"/>
              <a:gd name="T16" fmla="*/ 106 w 233"/>
              <a:gd name="T17" fmla="*/ 208 h 420"/>
              <a:gd name="T18" fmla="*/ 103 w 233"/>
              <a:gd name="T19" fmla="*/ 211 h 420"/>
              <a:gd name="T20" fmla="*/ 92 w 233"/>
              <a:gd name="T21" fmla="*/ 211 h 420"/>
              <a:gd name="T22" fmla="*/ 89 w 233"/>
              <a:gd name="T23" fmla="*/ 208 h 420"/>
              <a:gd name="T24" fmla="*/ 89 w 233"/>
              <a:gd name="T25" fmla="*/ 191 h 420"/>
              <a:gd name="T26" fmla="*/ 89 w 233"/>
              <a:gd name="T27" fmla="*/ 94 h 420"/>
              <a:gd name="T28" fmla="*/ 72 w 233"/>
              <a:gd name="T29" fmla="*/ 70 h 420"/>
              <a:gd name="T30" fmla="*/ 63 w 233"/>
              <a:gd name="T31" fmla="*/ 69 h 420"/>
              <a:gd name="T32" fmla="*/ 47 w 233"/>
              <a:gd name="T33" fmla="*/ 69 h 420"/>
              <a:gd name="T34" fmla="*/ 22 w 233"/>
              <a:gd name="T35" fmla="*/ 94 h 420"/>
              <a:gd name="T36" fmla="*/ 22 w 233"/>
              <a:gd name="T37" fmla="*/ 174 h 420"/>
              <a:gd name="T38" fmla="*/ 21 w 233"/>
              <a:gd name="T39" fmla="*/ 180 h 420"/>
              <a:gd name="T40" fmla="*/ 13 w 233"/>
              <a:gd name="T41" fmla="*/ 199 h 420"/>
              <a:gd name="T42" fmla="*/ 9 w 233"/>
              <a:gd name="T43" fmla="*/ 210 h 420"/>
              <a:gd name="T44" fmla="*/ 5 w 233"/>
              <a:gd name="T45" fmla="*/ 220 h 420"/>
              <a:gd name="T46" fmla="*/ 5 w 233"/>
              <a:gd name="T47" fmla="*/ 254 h 420"/>
              <a:gd name="T48" fmla="*/ 13 w 233"/>
              <a:gd name="T49" fmla="*/ 270 h 420"/>
              <a:gd name="T50" fmla="*/ 38 w 233"/>
              <a:gd name="T51" fmla="*/ 318 h 420"/>
              <a:gd name="T52" fmla="*/ 40 w 233"/>
              <a:gd name="T53" fmla="*/ 325 h 420"/>
              <a:gd name="T54" fmla="*/ 40 w 233"/>
              <a:gd name="T55" fmla="*/ 362 h 420"/>
              <a:gd name="T56" fmla="*/ 40 w 233"/>
              <a:gd name="T57" fmla="*/ 413 h 420"/>
              <a:gd name="T58" fmla="*/ 47 w 233"/>
              <a:gd name="T59" fmla="*/ 420 h 420"/>
              <a:gd name="T60" fmla="*/ 177 w 233"/>
              <a:gd name="T61" fmla="*/ 420 h 420"/>
              <a:gd name="T62" fmla="*/ 184 w 233"/>
              <a:gd name="T63" fmla="*/ 413 h 420"/>
              <a:gd name="T64" fmla="*/ 184 w 233"/>
              <a:gd name="T65" fmla="*/ 335 h 420"/>
              <a:gd name="T66" fmla="*/ 185 w 233"/>
              <a:gd name="T67" fmla="*/ 328 h 420"/>
              <a:gd name="T68" fmla="*/ 232 w 233"/>
              <a:gd name="T69" fmla="*/ 166 h 420"/>
              <a:gd name="T70" fmla="*/ 230 w 233"/>
              <a:gd name="T71" fmla="*/ 153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3" h="420">
                <a:moveTo>
                  <a:pt x="230" y="153"/>
                </a:moveTo>
                <a:cubicBezTo>
                  <a:pt x="164" y="29"/>
                  <a:pt x="164" y="29"/>
                  <a:pt x="164" y="29"/>
                </a:cubicBezTo>
                <a:cubicBezTo>
                  <a:pt x="162" y="25"/>
                  <a:pt x="159" y="22"/>
                  <a:pt x="155" y="20"/>
                </a:cubicBezTo>
                <a:cubicBezTo>
                  <a:pt x="112" y="0"/>
                  <a:pt x="112" y="0"/>
                  <a:pt x="112" y="0"/>
                </a:cubicBezTo>
                <a:cubicBezTo>
                  <a:pt x="112" y="0"/>
                  <a:pt x="111" y="0"/>
                  <a:pt x="110" y="0"/>
                </a:cubicBezTo>
                <a:cubicBezTo>
                  <a:pt x="108" y="0"/>
                  <a:pt x="106" y="2"/>
                  <a:pt x="106" y="4"/>
                </a:cubicBezTo>
                <a:cubicBezTo>
                  <a:pt x="106" y="45"/>
                  <a:pt x="106" y="45"/>
                  <a:pt x="106" y="45"/>
                </a:cubicBezTo>
                <a:cubicBezTo>
                  <a:pt x="106" y="69"/>
                  <a:pt x="106" y="69"/>
                  <a:pt x="106" y="69"/>
                </a:cubicBezTo>
                <a:cubicBezTo>
                  <a:pt x="106" y="208"/>
                  <a:pt x="106" y="208"/>
                  <a:pt x="106" y="208"/>
                </a:cubicBezTo>
                <a:cubicBezTo>
                  <a:pt x="106" y="210"/>
                  <a:pt x="105" y="211"/>
                  <a:pt x="103" y="211"/>
                </a:cubicBezTo>
                <a:cubicBezTo>
                  <a:pt x="92" y="211"/>
                  <a:pt x="92" y="211"/>
                  <a:pt x="92" y="211"/>
                </a:cubicBezTo>
                <a:cubicBezTo>
                  <a:pt x="90" y="211"/>
                  <a:pt x="89" y="210"/>
                  <a:pt x="89" y="208"/>
                </a:cubicBezTo>
                <a:cubicBezTo>
                  <a:pt x="89" y="191"/>
                  <a:pt x="89" y="191"/>
                  <a:pt x="89" y="191"/>
                </a:cubicBezTo>
                <a:cubicBezTo>
                  <a:pt x="89" y="94"/>
                  <a:pt x="89" y="94"/>
                  <a:pt x="89" y="94"/>
                </a:cubicBezTo>
                <a:cubicBezTo>
                  <a:pt x="89" y="83"/>
                  <a:pt x="82" y="74"/>
                  <a:pt x="72" y="70"/>
                </a:cubicBezTo>
                <a:cubicBezTo>
                  <a:pt x="69" y="69"/>
                  <a:pt x="66" y="69"/>
                  <a:pt x="63" y="69"/>
                </a:cubicBezTo>
                <a:cubicBezTo>
                  <a:pt x="47" y="69"/>
                  <a:pt x="47" y="69"/>
                  <a:pt x="47" y="69"/>
                </a:cubicBezTo>
                <a:cubicBezTo>
                  <a:pt x="33" y="69"/>
                  <a:pt x="22" y="80"/>
                  <a:pt x="22" y="94"/>
                </a:cubicBezTo>
                <a:cubicBezTo>
                  <a:pt x="22" y="174"/>
                  <a:pt x="22" y="174"/>
                  <a:pt x="22" y="174"/>
                </a:cubicBezTo>
                <a:cubicBezTo>
                  <a:pt x="22" y="176"/>
                  <a:pt x="22" y="178"/>
                  <a:pt x="21" y="180"/>
                </a:cubicBezTo>
                <a:cubicBezTo>
                  <a:pt x="13" y="199"/>
                  <a:pt x="13" y="199"/>
                  <a:pt x="13" y="199"/>
                </a:cubicBezTo>
                <a:cubicBezTo>
                  <a:pt x="9" y="210"/>
                  <a:pt x="9" y="210"/>
                  <a:pt x="9" y="210"/>
                </a:cubicBezTo>
                <a:cubicBezTo>
                  <a:pt x="5" y="220"/>
                  <a:pt x="5" y="220"/>
                  <a:pt x="5" y="220"/>
                </a:cubicBezTo>
                <a:cubicBezTo>
                  <a:pt x="0" y="231"/>
                  <a:pt x="0" y="243"/>
                  <a:pt x="5" y="254"/>
                </a:cubicBezTo>
                <a:cubicBezTo>
                  <a:pt x="13" y="270"/>
                  <a:pt x="13" y="270"/>
                  <a:pt x="13" y="270"/>
                </a:cubicBezTo>
                <a:cubicBezTo>
                  <a:pt x="38" y="318"/>
                  <a:pt x="38" y="318"/>
                  <a:pt x="38" y="318"/>
                </a:cubicBezTo>
                <a:cubicBezTo>
                  <a:pt x="39" y="320"/>
                  <a:pt x="40" y="322"/>
                  <a:pt x="40" y="325"/>
                </a:cubicBezTo>
                <a:cubicBezTo>
                  <a:pt x="40" y="362"/>
                  <a:pt x="40" y="362"/>
                  <a:pt x="40" y="362"/>
                </a:cubicBezTo>
                <a:cubicBezTo>
                  <a:pt x="40" y="413"/>
                  <a:pt x="40" y="413"/>
                  <a:pt x="40" y="413"/>
                </a:cubicBezTo>
                <a:cubicBezTo>
                  <a:pt x="40" y="417"/>
                  <a:pt x="43" y="420"/>
                  <a:pt x="47" y="420"/>
                </a:cubicBezTo>
                <a:cubicBezTo>
                  <a:pt x="177" y="420"/>
                  <a:pt x="177" y="420"/>
                  <a:pt x="177" y="420"/>
                </a:cubicBezTo>
                <a:cubicBezTo>
                  <a:pt x="181" y="420"/>
                  <a:pt x="184" y="417"/>
                  <a:pt x="184" y="413"/>
                </a:cubicBezTo>
                <a:cubicBezTo>
                  <a:pt x="184" y="335"/>
                  <a:pt x="184" y="335"/>
                  <a:pt x="184" y="335"/>
                </a:cubicBezTo>
                <a:cubicBezTo>
                  <a:pt x="184" y="333"/>
                  <a:pt x="184" y="330"/>
                  <a:pt x="185" y="328"/>
                </a:cubicBezTo>
                <a:cubicBezTo>
                  <a:pt x="232" y="166"/>
                  <a:pt x="232" y="166"/>
                  <a:pt x="232" y="166"/>
                </a:cubicBezTo>
                <a:cubicBezTo>
                  <a:pt x="233" y="162"/>
                  <a:pt x="232" y="157"/>
                  <a:pt x="230" y="153"/>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38"/>
          <p:cNvSpPr>
            <a:spLocks noEditPoints="1"/>
          </p:cNvSpPr>
          <p:nvPr/>
        </p:nvSpPr>
        <p:spPr bwMode="auto">
          <a:xfrm>
            <a:off x="5255429" y="3610980"/>
            <a:ext cx="264940" cy="262429"/>
          </a:xfrm>
          <a:custGeom>
            <a:avLst/>
            <a:gdLst>
              <a:gd name="T0" fmla="*/ 464 w 477"/>
              <a:gd name="T1" fmla="*/ 0 h 472"/>
              <a:gd name="T2" fmla="*/ 430 w 477"/>
              <a:gd name="T3" fmla="*/ 0 h 472"/>
              <a:gd name="T4" fmla="*/ 47 w 477"/>
              <a:gd name="T5" fmla="*/ 0 h 472"/>
              <a:gd name="T6" fmla="*/ 13 w 477"/>
              <a:gd name="T7" fmla="*/ 0 h 472"/>
              <a:gd name="T8" fmla="*/ 0 w 477"/>
              <a:gd name="T9" fmla="*/ 13 h 472"/>
              <a:gd name="T10" fmla="*/ 0 w 477"/>
              <a:gd name="T11" fmla="*/ 47 h 472"/>
              <a:gd name="T12" fmla="*/ 0 w 477"/>
              <a:gd name="T13" fmla="*/ 84 h 472"/>
              <a:gd name="T14" fmla="*/ 47 w 477"/>
              <a:gd name="T15" fmla="*/ 84 h 472"/>
              <a:gd name="T16" fmla="*/ 47 w 477"/>
              <a:gd name="T17" fmla="*/ 47 h 472"/>
              <a:gd name="T18" fmla="*/ 430 w 477"/>
              <a:gd name="T19" fmla="*/ 47 h 472"/>
              <a:gd name="T20" fmla="*/ 430 w 477"/>
              <a:gd name="T21" fmla="*/ 321 h 472"/>
              <a:gd name="T22" fmla="*/ 47 w 477"/>
              <a:gd name="T23" fmla="*/ 321 h 472"/>
              <a:gd name="T24" fmla="*/ 47 w 477"/>
              <a:gd name="T25" fmla="*/ 223 h 472"/>
              <a:gd name="T26" fmla="*/ 0 w 477"/>
              <a:gd name="T27" fmla="*/ 223 h 472"/>
              <a:gd name="T28" fmla="*/ 0 w 477"/>
              <a:gd name="T29" fmla="*/ 321 h 472"/>
              <a:gd name="T30" fmla="*/ 0 w 477"/>
              <a:gd name="T31" fmla="*/ 355 h 472"/>
              <a:gd name="T32" fmla="*/ 13 w 477"/>
              <a:gd name="T33" fmla="*/ 368 h 472"/>
              <a:gd name="T34" fmla="*/ 47 w 477"/>
              <a:gd name="T35" fmla="*/ 368 h 472"/>
              <a:gd name="T36" fmla="*/ 213 w 477"/>
              <a:gd name="T37" fmla="*/ 368 h 472"/>
              <a:gd name="T38" fmla="*/ 213 w 477"/>
              <a:gd name="T39" fmla="*/ 396 h 472"/>
              <a:gd name="T40" fmla="*/ 192 w 477"/>
              <a:gd name="T41" fmla="*/ 432 h 472"/>
              <a:gd name="T42" fmla="*/ 232 w 477"/>
              <a:gd name="T43" fmla="*/ 472 h 472"/>
              <a:gd name="T44" fmla="*/ 273 w 477"/>
              <a:gd name="T45" fmla="*/ 432 h 472"/>
              <a:gd name="T46" fmla="*/ 252 w 477"/>
              <a:gd name="T47" fmla="*/ 396 h 472"/>
              <a:gd name="T48" fmla="*/ 252 w 477"/>
              <a:gd name="T49" fmla="*/ 368 h 472"/>
              <a:gd name="T50" fmla="*/ 430 w 477"/>
              <a:gd name="T51" fmla="*/ 368 h 472"/>
              <a:gd name="T52" fmla="*/ 464 w 477"/>
              <a:gd name="T53" fmla="*/ 368 h 472"/>
              <a:gd name="T54" fmla="*/ 477 w 477"/>
              <a:gd name="T55" fmla="*/ 355 h 472"/>
              <a:gd name="T56" fmla="*/ 477 w 477"/>
              <a:gd name="T57" fmla="*/ 321 h 472"/>
              <a:gd name="T58" fmla="*/ 477 w 477"/>
              <a:gd name="T59" fmla="*/ 47 h 472"/>
              <a:gd name="T60" fmla="*/ 477 w 477"/>
              <a:gd name="T61" fmla="*/ 13 h 472"/>
              <a:gd name="T62" fmla="*/ 464 w 477"/>
              <a:gd name="T63" fmla="*/ 0 h 472"/>
              <a:gd name="T64" fmla="*/ 232 w 477"/>
              <a:gd name="T65" fmla="*/ 448 h 472"/>
              <a:gd name="T66" fmla="*/ 216 w 477"/>
              <a:gd name="T67" fmla="*/ 432 h 472"/>
              <a:gd name="T68" fmla="*/ 217 w 477"/>
              <a:gd name="T69" fmla="*/ 426 h 472"/>
              <a:gd name="T70" fmla="*/ 232 w 477"/>
              <a:gd name="T71" fmla="*/ 415 h 472"/>
              <a:gd name="T72" fmla="*/ 248 w 477"/>
              <a:gd name="T73" fmla="*/ 426 h 472"/>
              <a:gd name="T74" fmla="*/ 249 w 477"/>
              <a:gd name="T75" fmla="*/ 432 h 472"/>
              <a:gd name="T76" fmla="*/ 232 w 477"/>
              <a:gd name="T77" fmla="*/ 448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472">
                <a:moveTo>
                  <a:pt x="464" y="0"/>
                </a:moveTo>
                <a:cubicBezTo>
                  <a:pt x="430" y="0"/>
                  <a:pt x="430" y="0"/>
                  <a:pt x="430" y="0"/>
                </a:cubicBezTo>
                <a:cubicBezTo>
                  <a:pt x="47" y="0"/>
                  <a:pt x="47" y="0"/>
                  <a:pt x="47" y="0"/>
                </a:cubicBezTo>
                <a:cubicBezTo>
                  <a:pt x="13" y="0"/>
                  <a:pt x="13" y="0"/>
                  <a:pt x="13" y="0"/>
                </a:cubicBezTo>
                <a:cubicBezTo>
                  <a:pt x="6" y="0"/>
                  <a:pt x="0" y="6"/>
                  <a:pt x="0" y="13"/>
                </a:cubicBezTo>
                <a:cubicBezTo>
                  <a:pt x="0" y="47"/>
                  <a:pt x="0" y="47"/>
                  <a:pt x="0" y="47"/>
                </a:cubicBezTo>
                <a:cubicBezTo>
                  <a:pt x="0" y="84"/>
                  <a:pt x="0" y="84"/>
                  <a:pt x="0" y="84"/>
                </a:cubicBezTo>
                <a:cubicBezTo>
                  <a:pt x="47" y="84"/>
                  <a:pt x="47" y="84"/>
                  <a:pt x="47" y="84"/>
                </a:cubicBezTo>
                <a:cubicBezTo>
                  <a:pt x="47" y="47"/>
                  <a:pt x="47" y="47"/>
                  <a:pt x="47" y="47"/>
                </a:cubicBezTo>
                <a:cubicBezTo>
                  <a:pt x="430" y="47"/>
                  <a:pt x="430" y="47"/>
                  <a:pt x="430" y="47"/>
                </a:cubicBezTo>
                <a:cubicBezTo>
                  <a:pt x="430" y="321"/>
                  <a:pt x="430" y="321"/>
                  <a:pt x="430" y="321"/>
                </a:cubicBezTo>
                <a:cubicBezTo>
                  <a:pt x="47" y="321"/>
                  <a:pt x="47" y="321"/>
                  <a:pt x="47" y="321"/>
                </a:cubicBezTo>
                <a:cubicBezTo>
                  <a:pt x="47" y="223"/>
                  <a:pt x="47" y="223"/>
                  <a:pt x="47" y="223"/>
                </a:cubicBezTo>
                <a:cubicBezTo>
                  <a:pt x="0" y="223"/>
                  <a:pt x="0" y="223"/>
                  <a:pt x="0" y="223"/>
                </a:cubicBezTo>
                <a:cubicBezTo>
                  <a:pt x="0" y="321"/>
                  <a:pt x="0" y="321"/>
                  <a:pt x="0" y="321"/>
                </a:cubicBezTo>
                <a:cubicBezTo>
                  <a:pt x="0" y="355"/>
                  <a:pt x="0" y="355"/>
                  <a:pt x="0" y="355"/>
                </a:cubicBezTo>
                <a:cubicBezTo>
                  <a:pt x="0" y="362"/>
                  <a:pt x="6" y="368"/>
                  <a:pt x="13" y="368"/>
                </a:cubicBezTo>
                <a:cubicBezTo>
                  <a:pt x="47" y="368"/>
                  <a:pt x="47" y="368"/>
                  <a:pt x="47" y="368"/>
                </a:cubicBezTo>
                <a:cubicBezTo>
                  <a:pt x="213" y="368"/>
                  <a:pt x="213" y="368"/>
                  <a:pt x="213" y="368"/>
                </a:cubicBezTo>
                <a:cubicBezTo>
                  <a:pt x="213" y="396"/>
                  <a:pt x="213" y="396"/>
                  <a:pt x="213" y="396"/>
                </a:cubicBezTo>
                <a:cubicBezTo>
                  <a:pt x="201" y="402"/>
                  <a:pt x="192" y="416"/>
                  <a:pt x="192" y="432"/>
                </a:cubicBezTo>
                <a:cubicBezTo>
                  <a:pt x="192" y="454"/>
                  <a:pt x="210" y="472"/>
                  <a:pt x="232" y="472"/>
                </a:cubicBezTo>
                <a:cubicBezTo>
                  <a:pt x="255" y="472"/>
                  <a:pt x="273" y="454"/>
                  <a:pt x="273" y="432"/>
                </a:cubicBezTo>
                <a:cubicBezTo>
                  <a:pt x="273" y="416"/>
                  <a:pt x="264" y="402"/>
                  <a:pt x="252" y="396"/>
                </a:cubicBezTo>
                <a:cubicBezTo>
                  <a:pt x="252" y="368"/>
                  <a:pt x="252" y="368"/>
                  <a:pt x="252" y="368"/>
                </a:cubicBezTo>
                <a:cubicBezTo>
                  <a:pt x="430" y="368"/>
                  <a:pt x="430" y="368"/>
                  <a:pt x="430" y="368"/>
                </a:cubicBezTo>
                <a:cubicBezTo>
                  <a:pt x="464" y="368"/>
                  <a:pt x="464" y="368"/>
                  <a:pt x="464" y="368"/>
                </a:cubicBezTo>
                <a:cubicBezTo>
                  <a:pt x="471" y="368"/>
                  <a:pt x="477" y="362"/>
                  <a:pt x="477" y="355"/>
                </a:cubicBezTo>
                <a:cubicBezTo>
                  <a:pt x="477" y="321"/>
                  <a:pt x="477" y="321"/>
                  <a:pt x="477" y="321"/>
                </a:cubicBezTo>
                <a:cubicBezTo>
                  <a:pt x="477" y="47"/>
                  <a:pt x="477" y="47"/>
                  <a:pt x="477" y="47"/>
                </a:cubicBezTo>
                <a:cubicBezTo>
                  <a:pt x="477" y="13"/>
                  <a:pt x="477" y="13"/>
                  <a:pt x="477" y="13"/>
                </a:cubicBezTo>
                <a:cubicBezTo>
                  <a:pt x="477" y="6"/>
                  <a:pt x="471" y="0"/>
                  <a:pt x="464" y="0"/>
                </a:cubicBezTo>
                <a:close/>
                <a:moveTo>
                  <a:pt x="232" y="448"/>
                </a:moveTo>
                <a:cubicBezTo>
                  <a:pt x="224" y="448"/>
                  <a:pt x="216" y="440"/>
                  <a:pt x="216" y="432"/>
                </a:cubicBezTo>
                <a:cubicBezTo>
                  <a:pt x="216" y="430"/>
                  <a:pt x="217" y="428"/>
                  <a:pt x="217" y="426"/>
                </a:cubicBezTo>
                <a:cubicBezTo>
                  <a:pt x="219" y="420"/>
                  <a:pt x="225" y="415"/>
                  <a:pt x="232" y="415"/>
                </a:cubicBezTo>
                <a:cubicBezTo>
                  <a:pt x="240" y="415"/>
                  <a:pt x="246" y="420"/>
                  <a:pt x="248" y="426"/>
                </a:cubicBezTo>
                <a:cubicBezTo>
                  <a:pt x="248" y="428"/>
                  <a:pt x="249" y="430"/>
                  <a:pt x="249" y="432"/>
                </a:cubicBezTo>
                <a:cubicBezTo>
                  <a:pt x="249" y="440"/>
                  <a:pt x="241" y="448"/>
                  <a:pt x="232" y="448"/>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9"/>
          <p:cNvSpPr>
            <a:spLocks/>
          </p:cNvSpPr>
          <p:nvPr/>
        </p:nvSpPr>
        <p:spPr bwMode="auto">
          <a:xfrm>
            <a:off x="5088429" y="3673134"/>
            <a:ext cx="217854" cy="349696"/>
          </a:xfrm>
          <a:custGeom>
            <a:avLst/>
            <a:gdLst>
              <a:gd name="T0" fmla="*/ 226 w 393"/>
              <a:gd name="T1" fmla="*/ 628 h 628"/>
              <a:gd name="T2" fmla="*/ 242 w 393"/>
              <a:gd name="T3" fmla="*/ 613 h 628"/>
              <a:gd name="T4" fmla="*/ 242 w 393"/>
              <a:gd name="T5" fmla="*/ 111 h 628"/>
              <a:gd name="T6" fmla="*/ 242 w 393"/>
              <a:gd name="T7" fmla="*/ 77 h 628"/>
              <a:gd name="T8" fmla="*/ 301 w 393"/>
              <a:gd name="T9" fmla="*/ 77 h 628"/>
              <a:gd name="T10" fmla="*/ 348 w 393"/>
              <a:gd name="T11" fmla="*/ 77 h 628"/>
              <a:gd name="T12" fmla="*/ 371 w 393"/>
              <a:gd name="T13" fmla="*/ 77 h 628"/>
              <a:gd name="T14" fmla="*/ 393 w 393"/>
              <a:gd name="T15" fmla="*/ 56 h 628"/>
              <a:gd name="T16" fmla="*/ 393 w 393"/>
              <a:gd name="T17" fmla="*/ 55 h 628"/>
              <a:gd name="T18" fmla="*/ 393 w 393"/>
              <a:gd name="T19" fmla="*/ 28 h 628"/>
              <a:gd name="T20" fmla="*/ 393 w 393"/>
              <a:gd name="T21" fmla="*/ 21 h 628"/>
              <a:gd name="T22" fmla="*/ 371 w 393"/>
              <a:gd name="T23" fmla="*/ 0 h 628"/>
              <a:gd name="T24" fmla="*/ 348 w 393"/>
              <a:gd name="T25" fmla="*/ 0 h 628"/>
              <a:gd name="T26" fmla="*/ 301 w 393"/>
              <a:gd name="T27" fmla="*/ 0 h 628"/>
              <a:gd name="T28" fmla="*/ 242 w 393"/>
              <a:gd name="T29" fmla="*/ 0 h 628"/>
              <a:gd name="T30" fmla="*/ 242 w 393"/>
              <a:gd name="T31" fmla="*/ 0 h 628"/>
              <a:gd name="T32" fmla="*/ 169 w 393"/>
              <a:gd name="T33" fmla="*/ 0 h 628"/>
              <a:gd name="T34" fmla="*/ 166 w 393"/>
              <a:gd name="T35" fmla="*/ 0 h 628"/>
              <a:gd name="T36" fmla="*/ 137 w 393"/>
              <a:gd name="T37" fmla="*/ 99 h 628"/>
              <a:gd name="T38" fmla="*/ 108 w 393"/>
              <a:gd name="T39" fmla="*/ 0 h 628"/>
              <a:gd name="T40" fmla="*/ 88 w 393"/>
              <a:gd name="T41" fmla="*/ 0 h 628"/>
              <a:gd name="T42" fmla="*/ 68 w 393"/>
              <a:gd name="T43" fmla="*/ 0 h 628"/>
              <a:gd name="T44" fmla="*/ 68 w 393"/>
              <a:gd name="T45" fmla="*/ 0 h 628"/>
              <a:gd name="T46" fmla="*/ 36 w 393"/>
              <a:gd name="T47" fmla="*/ 0 h 628"/>
              <a:gd name="T48" fmla="*/ 0 w 393"/>
              <a:gd name="T49" fmla="*/ 36 h 628"/>
              <a:gd name="T50" fmla="*/ 0 w 393"/>
              <a:gd name="T51" fmla="*/ 298 h 628"/>
              <a:gd name="T52" fmla="*/ 10 w 393"/>
              <a:gd name="T53" fmla="*/ 307 h 628"/>
              <a:gd name="T54" fmla="*/ 33 w 393"/>
              <a:gd name="T55" fmla="*/ 307 h 628"/>
              <a:gd name="T56" fmla="*/ 33 w 393"/>
              <a:gd name="T57" fmla="*/ 613 h 628"/>
              <a:gd name="T58" fmla="*/ 48 w 393"/>
              <a:gd name="T59" fmla="*/ 628 h 628"/>
              <a:gd name="T60" fmla="*/ 123 w 393"/>
              <a:gd name="T61" fmla="*/ 628 h 628"/>
              <a:gd name="T62" fmla="*/ 123 w 393"/>
              <a:gd name="T63" fmla="*/ 326 h 628"/>
              <a:gd name="T64" fmla="*/ 151 w 393"/>
              <a:gd name="T65" fmla="*/ 326 h 628"/>
              <a:gd name="T66" fmla="*/ 151 w 393"/>
              <a:gd name="T67" fmla="*/ 628 h 628"/>
              <a:gd name="T68" fmla="*/ 226 w 393"/>
              <a:gd name="T69" fmla="*/ 628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3" h="628">
                <a:moveTo>
                  <a:pt x="226" y="628"/>
                </a:moveTo>
                <a:cubicBezTo>
                  <a:pt x="235" y="628"/>
                  <a:pt x="242" y="621"/>
                  <a:pt x="242" y="613"/>
                </a:cubicBezTo>
                <a:cubicBezTo>
                  <a:pt x="242" y="111"/>
                  <a:pt x="242" y="111"/>
                  <a:pt x="242" y="111"/>
                </a:cubicBezTo>
                <a:cubicBezTo>
                  <a:pt x="242" y="77"/>
                  <a:pt x="242" y="77"/>
                  <a:pt x="242" y="77"/>
                </a:cubicBezTo>
                <a:cubicBezTo>
                  <a:pt x="301" y="77"/>
                  <a:pt x="301" y="77"/>
                  <a:pt x="301" y="77"/>
                </a:cubicBezTo>
                <a:cubicBezTo>
                  <a:pt x="348" y="77"/>
                  <a:pt x="348" y="77"/>
                  <a:pt x="348" y="77"/>
                </a:cubicBezTo>
                <a:cubicBezTo>
                  <a:pt x="371" y="77"/>
                  <a:pt x="371" y="77"/>
                  <a:pt x="371" y="77"/>
                </a:cubicBezTo>
                <a:cubicBezTo>
                  <a:pt x="383" y="77"/>
                  <a:pt x="393" y="67"/>
                  <a:pt x="393" y="56"/>
                </a:cubicBezTo>
                <a:cubicBezTo>
                  <a:pt x="393" y="55"/>
                  <a:pt x="393" y="55"/>
                  <a:pt x="393" y="55"/>
                </a:cubicBezTo>
                <a:cubicBezTo>
                  <a:pt x="393" y="28"/>
                  <a:pt x="393" y="28"/>
                  <a:pt x="393" y="28"/>
                </a:cubicBezTo>
                <a:cubicBezTo>
                  <a:pt x="393" y="21"/>
                  <a:pt x="393" y="21"/>
                  <a:pt x="393" y="21"/>
                </a:cubicBezTo>
                <a:cubicBezTo>
                  <a:pt x="393" y="10"/>
                  <a:pt x="383" y="0"/>
                  <a:pt x="371" y="0"/>
                </a:cubicBezTo>
                <a:cubicBezTo>
                  <a:pt x="348" y="0"/>
                  <a:pt x="348" y="0"/>
                  <a:pt x="348" y="0"/>
                </a:cubicBezTo>
                <a:cubicBezTo>
                  <a:pt x="301" y="0"/>
                  <a:pt x="301" y="0"/>
                  <a:pt x="301" y="0"/>
                </a:cubicBezTo>
                <a:cubicBezTo>
                  <a:pt x="242" y="0"/>
                  <a:pt x="242" y="0"/>
                  <a:pt x="242" y="0"/>
                </a:cubicBezTo>
                <a:cubicBezTo>
                  <a:pt x="242" y="0"/>
                  <a:pt x="242" y="0"/>
                  <a:pt x="242" y="0"/>
                </a:cubicBezTo>
                <a:cubicBezTo>
                  <a:pt x="169" y="0"/>
                  <a:pt x="169" y="0"/>
                  <a:pt x="169" y="0"/>
                </a:cubicBezTo>
                <a:cubicBezTo>
                  <a:pt x="166" y="0"/>
                  <a:pt x="166" y="0"/>
                  <a:pt x="166" y="0"/>
                </a:cubicBezTo>
                <a:cubicBezTo>
                  <a:pt x="137" y="99"/>
                  <a:pt x="137" y="99"/>
                  <a:pt x="137" y="99"/>
                </a:cubicBezTo>
                <a:cubicBezTo>
                  <a:pt x="108" y="0"/>
                  <a:pt x="108" y="0"/>
                  <a:pt x="108" y="0"/>
                </a:cubicBezTo>
                <a:cubicBezTo>
                  <a:pt x="88" y="0"/>
                  <a:pt x="88" y="0"/>
                  <a:pt x="88" y="0"/>
                </a:cubicBezTo>
                <a:cubicBezTo>
                  <a:pt x="68" y="0"/>
                  <a:pt x="68" y="0"/>
                  <a:pt x="68" y="0"/>
                </a:cubicBezTo>
                <a:cubicBezTo>
                  <a:pt x="68" y="0"/>
                  <a:pt x="68" y="0"/>
                  <a:pt x="68" y="0"/>
                </a:cubicBezTo>
                <a:cubicBezTo>
                  <a:pt x="36" y="0"/>
                  <a:pt x="36" y="0"/>
                  <a:pt x="36" y="0"/>
                </a:cubicBezTo>
                <a:cubicBezTo>
                  <a:pt x="16" y="0"/>
                  <a:pt x="0" y="16"/>
                  <a:pt x="0" y="36"/>
                </a:cubicBezTo>
                <a:cubicBezTo>
                  <a:pt x="0" y="298"/>
                  <a:pt x="0" y="298"/>
                  <a:pt x="0" y="298"/>
                </a:cubicBezTo>
                <a:cubicBezTo>
                  <a:pt x="0" y="303"/>
                  <a:pt x="4" y="307"/>
                  <a:pt x="10" y="307"/>
                </a:cubicBezTo>
                <a:cubicBezTo>
                  <a:pt x="33" y="307"/>
                  <a:pt x="33" y="307"/>
                  <a:pt x="33" y="307"/>
                </a:cubicBezTo>
                <a:cubicBezTo>
                  <a:pt x="33" y="613"/>
                  <a:pt x="33" y="613"/>
                  <a:pt x="33" y="613"/>
                </a:cubicBezTo>
                <a:cubicBezTo>
                  <a:pt x="33" y="621"/>
                  <a:pt x="40" y="628"/>
                  <a:pt x="48" y="628"/>
                </a:cubicBezTo>
                <a:cubicBezTo>
                  <a:pt x="123" y="628"/>
                  <a:pt x="123" y="628"/>
                  <a:pt x="123" y="628"/>
                </a:cubicBezTo>
                <a:cubicBezTo>
                  <a:pt x="123" y="326"/>
                  <a:pt x="123" y="326"/>
                  <a:pt x="123" y="326"/>
                </a:cubicBezTo>
                <a:cubicBezTo>
                  <a:pt x="151" y="326"/>
                  <a:pt x="151" y="326"/>
                  <a:pt x="151" y="326"/>
                </a:cubicBezTo>
                <a:cubicBezTo>
                  <a:pt x="151" y="628"/>
                  <a:pt x="151" y="628"/>
                  <a:pt x="151" y="628"/>
                </a:cubicBezTo>
                <a:lnTo>
                  <a:pt x="226" y="628"/>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1" name="Oval 40"/>
          <p:cNvSpPr>
            <a:spLocks noChangeArrowheads="1"/>
          </p:cNvSpPr>
          <p:nvPr/>
        </p:nvSpPr>
        <p:spPr bwMode="auto">
          <a:xfrm>
            <a:off x="5121703" y="3570799"/>
            <a:ext cx="86012" cy="86012"/>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41"/>
          <p:cNvSpPr>
            <a:spLocks noChangeArrowheads="1"/>
          </p:cNvSpPr>
          <p:nvPr/>
        </p:nvSpPr>
        <p:spPr bwMode="auto">
          <a:xfrm>
            <a:off x="5272380" y="3902289"/>
            <a:ext cx="53993" cy="54621"/>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2"/>
          <p:cNvSpPr>
            <a:spLocks/>
          </p:cNvSpPr>
          <p:nvPr/>
        </p:nvSpPr>
        <p:spPr bwMode="auto">
          <a:xfrm>
            <a:off x="5246639" y="3969466"/>
            <a:ext cx="286915" cy="53993"/>
          </a:xfrm>
          <a:custGeom>
            <a:avLst/>
            <a:gdLst>
              <a:gd name="T0" fmla="*/ 16 w 517"/>
              <a:gd name="T1" fmla="*/ 44 h 97"/>
              <a:gd name="T2" fmla="*/ 0 w 517"/>
              <a:gd name="T3" fmla="*/ 97 h 97"/>
              <a:gd name="T4" fmla="*/ 157 w 517"/>
              <a:gd name="T5" fmla="*/ 97 h 97"/>
              <a:gd name="T6" fmla="*/ 191 w 517"/>
              <a:gd name="T7" fmla="*/ 97 h 97"/>
              <a:gd name="T8" fmla="*/ 327 w 517"/>
              <a:gd name="T9" fmla="*/ 97 h 97"/>
              <a:gd name="T10" fmla="*/ 348 w 517"/>
              <a:gd name="T11" fmla="*/ 97 h 97"/>
              <a:gd name="T12" fmla="*/ 517 w 517"/>
              <a:gd name="T13" fmla="*/ 97 h 97"/>
              <a:gd name="T14" fmla="*/ 501 w 517"/>
              <a:gd name="T15" fmla="*/ 44 h 97"/>
              <a:gd name="T16" fmla="*/ 441 w 517"/>
              <a:gd name="T17" fmla="*/ 0 h 97"/>
              <a:gd name="T18" fmla="*/ 403 w 517"/>
              <a:gd name="T19" fmla="*/ 0 h 97"/>
              <a:gd name="T20" fmla="*/ 343 w 517"/>
              <a:gd name="T21" fmla="*/ 44 h 97"/>
              <a:gd name="T22" fmla="*/ 337 w 517"/>
              <a:gd name="T23" fmla="*/ 63 h 97"/>
              <a:gd name="T24" fmla="*/ 332 w 517"/>
              <a:gd name="T25" fmla="*/ 44 h 97"/>
              <a:gd name="T26" fmla="*/ 271 w 517"/>
              <a:gd name="T27" fmla="*/ 0 h 97"/>
              <a:gd name="T28" fmla="*/ 234 w 517"/>
              <a:gd name="T29" fmla="*/ 0 h 97"/>
              <a:gd name="T30" fmla="*/ 174 w 517"/>
              <a:gd name="T31" fmla="*/ 43 h 97"/>
              <a:gd name="T32" fmla="*/ 114 w 517"/>
              <a:gd name="T33" fmla="*/ 0 h 97"/>
              <a:gd name="T34" fmla="*/ 77 w 517"/>
              <a:gd name="T35" fmla="*/ 0 h 97"/>
              <a:gd name="T36" fmla="*/ 16 w 517"/>
              <a:gd name="T37" fmla="*/ 4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7" h="97">
                <a:moveTo>
                  <a:pt x="16" y="44"/>
                </a:moveTo>
                <a:cubicBezTo>
                  <a:pt x="0" y="97"/>
                  <a:pt x="0" y="97"/>
                  <a:pt x="0" y="97"/>
                </a:cubicBezTo>
                <a:cubicBezTo>
                  <a:pt x="157" y="97"/>
                  <a:pt x="157" y="97"/>
                  <a:pt x="157" y="97"/>
                </a:cubicBezTo>
                <a:cubicBezTo>
                  <a:pt x="191" y="97"/>
                  <a:pt x="191" y="97"/>
                  <a:pt x="191" y="97"/>
                </a:cubicBezTo>
                <a:cubicBezTo>
                  <a:pt x="327" y="97"/>
                  <a:pt x="327" y="97"/>
                  <a:pt x="327" y="97"/>
                </a:cubicBezTo>
                <a:cubicBezTo>
                  <a:pt x="348" y="97"/>
                  <a:pt x="348" y="97"/>
                  <a:pt x="348" y="97"/>
                </a:cubicBezTo>
                <a:cubicBezTo>
                  <a:pt x="517" y="97"/>
                  <a:pt x="517" y="97"/>
                  <a:pt x="517" y="97"/>
                </a:cubicBezTo>
                <a:cubicBezTo>
                  <a:pt x="501" y="44"/>
                  <a:pt x="501" y="44"/>
                  <a:pt x="501" y="44"/>
                </a:cubicBezTo>
                <a:cubicBezTo>
                  <a:pt x="493" y="18"/>
                  <a:pt x="468" y="0"/>
                  <a:pt x="441" y="0"/>
                </a:cubicBezTo>
                <a:cubicBezTo>
                  <a:pt x="403" y="0"/>
                  <a:pt x="403" y="0"/>
                  <a:pt x="403" y="0"/>
                </a:cubicBezTo>
                <a:cubicBezTo>
                  <a:pt x="376" y="0"/>
                  <a:pt x="351" y="18"/>
                  <a:pt x="343" y="44"/>
                </a:cubicBezTo>
                <a:cubicBezTo>
                  <a:pt x="337" y="63"/>
                  <a:pt x="337" y="63"/>
                  <a:pt x="337" y="63"/>
                </a:cubicBezTo>
                <a:cubicBezTo>
                  <a:pt x="332" y="44"/>
                  <a:pt x="332" y="44"/>
                  <a:pt x="332" y="44"/>
                </a:cubicBezTo>
                <a:cubicBezTo>
                  <a:pt x="324" y="18"/>
                  <a:pt x="299" y="0"/>
                  <a:pt x="271" y="0"/>
                </a:cubicBezTo>
                <a:cubicBezTo>
                  <a:pt x="234" y="0"/>
                  <a:pt x="234" y="0"/>
                  <a:pt x="234" y="0"/>
                </a:cubicBezTo>
                <a:cubicBezTo>
                  <a:pt x="207" y="0"/>
                  <a:pt x="182" y="17"/>
                  <a:pt x="174" y="43"/>
                </a:cubicBezTo>
                <a:cubicBezTo>
                  <a:pt x="165" y="17"/>
                  <a:pt x="141" y="0"/>
                  <a:pt x="114" y="0"/>
                </a:cubicBezTo>
                <a:cubicBezTo>
                  <a:pt x="77" y="0"/>
                  <a:pt x="77" y="0"/>
                  <a:pt x="77" y="0"/>
                </a:cubicBezTo>
                <a:cubicBezTo>
                  <a:pt x="49" y="0"/>
                  <a:pt x="24" y="18"/>
                  <a:pt x="16" y="44"/>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4" name="Oval 43"/>
          <p:cNvSpPr>
            <a:spLocks noChangeArrowheads="1"/>
          </p:cNvSpPr>
          <p:nvPr/>
        </p:nvSpPr>
        <p:spPr bwMode="auto">
          <a:xfrm>
            <a:off x="5359647" y="3902289"/>
            <a:ext cx="54621" cy="54621"/>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44"/>
          <p:cNvSpPr>
            <a:spLocks noChangeArrowheads="1"/>
          </p:cNvSpPr>
          <p:nvPr/>
        </p:nvSpPr>
        <p:spPr bwMode="auto">
          <a:xfrm>
            <a:off x="5453820" y="3902289"/>
            <a:ext cx="53993" cy="54621"/>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5"/>
          <p:cNvSpPr>
            <a:spLocks noEditPoints="1"/>
          </p:cNvSpPr>
          <p:nvPr/>
        </p:nvSpPr>
        <p:spPr bwMode="auto">
          <a:xfrm>
            <a:off x="4544736" y="3208547"/>
            <a:ext cx="394271" cy="217226"/>
          </a:xfrm>
          <a:custGeom>
            <a:avLst/>
            <a:gdLst>
              <a:gd name="T0" fmla="*/ 710 w 710"/>
              <a:gd name="T1" fmla="*/ 306 h 390"/>
              <a:gd name="T2" fmla="*/ 633 w 710"/>
              <a:gd name="T3" fmla="*/ 306 h 390"/>
              <a:gd name="T4" fmla="*/ 646 w 710"/>
              <a:gd name="T5" fmla="*/ 292 h 390"/>
              <a:gd name="T6" fmla="*/ 646 w 710"/>
              <a:gd name="T7" fmla="*/ 254 h 390"/>
              <a:gd name="T8" fmla="*/ 646 w 710"/>
              <a:gd name="T9" fmla="*/ 254 h 390"/>
              <a:gd name="T10" fmla="*/ 537 w 710"/>
              <a:gd name="T11" fmla="*/ 71 h 390"/>
              <a:gd name="T12" fmla="*/ 480 w 710"/>
              <a:gd name="T13" fmla="*/ 23 h 390"/>
              <a:gd name="T14" fmla="*/ 424 w 710"/>
              <a:gd name="T15" fmla="*/ 0 h 390"/>
              <a:gd name="T16" fmla="*/ 424 w 710"/>
              <a:gd name="T17" fmla="*/ 74 h 390"/>
              <a:gd name="T18" fmla="*/ 353 w 710"/>
              <a:gd name="T19" fmla="*/ 15 h 390"/>
              <a:gd name="T20" fmla="*/ 286 w 710"/>
              <a:gd name="T21" fmla="*/ 74 h 390"/>
              <a:gd name="T22" fmla="*/ 286 w 710"/>
              <a:gd name="T23" fmla="*/ 0 h 390"/>
              <a:gd name="T24" fmla="*/ 228 w 710"/>
              <a:gd name="T25" fmla="*/ 23 h 390"/>
              <a:gd name="T26" fmla="*/ 172 w 710"/>
              <a:gd name="T27" fmla="*/ 71 h 390"/>
              <a:gd name="T28" fmla="*/ 64 w 710"/>
              <a:gd name="T29" fmla="*/ 252 h 390"/>
              <a:gd name="T30" fmla="*/ 64 w 710"/>
              <a:gd name="T31" fmla="*/ 252 h 390"/>
              <a:gd name="T32" fmla="*/ 63 w 710"/>
              <a:gd name="T33" fmla="*/ 292 h 390"/>
              <a:gd name="T34" fmla="*/ 77 w 710"/>
              <a:gd name="T35" fmla="*/ 306 h 390"/>
              <a:gd name="T36" fmla="*/ 0 w 710"/>
              <a:gd name="T37" fmla="*/ 306 h 390"/>
              <a:gd name="T38" fmla="*/ 0 w 710"/>
              <a:gd name="T39" fmla="*/ 390 h 390"/>
              <a:gd name="T40" fmla="*/ 710 w 710"/>
              <a:gd name="T41" fmla="*/ 390 h 390"/>
              <a:gd name="T42" fmla="*/ 710 w 710"/>
              <a:gd name="T43" fmla="*/ 306 h 390"/>
              <a:gd name="T44" fmla="*/ 145 w 710"/>
              <a:gd name="T45" fmla="*/ 163 h 390"/>
              <a:gd name="T46" fmla="*/ 171 w 710"/>
              <a:gd name="T47" fmla="*/ 136 h 390"/>
              <a:gd name="T48" fmla="*/ 515 w 710"/>
              <a:gd name="T49" fmla="*/ 136 h 390"/>
              <a:gd name="T50" fmla="*/ 541 w 710"/>
              <a:gd name="T51" fmla="*/ 163 h 390"/>
              <a:gd name="T52" fmla="*/ 541 w 710"/>
              <a:gd name="T53" fmla="*/ 306 h 390"/>
              <a:gd name="T54" fmla="*/ 506 w 710"/>
              <a:gd name="T55" fmla="*/ 306 h 390"/>
              <a:gd name="T56" fmla="*/ 506 w 710"/>
              <a:gd name="T57" fmla="*/ 171 h 390"/>
              <a:gd name="T58" fmla="*/ 180 w 710"/>
              <a:gd name="T59" fmla="*/ 171 h 390"/>
              <a:gd name="T60" fmla="*/ 180 w 710"/>
              <a:gd name="T61" fmla="*/ 306 h 390"/>
              <a:gd name="T62" fmla="*/ 145 w 710"/>
              <a:gd name="T63" fmla="*/ 306 h 390"/>
              <a:gd name="T64" fmla="*/ 145 w 710"/>
              <a:gd name="T65" fmla="*/ 163 h 390"/>
              <a:gd name="T66" fmla="*/ 280 w 710"/>
              <a:gd name="T67" fmla="*/ 253 h 390"/>
              <a:gd name="T68" fmla="*/ 343 w 710"/>
              <a:gd name="T69" fmla="*/ 218 h 390"/>
              <a:gd name="T70" fmla="*/ 406 w 710"/>
              <a:gd name="T71" fmla="*/ 253 h 390"/>
              <a:gd name="T72" fmla="*/ 343 w 710"/>
              <a:gd name="T73" fmla="*/ 288 h 390"/>
              <a:gd name="T74" fmla="*/ 280 w 710"/>
              <a:gd name="T75" fmla="*/ 253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10" h="390">
                <a:moveTo>
                  <a:pt x="710" y="306"/>
                </a:moveTo>
                <a:cubicBezTo>
                  <a:pt x="633" y="306"/>
                  <a:pt x="633" y="306"/>
                  <a:pt x="633" y="306"/>
                </a:cubicBezTo>
                <a:cubicBezTo>
                  <a:pt x="638" y="303"/>
                  <a:pt x="643" y="298"/>
                  <a:pt x="646" y="292"/>
                </a:cubicBezTo>
                <a:cubicBezTo>
                  <a:pt x="653" y="280"/>
                  <a:pt x="653" y="266"/>
                  <a:pt x="646" y="254"/>
                </a:cubicBezTo>
                <a:cubicBezTo>
                  <a:pt x="646" y="254"/>
                  <a:pt x="646" y="254"/>
                  <a:pt x="646" y="254"/>
                </a:cubicBezTo>
                <a:cubicBezTo>
                  <a:pt x="537" y="71"/>
                  <a:pt x="537" y="71"/>
                  <a:pt x="537" y="71"/>
                </a:cubicBezTo>
                <a:cubicBezTo>
                  <a:pt x="524" y="49"/>
                  <a:pt x="504" y="32"/>
                  <a:pt x="480" y="23"/>
                </a:cubicBezTo>
                <a:cubicBezTo>
                  <a:pt x="424" y="0"/>
                  <a:pt x="424" y="0"/>
                  <a:pt x="424" y="0"/>
                </a:cubicBezTo>
                <a:cubicBezTo>
                  <a:pt x="424" y="74"/>
                  <a:pt x="424" y="74"/>
                  <a:pt x="424" y="74"/>
                </a:cubicBezTo>
                <a:cubicBezTo>
                  <a:pt x="353" y="15"/>
                  <a:pt x="353" y="15"/>
                  <a:pt x="353" y="15"/>
                </a:cubicBezTo>
                <a:cubicBezTo>
                  <a:pt x="286" y="74"/>
                  <a:pt x="286" y="74"/>
                  <a:pt x="286" y="74"/>
                </a:cubicBezTo>
                <a:cubicBezTo>
                  <a:pt x="286" y="0"/>
                  <a:pt x="286" y="0"/>
                  <a:pt x="286" y="0"/>
                </a:cubicBezTo>
                <a:cubicBezTo>
                  <a:pt x="228" y="23"/>
                  <a:pt x="228" y="23"/>
                  <a:pt x="228" y="23"/>
                </a:cubicBezTo>
                <a:cubicBezTo>
                  <a:pt x="205" y="32"/>
                  <a:pt x="185" y="49"/>
                  <a:pt x="172" y="71"/>
                </a:cubicBezTo>
                <a:cubicBezTo>
                  <a:pt x="64" y="252"/>
                  <a:pt x="64" y="252"/>
                  <a:pt x="64" y="252"/>
                </a:cubicBezTo>
                <a:cubicBezTo>
                  <a:pt x="64" y="252"/>
                  <a:pt x="64" y="252"/>
                  <a:pt x="64" y="252"/>
                </a:cubicBezTo>
                <a:cubicBezTo>
                  <a:pt x="57" y="265"/>
                  <a:pt x="56" y="280"/>
                  <a:pt x="63" y="292"/>
                </a:cubicBezTo>
                <a:cubicBezTo>
                  <a:pt x="67" y="298"/>
                  <a:pt x="72" y="303"/>
                  <a:pt x="77" y="306"/>
                </a:cubicBezTo>
                <a:cubicBezTo>
                  <a:pt x="0" y="306"/>
                  <a:pt x="0" y="306"/>
                  <a:pt x="0" y="306"/>
                </a:cubicBezTo>
                <a:cubicBezTo>
                  <a:pt x="0" y="390"/>
                  <a:pt x="0" y="390"/>
                  <a:pt x="0" y="390"/>
                </a:cubicBezTo>
                <a:cubicBezTo>
                  <a:pt x="710" y="390"/>
                  <a:pt x="710" y="390"/>
                  <a:pt x="710" y="390"/>
                </a:cubicBezTo>
                <a:lnTo>
                  <a:pt x="710" y="306"/>
                </a:lnTo>
                <a:close/>
                <a:moveTo>
                  <a:pt x="145" y="163"/>
                </a:moveTo>
                <a:cubicBezTo>
                  <a:pt x="145" y="148"/>
                  <a:pt x="157" y="136"/>
                  <a:pt x="171" y="136"/>
                </a:cubicBezTo>
                <a:cubicBezTo>
                  <a:pt x="515" y="136"/>
                  <a:pt x="515" y="136"/>
                  <a:pt x="515" y="136"/>
                </a:cubicBezTo>
                <a:cubicBezTo>
                  <a:pt x="529" y="136"/>
                  <a:pt x="541" y="148"/>
                  <a:pt x="541" y="163"/>
                </a:cubicBezTo>
                <a:cubicBezTo>
                  <a:pt x="541" y="306"/>
                  <a:pt x="541" y="306"/>
                  <a:pt x="541" y="306"/>
                </a:cubicBezTo>
                <a:cubicBezTo>
                  <a:pt x="506" y="306"/>
                  <a:pt x="506" y="306"/>
                  <a:pt x="506" y="306"/>
                </a:cubicBezTo>
                <a:cubicBezTo>
                  <a:pt x="506" y="171"/>
                  <a:pt x="506" y="171"/>
                  <a:pt x="506" y="171"/>
                </a:cubicBezTo>
                <a:cubicBezTo>
                  <a:pt x="180" y="171"/>
                  <a:pt x="180" y="171"/>
                  <a:pt x="180" y="171"/>
                </a:cubicBezTo>
                <a:cubicBezTo>
                  <a:pt x="180" y="306"/>
                  <a:pt x="180" y="306"/>
                  <a:pt x="180" y="306"/>
                </a:cubicBezTo>
                <a:cubicBezTo>
                  <a:pt x="145" y="306"/>
                  <a:pt x="145" y="306"/>
                  <a:pt x="145" y="306"/>
                </a:cubicBezTo>
                <a:lnTo>
                  <a:pt x="145" y="163"/>
                </a:lnTo>
                <a:close/>
                <a:moveTo>
                  <a:pt x="280" y="253"/>
                </a:moveTo>
                <a:cubicBezTo>
                  <a:pt x="280" y="234"/>
                  <a:pt x="308" y="218"/>
                  <a:pt x="343" y="218"/>
                </a:cubicBezTo>
                <a:cubicBezTo>
                  <a:pt x="378" y="218"/>
                  <a:pt x="406" y="234"/>
                  <a:pt x="406" y="253"/>
                </a:cubicBezTo>
                <a:cubicBezTo>
                  <a:pt x="406" y="273"/>
                  <a:pt x="378" y="288"/>
                  <a:pt x="343" y="288"/>
                </a:cubicBezTo>
                <a:cubicBezTo>
                  <a:pt x="308" y="288"/>
                  <a:pt x="280" y="273"/>
                  <a:pt x="280" y="253"/>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6"/>
          <p:cNvSpPr>
            <a:spLocks/>
          </p:cNvSpPr>
          <p:nvPr/>
        </p:nvSpPr>
        <p:spPr bwMode="auto">
          <a:xfrm>
            <a:off x="4638909" y="3084238"/>
            <a:ext cx="16323" cy="52109"/>
          </a:xfrm>
          <a:custGeom>
            <a:avLst/>
            <a:gdLst>
              <a:gd name="T0" fmla="*/ 0 w 26"/>
              <a:gd name="T1" fmla="*/ 83 h 83"/>
              <a:gd name="T2" fmla="*/ 26 w 26"/>
              <a:gd name="T3" fmla="*/ 83 h 83"/>
              <a:gd name="T4" fmla="*/ 21 w 26"/>
              <a:gd name="T5" fmla="*/ 0 h 83"/>
              <a:gd name="T6" fmla="*/ 5 w 26"/>
              <a:gd name="T7" fmla="*/ 0 h 83"/>
              <a:gd name="T8" fmla="*/ 0 w 26"/>
              <a:gd name="T9" fmla="*/ 83 h 83"/>
            </a:gdLst>
            <a:ahLst/>
            <a:cxnLst>
              <a:cxn ang="0">
                <a:pos x="T0" y="T1"/>
              </a:cxn>
              <a:cxn ang="0">
                <a:pos x="T2" y="T3"/>
              </a:cxn>
              <a:cxn ang="0">
                <a:pos x="T4" y="T5"/>
              </a:cxn>
              <a:cxn ang="0">
                <a:pos x="T6" y="T7"/>
              </a:cxn>
              <a:cxn ang="0">
                <a:pos x="T8" y="T9"/>
              </a:cxn>
            </a:cxnLst>
            <a:rect l="0" t="0" r="r" b="b"/>
            <a:pathLst>
              <a:path w="26" h="83">
                <a:moveTo>
                  <a:pt x="0" y="83"/>
                </a:moveTo>
                <a:lnTo>
                  <a:pt x="26" y="83"/>
                </a:lnTo>
                <a:lnTo>
                  <a:pt x="21" y="0"/>
                </a:lnTo>
                <a:lnTo>
                  <a:pt x="5" y="0"/>
                </a:lnTo>
                <a:lnTo>
                  <a:pt x="0" y="83"/>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7"/>
          <p:cNvSpPr>
            <a:spLocks noEditPoints="1"/>
          </p:cNvSpPr>
          <p:nvPr/>
        </p:nvSpPr>
        <p:spPr bwMode="auto">
          <a:xfrm>
            <a:off x="4637653" y="3003878"/>
            <a:ext cx="207809" cy="182696"/>
          </a:xfrm>
          <a:custGeom>
            <a:avLst/>
            <a:gdLst>
              <a:gd name="T0" fmla="*/ 375 w 375"/>
              <a:gd name="T1" fmla="*/ 100 h 328"/>
              <a:gd name="T2" fmla="*/ 188 w 375"/>
              <a:gd name="T3" fmla="*/ 0 h 328"/>
              <a:gd name="T4" fmla="*/ 0 w 375"/>
              <a:gd name="T5" fmla="*/ 100 h 328"/>
              <a:gd name="T6" fmla="*/ 82 w 375"/>
              <a:gd name="T7" fmla="*/ 144 h 328"/>
              <a:gd name="T8" fmla="*/ 82 w 375"/>
              <a:gd name="T9" fmla="*/ 208 h 328"/>
              <a:gd name="T10" fmla="*/ 81 w 375"/>
              <a:gd name="T11" fmla="*/ 221 h 328"/>
              <a:gd name="T12" fmla="*/ 182 w 375"/>
              <a:gd name="T13" fmla="*/ 328 h 328"/>
              <a:gd name="T14" fmla="*/ 188 w 375"/>
              <a:gd name="T15" fmla="*/ 328 h 328"/>
              <a:gd name="T16" fmla="*/ 193 w 375"/>
              <a:gd name="T17" fmla="*/ 328 h 328"/>
              <a:gd name="T18" fmla="*/ 294 w 375"/>
              <a:gd name="T19" fmla="*/ 221 h 328"/>
              <a:gd name="T20" fmla="*/ 293 w 375"/>
              <a:gd name="T21" fmla="*/ 208 h 328"/>
              <a:gd name="T22" fmla="*/ 293 w 375"/>
              <a:gd name="T23" fmla="*/ 144 h 328"/>
              <a:gd name="T24" fmla="*/ 375 w 375"/>
              <a:gd name="T25" fmla="*/ 100 h 328"/>
              <a:gd name="T26" fmla="*/ 188 w 375"/>
              <a:gd name="T27" fmla="*/ 291 h 328"/>
              <a:gd name="T28" fmla="*/ 118 w 375"/>
              <a:gd name="T29" fmla="*/ 221 h 328"/>
              <a:gd name="T30" fmla="*/ 119 w 375"/>
              <a:gd name="T31" fmla="*/ 211 h 328"/>
              <a:gd name="T32" fmla="*/ 257 w 375"/>
              <a:gd name="T33" fmla="*/ 211 h 328"/>
              <a:gd name="T34" fmla="*/ 257 w 375"/>
              <a:gd name="T35" fmla="*/ 221 h 328"/>
              <a:gd name="T36" fmla="*/ 188 w 375"/>
              <a:gd name="T37" fmla="*/ 291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5" h="328">
                <a:moveTo>
                  <a:pt x="375" y="100"/>
                </a:moveTo>
                <a:cubicBezTo>
                  <a:pt x="188" y="0"/>
                  <a:pt x="188" y="0"/>
                  <a:pt x="188" y="0"/>
                </a:cubicBezTo>
                <a:cubicBezTo>
                  <a:pt x="0" y="100"/>
                  <a:pt x="0" y="100"/>
                  <a:pt x="0" y="100"/>
                </a:cubicBezTo>
                <a:cubicBezTo>
                  <a:pt x="82" y="144"/>
                  <a:pt x="82" y="144"/>
                  <a:pt x="82" y="144"/>
                </a:cubicBezTo>
                <a:cubicBezTo>
                  <a:pt x="82" y="208"/>
                  <a:pt x="82" y="208"/>
                  <a:pt x="82" y="208"/>
                </a:cubicBezTo>
                <a:cubicBezTo>
                  <a:pt x="81" y="212"/>
                  <a:pt x="81" y="217"/>
                  <a:pt x="81" y="221"/>
                </a:cubicBezTo>
                <a:cubicBezTo>
                  <a:pt x="81" y="278"/>
                  <a:pt x="126" y="325"/>
                  <a:pt x="182" y="328"/>
                </a:cubicBezTo>
                <a:cubicBezTo>
                  <a:pt x="184" y="328"/>
                  <a:pt x="186" y="328"/>
                  <a:pt x="188" y="328"/>
                </a:cubicBezTo>
                <a:cubicBezTo>
                  <a:pt x="190" y="328"/>
                  <a:pt x="192" y="328"/>
                  <a:pt x="193" y="328"/>
                </a:cubicBezTo>
                <a:cubicBezTo>
                  <a:pt x="250" y="325"/>
                  <a:pt x="294" y="278"/>
                  <a:pt x="294" y="221"/>
                </a:cubicBezTo>
                <a:cubicBezTo>
                  <a:pt x="294" y="217"/>
                  <a:pt x="294" y="212"/>
                  <a:pt x="293" y="208"/>
                </a:cubicBezTo>
                <a:cubicBezTo>
                  <a:pt x="293" y="144"/>
                  <a:pt x="293" y="144"/>
                  <a:pt x="293" y="144"/>
                </a:cubicBezTo>
                <a:lnTo>
                  <a:pt x="375" y="100"/>
                </a:lnTo>
                <a:close/>
                <a:moveTo>
                  <a:pt x="188" y="291"/>
                </a:moveTo>
                <a:cubicBezTo>
                  <a:pt x="149" y="291"/>
                  <a:pt x="118" y="260"/>
                  <a:pt x="118" y="221"/>
                </a:cubicBezTo>
                <a:cubicBezTo>
                  <a:pt x="118" y="218"/>
                  <a:pt x="118" y="214"/>
                  <a:pt x="119" y="211"/>
                </a:cubicBezTo>
                <a:cubicBezTo>
                  <a:pt x="168" y="199"/>
                  <a:pt x="208" y="199"/>
                  <a:pt x="257" y="211"/>
                </a:cubicBezTo>
                <a:cubicBezTo>
                  <a:pt x="257" y="214"/>
                  <a:pt x="257" y="218"/>
                  <a:pt x="257" y="221"/>
                </a:cubicBezTo>
                <a:cubicBezTo>
                  <a:pt x="257" y="260"/>
                  <a:pt x="226" y="291"/>
                  <a:pt x="188" y="291"/>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8"/>
          <p:cNvSpPr>
            <a:spLocks/>
          </p:cNvSpPr>
          <p:nvPr/>
        </p:nvSpPr>
        <p:spPr bwMode="auto">
          <a:xfrm>
            <a:off x="5698043" y="3884082"/>
            <a:ext cx="64666" cy="65293"/>
          </a:xfrm>
          <a:custGeom>
            <a:avLst/>
            <a:gdLst>
              <a:gd name="T0" fmla="*/ 103 w 117"/>
              <a:gd name="T1" fmla="*/ 0 h 117"/>
              <a:gd name="T2" fmla="*/ 30 w 117"/>
              <a:gd name="T3" fmla="*/ 15 h 117"/>
              <a:gd name="T4" fmla="*/ 23 w 117"/>
              <a:gd name="T5" fmla="*/ 89 h 117"/>
              <a:gd name="T6" fmla="*/ 33 w 117"/>
              <a:gd name="T7" fmla="*/ 99 h 117"/>
              <a:gd name="T8" fmla="*/ 102 w 117"/>
              <a:gd name="T9" fmla="*/ 109 h 117"/>
              <a:gd name="T10" fmla="*/ 113 w 117"/>
              <a:gd name="T11" fmla="*/ 106 h 117"/>
              <a:gd name="T12" fmla="*/ 106 w 117"/>
              <a:gd name="T13" fmla="*/ 18 h 117"/>
              <a:gd name="T14" fmla="*/ 103 w 117"/>
              <a:gd name="T15" fmla="*/ 0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7" h="117">
                <a:moveTo>
                  <a:pt x="103" y="0"/>
                </a:moveTo>
                <a:cubicBezTo>
                  <a:pt x="79" y="1"/>
                  <a:pt x="53" y="5"/>
                  <a:pt x="30" y="15"/>
                </a:cubicBezTo>
                <a:cubicBezTo>
                  <a:pt x="0" y="27"/>
                  <a:pt x="0" y="66"/>
                  <a:pt x="23" y="89"/>
                </a:cubicBezTo>
                <a:cubicBezTo>
                  <a:pt x="33" y="99"/>
                  <a:pt x="33" y="99"/>
                  <a:pt x="33" y="99"/>
                </a:cubicBezTo>
                <a:cubicBezTo>
                  <a:pt x="51" y="117"/>
                  <a:pt x="78" y="115"/>
                  <a:pt x="102" y="109"/>
                </a:cubicBezTo>
                <a:cubicBezTo>
                  <a:pt x="106" y="108"/>
                  <a:pt x="109" y="107"/>
                  <a:pt x="113" y="106"/>
                </a:cubicBezTo>
                <a:cubicBezTo>
                  <a:pt x="117" y="62"/>
                  <a:pt x="107" y="18"/>
                  <a:pt x="106" y="18"/>
                </a:cubicBezTo>
                <a:cubicBezTo>
                  <a:pt x="106" y="17"/>
                  <a:pt x="104" y="10"/>
                  <a:pt x="103" y="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9"/>
          <p:cNvSpPr>
            <a:spLocks/>
          </p:cNvSpPr>
          <p:nvPr/>
        </p:nvSpPr>
        <p:spPr bwMode="auto">
          <a:xfrm>
            <a:off x="6089175" y="3664973"/>
            <a:ext cx="54621" cy="61526"/>
          </a:xfrm>
          <a:custGeom>
            <a:avLst/>
            <a:gdLst>
              <a:gd name="T0" fmla="*/ 67 w 99"/>
              <a:gd name="T1" fmla="*/ 19 h 110"/>
              <a:gd name="T2" fmla="*/ 0 w 99"/>
              <a:gd name="T3" fmla="*/ 3 h 110"/>
              <a:gd name="T4" fmla="*/ 7 w 99"/>
              <a:gd name="T5" fmla="*/ 71 h 110"/>
              <a:gd name="T6" fmla="*/ 14 w 99"/>
              <a:gd name="T7" fmla="*/ 110 h 110"/>
              <a:gd name="T8" fmla="*/ 68 w 99"/>
              <a:gd name="T9" fmla="*/ 100 h 110"/>
              <a:gd name="T10" fmla="*/ 76 w 99"/>
              <a:gd name="T11" fmla="*/ 29 h 110"/>
              <a:gd name="T12" fmla="*/ 67 w 99"/>
              <a:gd name="T13" fmla="*/ 19 h 110"/>
            </a:gdLst>
            <a:ahLst/>
            <a:cxnLst>
              <a:cxn ang="0">
                <a:pos x="T0" y="T1"/>
              </a:cxn>
              <a:cxn ang="0">
                <a:pos x="T2" y="T3"/>
              </a:cxn>
              <a:cxn ang="0">
                <a:pos x="T4" y="T5"/>
              </a:cxn>
              <a:cxn ang="0">
                <a:pos x="T6" y="T7"/>
              </a:cxn>
              <a:cxn ang="0">
                <a:pos x="T8" y="T9"/>
              </a:cxn>
              <a:cxn ang="0">
                <a:pos x="T10" y="T11"/>
              </a:cxn>
              <a:cxn ang="0">
                <a:pos x="T12" y="T13"/>
              </a:cxn>
            </a:cxnLst>
            <a:rect l="0" t="0" r="r" b="b"/>
            <a:pathLst>
              <a:path w="99" h="110">
                <a:moveTo>
                  <a:pt x="67" y="19"/>
                </a:moveTo>
                <a:cubicBezTo>
                  <a:pt x="50" y="2"/>
                  <a:pt x="24" y="0"/>
                  <a:pt x="0" y="3"/>
                </a:cubicBezTo>
                <a:cubicBezTo>
                  <a:pt x="0" y="40"/>
                  <a:pt x="7" y="71"/>
                  <a:pt x="7" y="71"/>
                </a:cubicBezTo>
                <a:cubicBezTo>
                  <a:pt x="8" y="73"/>
                  <a:pt x="12" y="88"/>
                  <a:pt x="14" y="110"/>
                </a:cubicBezTo>
                <a:cubicBezTo>
                  <a:pt x="32" y="108"/>
                  <a:pt x="50" y="105"/>
                  <a:pt x="68" y="100"/>
                </a:cubicBezTo>
                <a:cubicBezTo>
                  <a:pt x="97" y="90"/>
                  <a:pt x="99" y="51"/>
                  <a:pt x="76" y="29"/>
                </a:cubicBezTo>
                <a:lnTo>
                  <a:pt x="67" y="19"/>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0"/>
          <p:cNvSpPr>
            <a:spLocks noEditPoints="1"/>
          </p:cNvSpPr>
          <p:nvPr/>
        </p:nvSpPr>
        <p:spPr bwMode="auto">
          <a:xfrm>
            <a:off x="5778404" y="3582100"/>
            <a:ext cx="292564" cy="447637"/>
          </a:xfrm>
          <a:custGeom>
            <a:avLst/>
            <a:gdLst>
              <a:gd name="T0" fmla="*/ 511 w 527"/>
              <a:gd name="T1" fmla="*/ 106 h 803"/>
              <a:gd name="T2" fmla="*/ 486 w 527"/>
              <a:gd name="T3" fmla="*/ 22 h 803"/>
              <a:gd name="T4" fmla="*/ 405 w 527"/>
              <a:gd name="T5" fmla="*/ 84 h 803"/>
              <a:gd name="T6" fmla="*/ 431 w 527"/>
              <a:gd name="T7" fmla="*/ 210 h 803"/>
              <a:gd name="T8" fmla="*/ 440 w 527"/>
              <a:gd name="T9" fmla="*/ 289 h 803"/>
              <a:gd name="T10" fmla="*/ 421 w 527"/>
              <a:gd name="T11" fmla="*/ 270 h 803"/>
              <a:gd name="T12" fmla="*/ 383 w 527"/>
              <a:gd name="T13" fmla="*/ 232 h 803"/>
              <a:gd name="T14" fmla="*/ 387 w 527"/>
              <a:gd name="T15" fmla="*/ 228 h 803"/>
              <a:gd name="T16" fmla="*/ 366 w 527"/>
              <a:gd name="T17" fmla="*/ 139 h 803"/>
              <a:gd name="T18" fmla="*/ 202 w 527"/>
              <a:gd name="T19" fmla="*/ 339 h 803"/>
              <a:gd name="T20" fmla="*/ 222 w 527"/>
              <a:gd name="T21" fmla="*/ 443 h 803"/>
              <a:gd name="T22" fmla="*/ 217 w 527"/>
              <a:gd name="T23" fmla="*/ 469 h 803"/>
              <a:gd name="T24" fmla="*/ 173 w 527"/>
              <a:gd name="T25" fmla="*/ 425 h 803"/>
              <a:gd name="T26" fmla="*/ 44 w 527"/>
              <a:gd name="T27" fmla="*/ 381 h 803"/>
              <a:gd name="T28" fmla="*/ 12 w 527"/>
              <a:gd name="T29" fmla="*/ 597 h 803"/>
              <a:gd name="T30" fmla="*/ 11 w 527"/>
              <a:gd name="T31" fmla="*/ 710 h 803"/>
              <a:gd name="T32" fmla="*/ 108 w 527"/>
              <a:gd name="T33" fmla="*/ 773 h 803"/>
              <a:gd name="T34" fmla="*/ 118 w 527"/>
              <a:gd name="T35" fmla="*/ 637 h 803"/>
              <a:gd name="T36" fmla="*/ 117 w 527"/>
              <a:gd name="T37" fmla="*/ 631 h 803"/>
              <a:gd name="T38" fmla="*/ 99 w 527"/>
              <a:gd name="T39" fmla="*/ 559 h 803"/>
              <a:gd name="T40" fmla="*/ 105 w 527"/>
              <a:gd name="T41" fmla="*/ 530 h 803"/>
              <a:gd name="T42" fmla="*/ 141 w 527"/>
              <a:gd name="T43" fmla="*/ 567 h 803"/>
              <a:gd name="T44" fmla="*/ 172 w 527"/>
              <a:gd name="T45" fmla="*/ 662 h 803"/>
              <a:gd name="T46" fmla="*/ 316 w 527"/>
              <a:gd name="T47" fmla="*/ 456 h 803"/>
              <a:gd name="T48" fmla="*/ 288 w 527"/>
              <a:gd name="T49" fmla="*/ 311 h 803"/>
              <a:gd name="T50" fmla="*/ 332 w 527"/>
              <a:gd name="T51" fmla="*/ 355 h 803"/>
              <a:gd name="T52" fmla="*/ 340 w 527"/>
              <a:gd name="T53" fmla="*/ 373 h 803"/>
              <a:gd name="T54" fmla="*/ 482 w 527"/>
              <a:gd name="T55" fmla="*/ 415 h 803"/>
              <a:gd name="T56" fmla="*/ 515 w 527"/>
              <a:gd name="T57" fmla="*/ 199 h 803"/>
              <a:gd name="T58" fmla="*/ 173 w 527"/>
              <a:gd name="T59" fmla="*/ 457 h 803"/>
              <a:gd name="T60" fmla="*/ 226 w 527"/>
              <a:gd name="T61" fmla="*/ 510 h 803"/>
              <a:gd name="T62" fmla="*/ 135 w 527"/>
              <a:gd name="T63" fmla="*/ 458 h 803"/>
              <a:gd name="T64" fmla="*/ 171 w 527"/>
              <a:gd name="T65" fmla="*/ 565 h 803"/>
              <a:gd name="T66" fmla="*/ 96 w 527"/>
              <a:gd name="T67" fmla="*/ 490 h 803"/>
              <a:gd name="T68" fmla="*/ 187 w 527"/>
              <a:gd name="T69" fmla="*/ 542 h 803"/>
              <a:gd name="T70" fmla="*/ 360 w 527"/>
              <a:gd name="T71" fmla="*/ 351 h 803"/>
              <a:gd name="T72" fmla="*/ 308 w 527"/>
              <a:gd name="T73" fmla="*/ 299 h 803"/>
              <a:gd name="T74" fmla="*/ 321 w 527"/>
              <a:gd name="T75" fmla="*/ 272 h 803"/>
              <a:gd name="T76" fmla="*/ 406 w 527"/>
              <a:gd name="T77" fmla="*/ 357 h 803"/>
              <a:gd name="T78" fmla="*/ 360 w 527"/>
              <a:gd name="T79" fmla="*/ 351 h 803"/>
              <a:gd name="T80" fmla="*/ 405 w 527"/>
              <a:gd name="T81" fmla="*/ 324 h 803"/>
              <a:gd name="T82" fmla="*/ 326 w 527"/>
              <a:gd name="T83" fmla="*/ 246 h 803"/>
              <a:gd name="T84" fmla="*/ 383 w 527"/>
              <a:gd name="T85" fmla="*/ 263 h 803"/>
              <a:gd name="T86" fmla="*/ 435 w 527"/>
              <a:gd name="T87" fmla="*/ 315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7" h="803">
                <a:moveTo>
                  <a:pt x="515" y="199"/>
                </a:moveTo>
                <a:cubicBezTo>
                  <a:pt x="512" y="189"/>
                  <a:pt x="510" y="174"/>
                  <a:pt x="508" y="156"/>
                </a:cubicBezTo>
                <a:cubicBezTo>
                  <a:pt x="507" y="140"/>
                  <a:pt x="508" y="122"/>
                  <a:pt x="511" y="106"/>
                </a:cubicBezTo>
                <a:cubicBezTo>
                  <a:pt x="512" y="98"/>
                  <a:pt x="513" y="90"/>
                  <a:pt x="513" y="83"/>
                </a:cubicBezTo>
                <a:cubicBezTo>
                  <a:pt x="513" y="64"/>
                  <a:pt x="509" y="45"/>
                  <a:pt x="496" y="32"/>
                </a:cubicBezTo>
                <a:cubicBezTo>
                  <a:pt x="486" y="22"/>
                  <a:pt x="486" y="22"/>
                  <a:pt x="486" y="22"/>
                </a:cubicBezTo>
                <a:cubicBezTo>
                  <a:pt x="464" y="0"/>
                  <a:pt x="426" y="2"/>
                  <a:pt x="416" y="31"/>
                </a:cubicBezTo>
                <a:cubicBezTo>
                  <a:pt x="413" y="39"/>
                  <a:pt x="411" y="46"/>
                  <a:pt x="410" y="54"/>
                </a:cubicBezTo>
                <a:cubicBezTo>
                  <a:pt x="407" y="64"/>
                  <a:pt x="406" y="74"/>
                  <a:pt x="405" y="84"/>
                </a:cubicBezTo>
                <a:cubicBezTo>
                  <a:pt x="406" y="105"/>
                  <a:pt x="408" y="124"/>
                  <a:pt x="412" y="141"/>
                </a:cubicBezTo>
                <a:cubicBezTo>
                  <a:pt x="416" y="166"/>
                  <a:pt x="423" y="184"/>
                  <a:pt x="424" y="189"/>
                </a:cubicBezTo>
                <a:cubicBezTo>
                  <a:pt x="426" y="195"/>
                  <a:pt x="429" y="202"/>
                  <a:pt x="431" y="210"/>
                </a:cubicBezTo>
                <a:cubicBezTo>
                  <a:pt x="434" y="220"/>
                  <a:pt x="437" y="232"/>
                  <a:pt x="439" y="244"/>
                </a:cubicBezTo>
                <a:cubicBezTo>
                  <a:pt x="440" y="254"/>
                  <a:pt x="441" y="264"/>
                  <a:pt x="440" y="274"/>
                </a:cubicBezTo>
                <a:cubicBezTo>
                  <a:pt x="440" y="279"/>
                  <a:pt x="440" y="284"/>
                  <a:pt x="440" y="289"/>
                </a:cubicBezTo>
                <a:cubicBezTo>
                  <a:pt x="434" y="283"/>
                  <a:pt x="434" y="283"/>
                  <a:pt x="434" y="283"/>
                </a:cubicBezTo>
                <a:cubicBezTo>
                  <a:pt x="429" y="278"/>
                  <a:pt x="429" y="278"/>
                  <a:pt x="429" y="278"/>
                </a:cubicBezTo>
                <a:cubicBezTo>
                  <a:pt x="421" y="270"/>
                  <a:pt x="421" y="270"/>
                  <a:pt x="421" y="270"/>
                </a:cubicBezTo>
                <a:cubicBezTo>
                  <a:pt x="393" y="242"/>
                  <a:pt x="393" y="242"/>
                  <a:pt x="393" y="242"/>
                </a:cubicBezTo>
                <a:cubicBezTo>
                  <a:pt x="388" y="237"/>
                  <a:pt x="388" y="237"/>
                  <a:pt x="388" y="237"/>
                </a:cubicBezTo>
                <a:cubicBezTo>
                  <a:pt x="383" y="232"/>
                  <a:pt x="383" y="232"/>
                  <a:pt x="383" y="232"/>
                </a:cubicBezTo>
                <a:cubicBezTo>
                  <a:pt x="380" y="228"/>
                  <a:pt x="380" y="228"/>
                  <a:pt x="380" y="228"/>
                </a:cubicBezTo>
                <a:cubicBezTo>
                  <a:pt x="381" y="228"/>
                  <a:pt x="382" y="228"/>
                  <a:pt x="383" y="228"/>
                </a:cubicBezTo>
                <a:cubicBezTo>
                  <a:pt x="384" y="228"/>
                  <a:pt x="386" y="228"/>
                  <a:pt x="387" y="228"/>
                </a:cubicBezTo>
                <a:cubicBezTo>
                  <a:pt x="384" y="196"/>
                  <a:pt x="375" y="171"/>
                  <a:pt x="375" y="171"/>
                </a:cubicBezTo>
                <a:cubicBezTo>
                  <a:pt x="375" y="170"/>
                  <a:pt x="374" y="168"/>
                  <a:pt x="372" y="164"/>
                </a:cubicBezTo>
                <a:cubicBezTo>
                  <a:pt x="371" y="158"/>
                  <a:pt x="368" y="149"/>
                  <a:pt x="366" y="139"/>
                </a:cubicBezTo>
                <a:cubicBezTo>
                  <a:pt x="324" y="140"/>
                  <a:pt x="276" y="149"/>
                  <a:pt x="243" y="182"/>
                </a:cubicBezTo>
                <a:cubicBezTo>
                  <a:pt x="211" y="214"/>
                  <a:pt x="201" y="259"/>
                  <a:pt x="200" y="301"/>
                </a:cubicBezTo>
                <a:cubicBezTo>
                  <a:pt x="200" y="314"/>
                  <a:pt x="201" y="327"/>
                  <a:pt x="202" y="339"/>
                </a:cubicBezTo>
                <a:cubicBezTo>
                  <a:pt x="205" y="368"/>
                  <a:pt x="211" y="390"/>
                  <a:pt x="212" y="395"/>
                </a:cubicBezTo>
                <a:cubicBezTo>
                  <a:pt x="215" y="405"/>
                  <a:pt x="220" y="422"/>
                  <a:pt x="222" y="441"/>
                </a:cubicBezTo>
                <a:cubicBezTo>
                  <a:pt x="222" y="442"/>
                  <a:pt x="222" y="442"/>
                  <a:pt x="222" y="443"/>
                </a:cubicBezTo>
                <a:cubicBezTo>
                  <a:pt x="224" y="449"/>
                  <a:pt x="227" y="463"/>
                  <a:pt x="227" y="480"/>
                </a:cubicBezTo>
                <a:cubicBezTo>
                  <a:pt x="223" y="476"/>
                  <a:pt x="223" y="476"/>
                  <a:pt x="223" y="476"/>
                </a:cubicBezTo>
                <a:cubicBezTo>
                  <a:pt x="217" y="469"/>
                  <a:pt x="217" y="469"/>
                  <a:pt x="217" y="469"/>
                </a:cubicBezTo>
                <a:cubicBezTo>
                  <a:pt x="189" y="441"/>
                  <a:pt x="189" y="441"/>
                  <a:pt x="189" y="441"/>
                </a:cubicBezTo>
                <a:cubicBezTo>
                  <a:pt x="181" y="434"/>
                  <a:pt x="181" y="434"/>
                  <a:pt x="181" y="434"/>
                </a:cubicBezTo>
                <a:cubicBezTo>
                  <a:pt x="173" y="425"/>
                  <a:pt x="173" y="425"/>
                  <a:pt x="173" y="425"/>
                </a:cubicBezTo>
                <a:cubicBezTo>
                  <a:pt x="170" y="396"/>
                  <a:pt x="164" y="374"/>
                  <a:pt x="164" y="374"/>
                </a:cubicBezTo>
                <a:cubicBezTo>
                  <a:pt x="164" y="372"/>
                  <a:pt x="160" y="358"/>
                  <a:pt x="157" y="338"/>
                </a:cubicBezTo>
                <a:cubicBezTo>
                  <a:pt x="117" y="340"/>
                  <a:pt x="75" y="351"/>
                  <a:pt x="44" y="381"/>
                </a:cubicBezTo>
                <a:cubicBezTo>
                  <a:pt x="26" y="400"/>
                  <a:pt x="14" y="424"/>
                  <a:pt x="8" y="448"/>
                </a:cubicBezTo>
                <a:cubicBezTo>
                  <a:pt x="0" y="481"/>
                  <a:pt x="0" y="516"/>
                  <a:pt x="3" y="544"/>
                </a:cubicBezTo>
                <a:cubicBezTo>
                  <a:pt x="5" y="571"/>
                  <a:pt x="10" y="592"/>
                  <a:pt x="12" y="597"/>
                </a:cubicBezTo>
                <a:cubicBezTo>
                  <a:pt x="14" y="607"/>
                  <a:pt x="17" y="626"/>
                  <a:pt x="18" y="646"/>
                </a:cubicBezTo>
                <a:cubicBezTo>
                  <a:pt x="19" y="664"/>
                  <a:pt x="18" y="684"/>
                  <a:pt x="13" y="701"/>
                </a:cubicBezTo>
                <a:cubicBezTo>
                  <a:pt x="13" y="704"/>
                  <a:pt x="12" y="707"/>
                  <a:pt x="11" y="710"/>
                </a:cubicBezTo>
                <a:cubicBezTo>
                  <a:pt x="7" y="732"/>
                  <a:pt x="7" y="755"/>
                  <a:pt x="23" y="770"/>
                </a:cubicBezTo>
                <a:cubicBezTo>
                  <a:pt x="33" y="780"/>
                  <a:pt x="33" y="780"/>
                  <a:pt x="33" y="780"/>
                </a:cubicBezTo>
                <a:cubicBezTo>
                  <a:pt x="56" y="803"/>
                  <a:pt x="96" y="803"/>
                  <a:pt x="108" y="773"/>
                </a:cubicBezTo>
                <a:cubicBezTo>
                  <a:pt x="122" y="737"/>
                  <a:pt x="123" y="695"/>
                  <a:pt x="121" y="662"/>
                </a:cubicBezTo>
                <a:cubicBezTo>
                  <a:pt x="122" y="662"/>
                  <a:pt x="123" y="662"/>
                  <a:pt x="124" y="662"/>
                </a:cubicBezTo>
                <a:cubicBezTo>
                  <a:pt x="121" y="654"/>
                  <a:pt x="119" y="645"/>
                  <a:pt x="118" y="637"/>
                </a:cubicBezTo>
                <a:cubicBezTo>
                  <a:pt x="118" y="636"/>
                  <a:pt x="118" y="635"/>
                  <a:pt x="118" y="634"/>
                </a:cubicBezTo>
                <a:cubicBezTo>
                  <a:pt x="117" y="633"/>
                  <a:pt x="117" y="633"/>
                  <a:pt x="117" y="633"/>
                </a:cubicBezTo>
                <a:cubicBezTo>
                  <a:pt x="117" y="632"/>
                  <a:pt x="117" y="632"/>
                  <a:pt x="117" y="631"/>
                </a:cubicBezTo>
                <a:cubicBezTo>
                  <a:pt x="113" y="607"/>
                  <a:pt x="108" y="590"/>
                  <a:pt x="107" y="590"/>
                </a:cubicBezTo>
                <a:cubicBezTo>
                  <a:pt x="107" y="588"/>
                  <a:pt x="103" y="577"/>
                  <a:pt x="99" y="559"/>
                </a:cubicBezTo>
                <a:cubicBezTo>
                  <a:pt x="99" y="559"/>
                  <a:pt x="99" y="559"/>
                  <a:pt x="99" y="559"/>
                </a:cubicBezTo>
                <a:cubicBezTo>
                  <a:pt x="99" y="558"/>
                  <a:pt x="99" y="557"/>
                  <a:pt x="99" y="555"/>
                </a:cubicBezTo>
                <a:cubicBezTo>
                  <a:pt x="97" y="549"/>
                  <a:pt x="95" y="535"/>
                  <a:pt x="94" y="520"/>
                </a:cubicBezTo>
                <a:cubicBezTo>
                  <a:pt x="105" y="530"/>
                  <a:pt x="105" y="530"/>
                  <a:pt x="105" y="530"/>
                </a:cubicBezTo>
                <a:cubicBezTo>
                  <a:pt x="113" y="539"/>
                  <a:pt x="113" y="539"/>
                  <a:pt x="113" y="539"/>
                </a:cubicBezTo>
                <a:cubicBezTo>
                  <a:pt x="133" y="559"/>
                  <a:pt x="133" y="559"/>
                  <a:pt x="133" y="559"/>
                </a:cubicBezTo>
                <a:cubicBezTo>
                  <a:pt x="141" y="567"/>
                  <a:pt x="141" y="567"/>
                  <a:pt x="141" y="567"/>
                </a:cubicBezTo>
                <a:cubicBezTo>
                  <a:pt x="155" y="581"/>
                  <a:pt x="155" y="581"/>
                  <a:pt x="155" y="581"/>
                </a:cubicBezTo>
                <a:cubicBezTo>
                  <a:pt x="156" y="586"/>
                  <a:pt x="157" y="589"/>
                  <a:pt x="157" y="589"/>
                </a:cubicBezTo>
                <a:cubicBezTo>
                  <a:pt x="158" y="591"/>
                  <a:pt x="169" y="623"/>
                  <a:pt x="172" y="662"/>
                </a:cubicBezTo>
                <a:cubicBezTo>
                  <a:pt x="210" y="659"/>
                  <a:pt x="249" y="648"/>
                  <a:pt x="277" y="620"/>
                </a:cubicBezTo>
                <a:cubicBezTo>
                  <a:pt x="314" y="583"/>
                  <a:pt x="321" y="528"/>
                  <a:pt x="320" y="482"/>
                </a:cubicBezTo>
                <a:cubicBezTo>
                  <a:pt x="319" y="473"/>
                  <a:pt x="318" y="464"/>
                  <a:pt x="316" y="456"/>
                </a:cubicBezTo>
                <a:cubicBezTo>
                  <a:pt x="312" y="434"/>
                  <a:pt x="307" y="419"/>
                  <a:pt x="307" y="419"/>
                </a:cubicBezTo>
                <a:cubicBezTo>
                  <a:pt x="306" y="417"/>
                  <a:pt x="296" y="389"/>
                  <a:pt x="291" y="353"/>
                </a:cubicBezTo>
                <a:cubicBezTo>
                  <a:pt x="289" y="340"/>
                  <a:pt x="288" y="325"/>
                  <a:pt x="288" y="311"/>
                </a:cubicBezTo>
                <a:cubicBezTo>
                  <a:pt x="296" y="318"/>
                  <a:pt x="296" y="318"/>
                  <a:pt x="296" y="318"/>
                </a:cubicBezTo>
                <a:cubicBezTo>
                  <a:pt x="304" y="326"/>
                  <a:pt x="304" y="326"/>
                  <a:pt x="304" y="326"/>
                </a:cubicBezTo>
                <a:cubicBezTo>
                  <a:pt x="332" y="355"/>
                  <a:pt x="332" y="355"/>
                  <a:pt x="332" y="355"/>
                </a:cubicBezTo>
                <a:cubicBezTo>
                  <a:pt x="339" y="361"/>
                  <a:pt x="339" y="361"/>
                  <a:pt x="339" y="361"/>
                </a:cubicBezTo>
                <a:cubicBezTo>
                  <a:pt x="350" y="372"/>
                  <a:pt x="350" y="372"/>
                  <a:pt x="350" y="372"/>
                </a:cubicBezTo>
                <a:cubicBezTo>
                  <a:pt x="347" y="373"/>
                  <a:pt x="343" y="373"/>
                  <a:pt x="340" y="373"/>
                </a:cubicBezTo>
                <a:cubicBezTo>
                  <a:pt x="345" y="406"/>
                  <a:pt x="354" y="431"/>
                  <a:pt x="356" y="437"/>
                </a:cubicBezTo>
                <a:cubicBezTo>
                  <a:pt x="358" y="442"/>
                  <a:pt x="361" y="450"/>
                  <a:pt x="363" y="458"/>
                </a:cubicBezTo>
                <a:cubicBezTo>
                  <a:pt x="405" y="457"/>
                  <a:pt x="450" y="447"/>
                  <a:pt x="482" y="415"/>
                </a:cubicBezTo>
                <a:cubicBezTo>
                  <a:pt x="491" y="406"/>
                  <a:pt x="499" y="395"/>
                  <a:pt x="504" y="384"/>
                </a:cubicBezTo>
                <a:cubicBezTo>
                  <a:pt x="525" y="344"/>
                  <a:pt x="527" y="296"/>
                  <a:pt x="524" y="259"/>
                </a:cubicBezTo>
                <a:cubicBezTo>
                  <a:pt x="522" y="228"/>
                  <a:pt x="516" y="205"/>
                  <a:pt x="515" y="199"/>
                </a:cubicBezTo>
                <a:close/>
                <a:moveTo>
                  <a:pt x="151" y="435"/>
                </a:moveTo>
                <a:cubicBezTo>
                  <a:pt x="162" y="446"/>
                  <a:pt x="162" y="446"/>
                  <a:pt x="162" y="446"/>
                </a:cubicBezTo>
                <a:cubicBezTo>
                  <a:pt x="173" y="457"/>
                  <a:pt x="173" y="457"/>
                  <a:pt x="173" y="457"/>
                </a:cubicBezTo>
                <a:cubicBezTo>
                  <a:pt x="194" y="478"/>
                  <a:pt x="194" y="478"/>
                  <a:pt x="194" y="478"/>
                </a:cubicBezTo>
                <a:cubicBezTo>
                  <a:pt x="213" y="497"/>
                  <a:pt x="213" y="497"/>
                  <a:pt x="213" y="497"/>
                </a:cubicBezTo>
                <a:cubicBezTo>
                  <a:pt x="226" y="510"/>
                  <a:pt x="226" y="510"/>
                  <a:pt x="226" y="510"/>
                </a:cubicBezTo>
                <a:cubicBezTo>
                  <a:pt x="224" y="520"/>
                  <a:pt x="221" y="530"/>
                  <a:pt x="215" y="538"/>
                </a:cubicBezTo>
                <a:cubicBezTo>
                  <a:pt x="202" y="526"/>
                  <a:pt x="202" y="526"/>
                  <a:pt x="202" y="526"/>
                </a:cubicBezTo>
                <a:cubicBezTo>
                  <a:pt x="135" y="458"/>
                  <a:pt x="135" y="458"/>
                  <a:pt x="135" y="458"/>
                </a:cubicBezTo>
                <a:cubicBezTo>
                  <a:pt x="123" y="446"/>
                  <a:pt x="123" y="446"/>
                  <a:pt x="123" y="446"/>
                </a:cubicBezTo>
                <a:cubicBezTo>
                  <a:pt x="131" y="440"/>
                  <a:pt x="141" y="437"/>
                  <a:pt x="151" y="435"/>
                </a:cubicBezTo>
                <a:close/>
                <a:moveTo>
                  <a:pt x="171" y="565"/>
                </a:moveTo>
                <a:cubicBezTo>
                  <a:pt x="160" y="554"/>
                  <a:pt x="160" y="554"/>
                  <a:pt x="160" y="554"/>
                </a:cubicBezTo>
                <a:cubicBezTo>
                  <a:pt x="108" y="503"/>
                  <a:pt x="108" y="503"/>
                  <a:pt x="108" y="503"/>
                </a:cubicBezTo>
                <a:cubicBezTo>
                  <a:pt x="96" y="490"/>
                  <a:pt x="96" y="490"/>
                  <a:pt x="96" y="490"/>
                </a:cubicBezTo>
                <a:cubicBezTo>
                  <a:pt x="98" y="480"/>
                  <a:pt x="101" y="470"/>
                  <a:pt x="107" y="462"/>
                </a:cubicBezTo>
                <a:cubicBezTo>
                  <a:pt x="120" y="474"/>
                  <a:pt x="120" y="474"/>
                  <a:pt x="120" y="474"/>
                </a:cubicBezTo>
                <a:cubicBezTo>
                  <a:pt x="187" y="542"/>
                  <a:pt x="187" y="542"/>
                  <a:pt x="187" y="542"/>
                </a:cubicBezTo>
                <a:cubicBezTo>
                  <a:pt x="199" y="554"/>
                  <a:pt x="199" y="554"/>
                  <a:pt x="199" y="554"/>
                </a:cubicBezTo>
                <a:cubicBezTo>
                  <a:pt x="191" y="560"/>
                  <a:pt x="181" y="563"/>
                  <a:pt x="171" y="565"/>
                </a:cubicBezTo>
                <a:close/>
                <a:moveTo>
                  <a:pt x="360" y="351"/>
                </a:moveTo>
                <a:cubicBezTo>
                  <a:pt x="336" y="327"/>
                  <a:pt x="336" y="327"/>
                  <a:pt x="336" y="327"/>
                </a:cubicBezTo>
                <a:cubicBezTo>
                  <a:pt x="309" y="300"/>
                  <a:pt x="309" y="300"/>
                  <a:pt x="309" y="300"/>
                </a:cubicBezTo>
                <a:cubicBezTo>
                  <a:pt x="308" y="299"/>
                  <a:pt x="308" y="299"/>
                  <a:pt x="308" y="299"/>
                </a:cubicBezTo>
                <a:cubicBezTo>
                  <a:pt x="300" y="290"/>
                  <a:pt x="300" y="290"/>
                  <a:pt x="300" y="290"/>
                </a:cubicBezTo>
                <a:cubicBezTo>
                  <a:pt x="302" y="281"/>
                  <a:pt x="306" y="271"/>
                  <a:pt x="311" y="263"/>
                </a:cubicBezTo>
                <a:cubicBezTo>
                  <a:pt x="321" y="272"/>
                  <a:pt x="321" y="272"/>
                  <a:pt x="321" y="272"/>
                </a:cubicBezTo>
                <a:cubicBezTo>
                  <a:pt x="367" y="319"/>
                  <a:pt x="367" y="319"/>
                  <a:pt x="367" y="319"/>
                </a:cubicBezTo>
                <a:cubicBezTo>
                  <a:pt x="388" y="340"/>
                  <a:pt x="388" y="340"/>
                  <a:pt x="388" y="340"/>
                </a:cubicBezTo>
                <a:cubicBezTo>
                  <a:pt x="406" y="357"/>
                  <a:pt x="406" y="357"/>
                  <a:pt x="406" y="357"/>
                </a:cubicBezTo>
                <a:cubicBezTo>
                  <a:pt x="400" y="361"/>
                  <a:pt x="393" y="364"/>
                  <a:pt x="386" y="366"/>
                </a:cubicBezTo>
                <a:cubicBezTo>
                  <a:pt x="383" y="367"/>
                  <a:pt x="381" y="368"/>
                  <a:pt x="378" y="369"/>
                </a:cubicBezTo>
                <a:lnTo>
                  <a:pt x="360" y="351"/>
                </a:lnTo>
                <a:close/>
                <a:moveTo>
                  <a:pt x="422" y="342"/>
                </a:moveTo>
                <a:cubicBezTo>
                  <a:pt x="421" y="341"/>
                  <a:pt x="421" y="341"/>
                  <a:pt x="421" y="341"/>
                </a:cubicBezTo>
                <a:cubicBezTo>
                  <a:pt x="405" y="324"/>
                  <a:pt x="405" y="324"/>
                  <a:pt x="405" y="324"/>
                </a:cubicBezTo>
                <a:cubicBezTo>
                  <a:pt x="377" y="297"/>
                  <a:pt x="377" y="297"/>
                  <a:pt x="377" y="297"/>
                </a:cubicBezTo>
                <a:cubicBezTo>
                  <a:pt x="337" y="257"/>
                  <a:pt x="337" y="257"/>
                  <a:pt x="337" y="257"/>
                </a:cubicBezTo>
                <a:cubicBezTo>
                  <a:pt x="326" y="246"/>
                  <a:pt x="326" y="246"/>
                  <a:pt x="326" y="246"/>
                </a:cubicBezTo>
                <a:cubicBezTo>
                  <a:pt x="334" y="240"/>
                  <a:pt x="343" y="236"/>
                  <a:pt x="353" y="233"/>
                </a:cubicBezTo>
                <a:cubicBezTo>
                  <a:pt x="366" y="246"/>
                  <a:pt x="366" y="246"/>
                  <a:pt x="366" y="246"/>
                </a:cubicBezTo>
                <a:cubicBezTo>
                  <a:pt x="383" y="263"/>
                  <a:pt x="383" y="263"/>
                  <a:pt x="383" y="263"/>
                </a:cubicBezTo>
                <a:cubicBezTo>
                  <a:pt x="417" y="297"/>
                  <a:pt x="417" y="297"/>
                  <a:pt x="417" y="297"/>
                </a:cubicBezTo>
                <a:cubicBezTo>
                  <a:pt x="430" y="311"/>
                  <a:pt x="430" y="311"/>
                  <a:pt x="430" y="311"/>
                </a:cubicBezTo>
                <a:cubicBezTo>
                  <a:pt x="435" y="315"/>
                  <a:pt x="435" y="315"/>
                  <a:pt x="435" y="315"/>
                </a:cubicBezTo>
                <a:cubicBezTo>
                  <a:pt x="432" y="325"/>
                  <a:pt x="428" y="334"/>
                  <a:pt x="422" y="342"/>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1"/>
          <p:cNvSpPr>
            <a:spLocks/>
          </p:cNvSpPr>
          <p:nvPr/>
        </p:nvSpPr>
        <p:spPr bwMode="auto">
          <a:xfrm>
            <a:off x="4468770" y="3842646"/>
            <a:ext cx="472122" cy="182696"/>
          </a:xfrm>
          <a:custGeom>
            <a:avLst/>
            <a:gdLst>
              <a:gd name="T0" fmla="*/ 0 w 752"/>
              <a:gd name="T1" fmla="*/ 85 h 291"/>
              <a:gd name="T2" fmla="*/ 63 w 752"/>
              <a:gd name="T3" fmla="*/ 85 h 291"/>
              <a:gd name="T4" fmla="*/ 63 w 752"/>
              <a:gd name="T5" fmla="*/ 291 h 291"/>
              <a:gd name="T6" fmla="*/ 696 w 752"/>
              <a:gd name="T7" fmla="*/ 291 h 291"/>
              <a:gd name="T8" fmla="*/ 696 w 752"/>
              <a:gd name="T9" fmla="*/ 85 h 291"/>
              <a:gd name="T10" fmla="*/ 752 w 752"/>
              <a:gd name="T11" fmla="*/ 85 h 291"/>
              <a:gd name="T12" fmla="*/ 752 w 752"/>
              <a:gd name="T13" fmla="*/ 0 h 291"/>
              <a:gd name="T14" fmla="*/ 0 w 752"/>
              <a:gd name="T15" fmla="*/ 0 h 291"/>
              <a:gd name="T16" fmla="*/ 0 w 752"/>
              <a:gd name="T17" fmla="*/ 8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2" h="291">
                <a:moveTo>
                  <a:pt x="0" y="85"/>
                </a:moveTo>
                <a:lnTo>
                  <a:pt x="63" y="85"/>
                </a:lnTo>
                <a:lnTo>
                  <a:pt x="63" y="291"/>
                </a:lnTo>
                <a:lnTo>
                  <a:pt x="696" y="291"/>
                </a:lnTo>
                <a:lnTo>
                  <a:pt x="696" y="85"/>
                </a:lnTo>
                <a:lnTo>
                  <a:pt x="752" y="85"/>
                </a:lnTo>
                <a:lnTo>
                  <a:pt x="752" y="0"/>
                </a:lnTo>
                <a:lnTo>
                  <a:pt x="0" y="0"/>
                </a:lnTo>
                <a:lnTo>
                  <a:pt x="0" y="85"/>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2"/>
          <p:cNvSpPr>
            <a:spLocks/>
          </p:cNvSpPr>
          <p:nvPr/>
        </p:nvSpPr>
        <p:spPr bwMode="auto">
          <a:xfrm>
            <a:off x="4467514" y="3603447"/>
            <a:ext cx="201531" cy="215343"/>
          </a:xfrm>
          <a:custGeom>
            <a:avLst/>
            <a:gdLst>
              <a:gd name="T0" fmla="*/ 76 w 363"/>
              <a:gd name="T1" fmla="*/ 178 h 387"/>
              <a:gd name="T2" fmla="*/ 81 w 363"/>
              <a:gd name="T3" fmla="*/ 187 h 387"/>
              <a:gd name="T4" fmla="*/ 92 w 363"/>
              <a:gd name="T5" fmla="*/ 193 h 387"/>
              <a:gd name="T6" fmla="*/ 131 w 363"/>
              <a:gd name="T7" fmla="*/ 214 h 387"/>
              <a:gd name="T8" fmla="*/ 131 w 363"/>
              <a:gd name="T9" fmla="*/ 216 h 387"/>
              <a:gd name="T10" fmla="*/ 131 w 363"/>
              <a:gd name="T11" fmla="*/ 387 h 387"/>
              <a:gd name="T12" fmla="*/ 363 w 363"/>
              <a:gd name="T13" fmla="*/ 387 h 387"/>
              <a:gd name="T14" fmla="*/ 363 w 363"/>
              <a:gd name="T15" fmla="*/ 216 h 387"/>
              <a:gd name="T16" fmla="*/ 291 w 363"/>
              <a:gd name="T17" fmla="*/ 160 h 387"/>
              <a:gd name="T18" fmla="*/ 291 w 363"/>
              <a:gd name="T19" fmla="*/ 160 h 387"/>
              <a:gd name="T20" fmla="*/ 250 w 363"/>
              <a:gd name="T21" fmla="*/ 269 h 387"/>
              <a:gd name="T22" fmla="*/ 236 w 363"/>
              <a:gd name="T23" fmla="*/ 230 h 387"/>
              <a:gd name="T24" fmla="*/ 210 w 363"/>
              <a:gd name="T25" fmla="*/ 162 h 387"/>
              <a:gd name="T26" fmla="*/ 210 w 363"/>
              <a:gd name="T27" fmla="*/ 160 h 387"/>
              <a:gd name="T28" fmla="*/ 137 w 363"/>
              <a:gd name="T29" fmla="*/ 126 h 387"/>
              <a:gd name="T30" fmla="*/ 56 w 363"/>
              <a:gd name="T31" fmla="*/ 8 h 387"/>
              <a:gd name="T32" fmla="*/ 36 w 363"/>
              <a:gd name="T33" fmla="*/ 4 h 387"/>
              <a:gd name="T34" fmla="*/ 9 w 363"/>
              <a:gd name="T35" fmla="*/ 20 h 387"/>
              <a:gd name="T36" fmla="*/ 4 w 363"/>
              <a:gd name="T37" fmla="*/ 40 h 387"/>
              <a:gd name="T38" fmla="*/ 76 w 363"/>
              <a:gd name="T39" fmla="*/ 178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3" h="387">
                <a:moveTo>
                  <a:pt x="76" y="178"/>
                </a:moveTo>
                <a:cubicBezTo>
                  <a:pt x="81" y="187"/>
                  <a:pt x="81" y="187"/>
                  <a:pt x="81" y="187"/>
                </a:cubicBezTo>
                <a:cubicBezTo>
                  <a:pt x="92" y="193"/>
                  <a:pt x="92" y="193"/>
                  <a:pt x="92" y="193"/>
                </a:cubicBezTo>
                <a:cubicBezTo>
                  <a:pt x="131" y="214"/>
                  <a:pt x="131" y="214"/>
                  <a:pt x="131" y="214"/>
                </a:cubicBezTo>
                <a:cubicBezTo>
                  <a:pt x="131" y="216"/>
                  <a:pt x="131" y="216"/>
                  <a:pt x="131" y="216"/>
                </a:cubicBezTo>
                <a:cubicBezTo>
                  <a:pt x="131" y="387"/>
                  <a:pt x="131" y="387"/>
                  <a:pt x="131" y="387"/>
                </a:cubicBezTo>
                <a:cubicBezTo>
                  <a:pt x="363" y="387"/>
                  <a:pt x="363" y="387"/>
                  <a:pt x="363" y="387"/>
                </a:cubicBezTo>
                <a:cubicBezTo>
                  <a:pt x="363" y="216"/>
                  <a:pt x="363" y="216"/>
                  <a:pt x="363" y="216"/>
                </a:cubicBezTo>
                <a:cubicBezTo>
                  <a:pt x="291" y="160"/>
                  <a:pt x="291" y="160"/>
                  <a:pt x="291" y="160"/>
                </a:cubicBezTo>
                <a:cubicBezTo>
                  <a:pt x="291" y="160"/>
                  <a:pt x="291" y="160"/>
                  <a:pt x="291" y="160"/>
                </a:cubicBezTo>
                <a:cubicBezTo>
                  <a:pt x="250" y="269"/>
                  <a:pt x="250" y="269"/>
                  <a:pt x="250" y="269"/>
                </a:cubicBezTo>
                <a:cubicBezTo>
                  <a:pt x="236" y="230"/>
                  <a:pt x="236" y="230"/>
                  <a:pt x="236" y="230"/>
                </a:cubicBezTo>
                <a:cubicBezTo>
                  <a:pt x="210" y="162"/>
                  <a:pt x="210" y="162"/>
                  <a:pt x="210" y="162"/>
                </a:cubicBezTo>
                <a:cubicBezTo>
                  <a:pt x="210" y="160"/>
                  <a:pt x="210" y="160"/>
                  <a:pt x="210" y="160"/>
                </a:cubicBezTo>
                <a:cubicBezTo>
                  <a:pt x="137" y="126"/>
                  <a:pt x="137" y="126"/>
                  <a:pt x="137" y="126"/>
                </a:cubicBezTo>
                <a:cubicBezTo>
                  <a:pt x="56" y="8"/>
                  <a:pt x="56" y="8"/>
                  <a:pt x="56" y="8"/>
                </a:cubicBezTo>
                <a:cubicBezTo>
                  <a:pt x="52" y="2"/>
                  <a:pt x="43" y="0"/>
                  <a:pt x="36" y="4"/>
                </a:cubicBezTo>
                <a:cubicBezTo>
                  <a:pt x="9" y="20"/>
                  <a:pt x="9" y="20"/>
                  <a:pt x="9" y="20"/>
                </a:cubicBezTo>
                <a:cubicBezTo>
                  <a:pt x="2" y="24"/>
                  <a:pt x="0" y="33"/>
                  <a:pt x="4" y="40"/>
                </a:cubicBezTo>
                <a:lnTo>
                  <a:pt x="76" y="178"/>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4" name="Oval 53"/>
          <p:cNvSpPr>
            <a:spLocks noChangeArrowheads="1"/>
          </p:cNvSpPr>
          <p:nvPr/>
        </p:nvSpPr>
        <p:spPr bwMode="auto">
          <a:xfrm>
            <a:off x="4569221" y="3592146"/>
            <a:ext cx="77222" cy="77850"/>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4"/>
          <p:cNvSpPr>
            <a:spLocks/>
          </p:cNvSpPr>
          <p:nvPr/>
        </p:nvSpPr>
        <p:spPr bwMode="auto">
          <a:xfrm>
            <a:off x="4731199" y="3721477"/>
            <a:ext cx="133098" cy="97940"/>
          </a:xfrm>
          <a:custGeom>
            <a:avLst/>
            <a:gdLst>
              <a:gd name="T0" fmla="*/ 212 w 212"/>
              <a:gd name="T1" fmla="*/ 46 h 156"/>
              <a:gd name="T2" fmla="*/ 146 w 212"/>
              <a:gd name="T3" fmla="*/ 0 h 156"/>
              <a:gd name="T4" fmla="*/ 142 w 212"/>
              <a:gd name="T5" fmla="*/ 0 h 156"/>
              <a:gd name="T6" fmla="*/ 108 w 212"/>
              <a:gd name="T7" fmla="*/ 91 h 156"/>
              <a:gd name="T8" fmla="*/ 75 w 212"/>
              <a:gd name="T9" fmla="*/ 0 h 156"/>
              <a:gd name="T10" fmla="*/ 66 w 212"/>
              <a:gd name="T11" fmla="*/ 0 h 156"/>
              <a:gd name="T12" fmla="*/ 0 w 212"/>
              <a:gd name="T13" fmla="*/ 46 h 156"/>
              <a:gd name="T14" fmla="*/ 0 w 212"/>
              <a:gd name="T15" fmla="*/ 156 h 156"/>
              <a:gd name="T16" fmla="*/ 212 w 212"/>
              <a:gd name="T17" fmla="*/ 156 h 156"/>
              <a:gd name="T18" fmla="*/ 212 w 212"/>
              <a:gd name="T19" fmla="*/ 4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156">
                <a:moveTo>
                  <a:pt x="212" y="46"/>
                </a:moveTo>
                <a:lnTo>
                  <a:pt x="146" y="0"/>
                </a:lnTo>
                <a:lnTo>
                  <a:pt x="142" y="0"/>
                </a:lnTo>
                <a:lnTo>
                  <a:pt x="108" y="91"/>
                </a:lnTo>
                <a:lnTo>
                  <a:pt x="75" y="0"/>
                </a:lnTo>
                <a:lnTo>
                  <a:pt x="66" y="0"/>
                </a:lnTo>
                <a:lnTo>
                  <a:pt x="0" y="46"/>
                </a:lnTo>
                <a:lnTo>
                  <a:pt x="0" y="156"/>
                </a:lnTo>
                <a:lnTo>
                  <a:pt x="212" y="156"/>
                </a:lnTo>
                <a:lnTo>
                  <a:pt x="212" y="46"/>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5"/>
          <p:cNvSpPr>
            <a:spLocks/>
          </p:cNvSpPr>
          <p:nvPr/>
        </p:nvSpPr>
        <p:spPr bwMode="auto">
          <a:xfrm>
            <a:off x="4760706" y="3624164"/>
            <a:ext cx="78478" cy="77850"/>
          </a:xfrm>
          <a:custGeom>
            <a:avLst/>
            <a:gdLst>
              <a:gd name="T0" fmla="*/ 71 w 141"/>
              <a:gd name="T1" fmla="*/ 140 h 140"/>
              <a:gd name="T2" fmla="*/ 94 w 141"/>
              <a:gd name="T3" fmla="*/ 136 h 140"/>
              <a:gd name="T4" fmla="*/ 141 w 141"/>
              <a:gd name="T5" fmla="*/ 70 h 140"/>
              <a:gd name="T6" fmla="*/ 71 w 141"/>
              <a:gd name="T7" fmla="*/ 0 h 140"/>
              <a:gd name="T8" fmla="*/ 0 w 141"/>
              <a:gd name="T9" fmla="*/ 70 h 140"/>
              <a:gd name="T10" fmla="*/ 47 w 141"/>
              <a:gd name="T11" fmla="*/ 136 h 140"/>
              <a:gd name="T12" fmla="*/ 71 w 141"/>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141" h="140">
                <a:moveTo>
                  <a:pt x="71" y="140"/>
                </a:moveTo>
                <a:cubicBezTo>
                  <a:pt x="79" y="140"/>
                  <a:pt x="87" y="138"/>
                  <a:pt x="94" y="136"/>
                </a:cubicBezTo>
                <a:cubicBezTo>
                  <a:pt x="121" y="126"/>
                  <a:pt x="141" y="100"/>
                  <a:pt x="141" y="70"/>
                </a:cubicBezTo>
                <a:cubicBezTo>
                  <a:pt x="141" y="31"/>
                  <a:pt x="109" y="0"/>
                  <a:pt x="71" y="0"/>
                </a:cubicBezTo>
                <a:cubicBezTo>
                  <a:pt x="32" y="0"/>
                  <a:pt x="0" y="31"/>
                  <a:pt x="0" y="70"/>
                </a:cubicBezTo>
                <a:cubicBezTo>
                  <a:pt x="0" y="100"/>
                  <a:pt x="20" y="126"/>
                  <a:pt x="47" y="136"/>
                </a:cubicBezTo>
                <a:cubicBezTo>
                  <a:pt x="54" y="138"/>
                  <a:pt x="62" y="140"/>
                  <a:pt x="71" y="14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6"/>
          <p:cNvSpPr>
            <a:spLocks/>
          </p:cNvSpPr>
          <p:nvPr/>
        </p:nvSpPr>
        <p:spPr bwMode="auto">
          <a:xfrm>
            <a:off x="4653349" y="3527480"/>
            <a:ext cx="102963" cy="88523"/>
          </a:xfrm>
          <a:custGeom>
            <a:avLst/>
            <a:gdLst>
              <a:gd name="T0" fmla="*/ 25 w 185"/>
              <a:gd name="T1" fmla="*/ 159 h 159"/>
              <a:gd name="T2" fmla="*/ 72 w 185"/>
              <a:gd name="T3" fmla="*/ 125 h 159"/>
              <a:gd name="T4" fmla="*/ 174 w 185"/>
              <a:gd name="T5" fmla="*/ 125 h 159"/>
              <a:gd name="T6" fmla="*/ 185 w 185"/>
              <a:gd name="T7" fmla="*/ 114 h 159"/>
              <a:gd name="T8" fmla="*/ 185 w 185"/>
              <a:gd name="T9" fmla="*/ 11 h 159"/>
              <a:gd name="T10" fmla="*/ 174 w 185"/>
              <a:gd name="T11" fmla="*/ 0 h 159"/>
              <a:gd name="T12" fmla="*/ 10 w 185"/>
              <a:gd name="T13" fmla="*/ 0 h 159"/>
              <a:gd name="T14" fmla="*/ 0 w 185"/>
              <a:gd name="T15" fmla="*/ 11 h 159"/>
              <a:gd name="T16" fmla="*/ 0 w 185"/>
              <a:gd name="T17" fmla="*/ 114 h 159"/>
              <a:gd name="T18" fmla="*/ 10 w 185"/>
              <a:gd name="T19" fmla="*/ 125 h 159"/>
              <a:gd name="T20" fmla="*/ 33 w 185"/>
              <a:gd name="T21" fmla="*/ 125 h 159"/>
              <a:gd name="T22" fmla="*/ 23 w 185"/>
              <a:gd name="T23" fmla="*/ 155 h 159"/>
              <a:gd name="T24" fmla="*/ 25 w 185"/>
              <a:gd name="T25"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159">
                <a:moveTo>
                  <a:pt x="25" y="159"/>
                </a:moveTo>
                <a:cubicBezTo>
                  <a:pt x="36" y="158"/>
                  <a:pt x="62" y="152"/>
                  <a:pt x="72" y="125"/>
                </a:cubicBezTo>
                <a:cubicBezTo>
                  <a:pt x="174" y="125"/>
                  <a:pt x="174" y="125"/>
                  <a:pt x="174" y="125"/>
                </a:cubicBezTo>
                <a:cubicBezTo>
                  <a:pt x="180" y="125"/>
                  <a:pt x="185" y="120"/>
                  <a:pt x="185" y="114"/>
                </a:cubicBezTo>
                <a:cubicBezTo>
                  <a:pt x="185" y="11"/>
                  <a:pt x="185" y="11"/>
                  <a:pt x="185" y="11"/>
                </a:cubicBezTo>
                <a:cubicBezTo>
                  <a:pt x="185" y="5"/>
                  <a:pt x="180" y="0"/>
                  <a:pt x="174" y="0"/>
                </a:cubicBezTo>
                <a:cubicBezTo>
                  <a:pt x="10" y="0"/>
                  <a:pt x="10" y="0"/>
                  <a:pt x="10" y="0"/>
                </a:cubicBezTo>
                <a:cubicBezTo>
                  <a:pt x="4" y="0"/>
                  <a:pt x="0" y="5"/>
                  <a:pt x="0" y="11"/>
                </a:cubicBezTo>
                <a:cubicBezTo>
                  <a:pt x="0" y="114"/>
                  <a:pt x="0" y="114"/>
                  <a:pt x="0" y="114"/>
                </a:cubicBezTo>
                <a:cubicBezTo>
                  <a:pt x="0" y="120"/>
                  <a:pt x="4" y="125"/>
                  <a:pt x="10" y="125"/>
                </a:cubicBezTo>
                <a:cubicBezTo>
                  <a:pt x="33" y="125"/>
                  <a:pt x="33" y="125"/>
                  <a:pt x="33" y="125"/>
                </a:cubicBezTo>
                <a:cubicBezTo>
                  <a:pt x="32" y="134"/>
                  <a:pt x="29" y="145"/>
                  <a:pt x="23" y="155"/>
                </a:cubicBezTo>
                <a:cubicBezTo>
                  <a:pt x="21" y="157"/>
                  <a:pt x="23" y="159"/>
                  <a:pt x="25" y="159"/>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7"/>
          <p:cNvSpPr>
            <a:spLocks noEditPoints="1"/>
          </p:cNvSpPr>
          <p:nvPr/>
        </p:nvSpPr>
        <p:spPr bwMode="auto">
          <a:xfrm>
            <a:off x="6377345" y="4167229"/>
            <a:ext cx="327095" cy="455798"/>
          </a:xfrm>
          <a:custGeom>
            <a:avLst/>
            <a:gdLst>
              <a:gd name="T0" fmla="*/ 101 w 589"/>
              <a:gd name="T1" fmla="*/ 62 h 819"/>
              <a:gd name="T2" fmla="*/ 88 w 589"/>
              <a:gd name="T3" fmla="*/ 54 h 819"/>
              <a:gd name="T4" fmla="*/ 90 w 589"/>
              <a:gd name="T5" fmla="*/ 39 h 819"/>
              <a:gd name="T6" fmla="*/ 96 w 589"/>
              <a:gd name="T7" fmla="*/ 32 h 819"/>
              <a:gd name="T8" fmla="*/ 113 w 589"/>
              <a:gd name="T9" fmla="*/ 24 h 819"/>
              <a:gd name="T10" fmla="*/ 546 w 589"/>
              <a:gd name="T11" fmla="*/ 24 h 819"/>
              <a:gd name="T12" fmla="*/ 526 w 589"/>
              <a:gd name="T13" fmla="*/ 0 h 819"/>
              <a:gd name="T14" fmla="*/ 100 w 589"/>
              <a:gd name="T15" fmla="*/ 0 h 819"/>
              <a:gd name="T16" fmla="*/ 40 w 589"/>
              <a:gd name="T17" fmla="*/ 28 h 819"/>
              <a:gd name="T18" fmla="*/ 17 w 589"/>
              <a:gd name="T19" fmla="*/ 57 h 819"/>
              <a:gd name="T20" fmla="*/ 0 w 589"/>
              <a:gd name="T21" fmla="*/ 104 h 819"/>
              <a:gd name="T22" fmla="*/ 0 w 589"/>
              <a:gd name="T23" fmla="*/ 789 h 819"/>
              <a:gd name="T24" fmla="*/ 30 w 589"/>
              <a:gd name="T25" fmla="*/ 819 h 819"/>
              <a:gd name="T26" fmla="*/ 559 w 589"/>
              <a:gd name="T27" fmla="*/ 819 h 819"/>
              <a:gd name="T28" fmla="*/ 589 w 589"/>
              <a:gd name="T29" fmla="*/ 789 h 819"/>
              <a:gd name="T30" fmla="*/ 589 w 589"/>
              <a:gd name="T31" fmla="*/ 78 h 819"/>
              <a:gd name="T32" fmla="*/ 576 w 589"/>
              <a:gd name="T33" fmla="*/ 62 h 819"/>
              <a:gd name="T34" fmla="*/ 101 w 589"/>
              <a:gd name="T35" fmla="*/ 62 h 819"/>
              <a:gd name="T36" fmla="*/ 389 w 589"/>
              <a:gd name="T37" fmla="*/ 473 h 819"/>
              <a:gd name="T38" fmla="*/ 409 w 589"/>
              <a:gd name="T39" fmla="*/ 432 h 819"/>
              <a:gd name="T40" fmla="*/ 389 w 589"/>
              <a:gd name="T41" fmla="*/ 392 h 819"/>
              <a:gd name="T42" fmla="*/ 389 w 589"/>
              <a:gd name="T43" fmla="*/ 358 h 819"/>
              <a:gd name="T44" fmla="*/ 439 w 589"/>
              <a:gd name="T45" fmla="*/ 432 h 819"/>
              <a:gd name="T46" fmla="*/ 389 w 589"/>
              <a:gd name="T47" fmla="*/ 507 h 819"/>
              <a:gd name="T48" fmla="*/ 389 w 589"/>
              <a:gd name="T49" fmla="*/ 473 h 819"/>
              <a:gd name="T50" fmla="*/ 334 w 589"/>
              <a:gd name="T51" fmla="*/ 607 h 819"/>
              <a:gd name="T52" fmla="*/ 285 w 589"/>
              <a:gd name="T53" fmla="*/ 607 h 819"/>
              <a:gd name="T54" fmla="*/ 160 w 589"/>
              <a:gd name="T55" fmla="*/ 509 h 819"/>
              <a:gd name="T56" fmla="*/ 100 w 589"/>
              <a:gd name="T57" fmla="*/ 509 h 819"/>
              <a:gd name="T58" fmla="*/ 100 w 589"/>
              <a:gd name="T59" fmla="*/ 367 h 819"/>
              <a:gd name="T60" fmla="*/ 160 w 589"/>
              <a:gd name="T61" fmla="*/ 367 h 819"/>
              <a:gd name="T62" fmla="*/ 285 w 589"/>
              <a:gd name="T63" fmla="*/ 269 h 819"/>
              <a:gd name="T64" fmla="*/ 334 w 589"/>
              <a:gd name="T65" fmla="*/ 269 h 819"/>
              <a:gd name="T66" fmla="*/ 334 w 589"/>
              <a:gd name="T67" fmla="*/ 607 h 819"/>
              <a:gd name="T68" fmla="*/ 389 w 589"/>
              <a:gd name="T69" fmla="*/ 569 h 819"/>
              <a:gd name="T70" fmla="*/ 389 w 589"/>
              <a:gd name="T71" fmla="*/ 539 h 819"/>
              <a:gd name="T72" fmla="*/ 469 w 589"/>
              <a:gd name="T73" fmla="*/ 432 h 819"/>
              <a:gd name="T74" fmla="*/ 389 w 589"/>
              <a:gd name="T75" fmla="*/ 326 h 819"/>
              <a:gd name="T76" fmla="*/ 389 w 589"/>
              <a:gd name="T77" fmla="*/ 295 h 819"/>
              <a:gd name="T78" fmla="*/ 498 w 589"/>
              <a:gd name="T79" fmla="*/ 432 h 819"/>
              <a:gd name="T80" fmla="*/ 389 w 589"/>
              <a:gd name="T81" fmla="*/ 569 h 8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89" h="819">
                <a:moveTo>
                  <a:pt x="101" y="62"/>
                </a:moveTo>
                <a:cubicBezTo>
                  <a:pt x="96" y="62"/>
                  <a:pt x="91" y="59"/>
                  <a:pt x="88" y="54"/>
                </a:cubicBezTo>
                <a:cubicBezTo>
                  <a:pt x="86" y="49"/>
                  <a:pt x="87" y="43"/>
                  <a:pt x="90" y="39"/>
                </a:cubicBezTo>
                <a:cubicBezTo>
                  <a:pt x="96" y="32"/>
                  <a:pt x="96" y="32"/>
                  <a:pt x="96" y="32"/>
                </a:cubicBezTo>
                <a:cubicBezTo>
                  <a:pt x="100" y="27"/>
                  <a:pt x="106" y="24"/>
                  <a:pt x="113" y="24"/>
                </a:cubicBezTo>
                <a:cubicBezTo>
                  <a:pt x="546" y="24"/>
                  <a:pt x="546" y="24"/>
                  <a:pt x="546" y="24"/>
                </a:cubicBezTo>
                <a:cubicBezTo>
                  <a:pt x="526" y="0"/>
                  <a:pt x="526" y="0"/>
                  <a:pt x="526" y="0"/>
                </a:cubicBezTo>
                <a:cubicBezTo>
                  <a:pt x="100" y="0"/>
                  <a:pt x="100" y="0"/>
                  <a:pt x="100" y="0"/>
                </a:cubicBezTo>
                <a:cubicBezTo>
                  <a:pt x="76" y="0"/>
                  <a:pt x="54" y="10"/>
                  <a:pt x="40" y="28"/>
                </a:cubicBezTo>
                <a:cubicBezTo>
                  <a:pt x="17" y="57"/>
                  <a:pt x="17" y="57"/>
                  <a:pt x="17" y="57"/>
                </a:cubicBezTo>
                <a:cubicBezTo>
                  <a:pt x="6" y="70"/>
                  <a:pt x="0" y="87"/>
                  <a:pt x="0" y="104"/>
                </a:cubicBezTo>
                <a:cubicBezTo>
                  <a:pt x="0" y="789"/>
                  <a:pt x="0" y="789"/>
                  <a:pt x="0" y="789"/>
                </a:cubicBezTo>
                <a:cubicBezTo>
                  <a:pt x="0" y="806"/>
                  <a:pt x="14" y="819"/>
                  <a:pt x="30" y="819"/>
                </a:cubicBezTo>
                <a:cubicBezTo>
                  <a:pt x="559" y="819"/>
                  <a:pt x="559" y="819"/>
                  <a:pt x="559" y="819"/>
                </a:cubicBezTo>
                <a:cubicBezTo>
                  <a:pt x="575" y="819"/>
                  <a:pt x="589" y="806"/>
                  <a:pt x="589" y="789"/>
                </a:cubicBezTo>
                <a:cubicBezTo>
                  <a:pt x="589" y="78"/>
                  <a:pt x="589" y="78"/>
                  <a:pt x="589" y="78"/>
                </a:cubicBezTo>
                <a:cubicBezTo>
                  <a:pt x="576" y="62"/>
                  <a:pt x="576" y="62"/>
                  <a:pt x="576" y="62"/>
                </a:cubicBezTo>
                <a:lnTo>
                  <a:pt x="101" y="62"/>
                </a:lnTo>
                <a:close/>
                <a:moveTo>
                  <a:pt x="389" y="473"/>
                </a:moveTo>
                <a:cubicBezTo>
                  <a:pt x="401" y="464"/>
                  <a:pt x="409" y="449"/>
                  <a:pt x="409" y="432"/>
                </a:cubicBezTo>
                <a:cubicBezTo>
                  <a:pt x="409" y="416"/>
                  <a:pt x="401" y="401"/>
                  <a:pt x="389" y="392"/>
                </a:cubicBezTo>
                <a:cubicBezTo>
                  <a:pt x="389" y="358"/>
                  <a:pt x="389" y="358"/>
                  <a:pt x="389" y="358"/>
                </a:cubicBezTo>
                <a:cubicBezTo>
                  <a:pt x="418" y="370"/>
                  <a:pt x="439" y="399"/>
                  <a:pt x="439" y="432"/>
                </a:cubicBezTo>
                <a:cubicBezTo>
                  <a:pt x="439" y="466"/>
                  <a:pt x="418" y="495"/>
                  <a:pt x="389" y="507"/>
                </a:cubicBezTo>
                <a:lnTo>
                  <a:pt x="389" y="473"/>
                </a:lnTo>
                <a:close/>
                <a:moveTo>
                  <a:pt x="334" y="607"/>
                </a:moveTo>
                <a:cubicBezTo>
                  <a:pt x="285" y="607"/>
                  <a:pt x="285" y="607"/>
                  <a:pt x="285" y="607"/>
                </a:cubicBezTo>
                <a:cubicBezTo>
                  <a:pt x="160" y="509"/>
                  <a:pt x="160" y="509"/>
                  <a:pt x="160" y="509"/>
                </a:cubicBezTo>
                <a:cubicBezTo>
                  <a:pt x="100" y="509"/>
                  <a:pt x="100" y="509"/>
                  <a:pt x="100" y="509"/>
                </a:cubicBezTo>
                <a:cubicBezTo>
                  <a:pt x="100" y="367"/>
                  <a:pt x="100" y="367"/>
                  <a:pt x="100" y="367"/>
                </a:cubicBezTo>
                <a:cubicBezTo>
                  <a:pt x="160" y="367"/>
                  <a:pt x="160" y="367"/>
                  <a:pt x="160" y="367"/>
                </a:cubicBezTo>
                <a:cubicBezTo>
                  <a:pt x="285" y="269"/>
                  <a:pt x="285" y="269"/>
                  <a:pt x="285" y="269"/>
                </a:cubicBezTo>
                <a:cubicBezTo>
                  <a:pt x="334" y="269"/>
                  <a:pt x="334" y="269"/>
                  <a:pt x="334" y="269"/>
                </a:cubicBezTo>
                <a:lnTo>
                  <a:pt x="334" y="607"/>
                </a:lnTo>
                <a:close/>
                <a:moveTo>
                  <a:pt x="389" y="569"/>
                </a:moveTo>
                <a:cubicBezTo>
                  <a:pt x="389" y="539"/>
                  <a:pt x="389" y="539"/>
                  <a:pt x="389" y="539"/>
                </a:cubicBezTo>
                <a:cubicBezTo>
                  <a:pt x="435" y="525"/>
                  <a:pt x="469" y="483"/>
                  <a:pt x="469" y="432"/>
                </a:cubicBezTo>
                <a:cubicBezTo>
                  <a:pt x="469" y="382"/>
                  <a:pt x="435" y="340"/>
                  <a:pt x="389" y="326"/>
                </a:cubicBezTo>
                <a:cubicBezTo>
                  <a:pt x="389" y="295"/>
                  <a:pt x="389" y="295"/>
                  <a:pt x="389" y="295"/>
                </a:cubicBezTo>
                <a:cubicBezTo>
                  <a:pt x="452" y="310"/>
                  <a:pt x="498" y="365"/>
                  <a:pt x="498" y="432"/>
                </a:cubicBezTo>
                <a:cubicBezTo>
                  <a:pt x="498" y="499"/>
                  <a:pt x="452" y="555"/>
                  <a:pt x="389" y="569"/>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nvGrpSpPr>
          <p:cNvPr id="79" name="组合 78"/>
          <p:cNvGrpSpPr/>
          <p:nvPr/>
        </p:nvGrpSpPr>
        <p:grpSpPr>
          <a:xfrm>
            <a:off x="5810423" y="4203643"/>
            <a:ext cx="244850" cy="420640"/>
            <a:chOff x="6311900" y="5348288"/>
            <a:chExt cx="619125" cy="1063625"/>
          </a:xfrm>
          <a:solidFill>
            <a:srgbClr val="202A36"/>
          </a:solidFill>
        </p:grpSpPr>
        <p:sp>
          <p:nvSpPr>
            <p:cNvPr id="80" name="Freeform 58"/>
            <p:cNvSpPr>
              <a:spLocks noEditPoints="1"/>
            </p:cNvSpPr>
            <p:nvPr/>
          </p:nvSpPr>
          <p:spPr bwMode="auto">
            <a:xfrm>
              <a:off x="6311900" y="5348288"/>
              <a:ext cx="619125" cy="879475"/>
            </a:xfrm>
            <a:custGeom>
              <a:avLst/>
              <a:gdLst>
                <a:gd name="T0" fmla="*/ 419 w 440"/>
                <a:gd name="T1" fmla="*/ 0 h 624"/>
                <a:gd name="T2" fmla="*/ 21 w 440"/>
                <a:gd name="T3" fmla="*/ 0 h 624"/>
                <a:gd name="T4" fmla="*/ 0 w 440"/>
                <a:gd name="T5" fmla="*/ 21 h 624"/>
                <a:gd name="T6" fmla="*/ 0 w 440"/>
                <a:gd name="T7" fmla="*/ 603 h 624"/>
                <a:gd name="T8" fmla="*/ 21 w 440"/>
                <a:gd name="T9" fmla="*/ 624 h 624"/>
                <a:gd name="T10" fmla="*/ 116 w 440"/>
                <a:gd name="T11" fmla="*/ 624 h 624"/>
                <a:gd name="T12" fmla="*/ 123 w 440"/>
                <a:gd name="T13" fmla="*/ 607 h 624"/>
                <a:gd name="T14" fmla="*/ 123 w 440"/>
                <a:gd name="T15" fmla="*/ 607 h 624"/>
                <a:gd name="T16" fmla="*/ 123 w 440"/>
                <a:gd name="T17" fmla="*/ 607 h 624"/>
                <a:gd name="T18" fmla="*/ 123 w 440"/>
                <a:gd name="T19" fmla="*/ 606 h 624"/>
                <a:gd name="T20" fmla="*/ 161 w 440"/>
                <a:gd name="T21" fmla="*/ 579 h 624"/>
                <a:gd name="T22" fmla="*/ 174 w 440"/>
                <a:gd name="T23" fmla="*/ 577 h 624"/>
                <a:gd name="T24" fmla="*/ 207 w 440"/>
                <a:gd name="T25" fmla="*/ 588 h 624"/>
                <a:gd name="T26" fmla="*/ 207 w 440"/>
                <a:gd name="T27" fmla="*/ 588 h 624"/>
                <a:gd name="T28" fmla="*/ 207 w 440"/>
                <a:gd name="T29" fmla="*/ 543 h 624"/>
                <a:gd name="T30" fmla="*/ 81 w 440"/>
                <a:gd name="T31" fmla="*/ 543 h 624"/>
                <a:gd name="T32" fmla="*/ 81 w 440"/>
                <a:gd name="T33" fmla="*/ 81 h 624"/>
                <a:gd name="T34" fmla="*/ 359 w 440"/>
                <a:gd name="T35" fmla="*/ 81 h 624"/>
                <a:gd name="T36" fmla="*/ 359 w 440"/>
                <a:gd name="T37" fmla="*/ 514 h 624"/>
                <a:gd name="T38" fmla="*/ 410 w 440"/>
                <a:gd name="T39" fmla="*/ 524 h 624"/>
                <a:gd name="T40" fmla="*/ 440 w 440"/>
                <a:gd name="T41" fmla="*/ 542 h 624"/>
                <a:gd name="T42" fmla="*/ 440 w 440"/>
                <a:gd name="T43" fmla="*/ 21 h 624"/>
                <a:gd name="T44" fmla="*/ 419 w 440"/>
                <a:gd name="T45" fmla="*/ 0 h 624"/>
                <a:gd name="T46" fmla="*/ 224 w 440"/>
                <a:gd name="T47" fmla="*/ 63 h 624"/>
                <a:gd name="T48" fmla="*/ 207 w 440"/>
                <a:gd name="T49" fmla="*/ 46 h 624"/>
                <a:gd name="T50" fmla="*/ 224 w 440"/>
                <a:gd name="T51" fmla="*/ 29 h 624"/>
                <a:gd name="T52" fmla="*/ 241 w 440"/>
                <a:gd name="T53" fmla="*/ 46 h 624"/>
                <a:gd name="T54" fmla="*/ 224 w 440"/>
                <a:gd name="T55" fmla="*/ 63 h 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40" h="624">
                  <a:moveTo>
                    <a:pt x="419" y="0"/>
                  </a:moveTo>
                  <a:cubicBezTo>
                    <a:pt x="21" y="0"/>
                    <a:pt x="21" y="0"/>
                    <a:pt x="21" y="0"/>
                  </a:cubicBezTo>
                  <a:cubicBezTo>
                    <a:pt x="10" y="0"/>
                    <a:pt x="0" y="9"/>
                    <a:pt x="0" y="21"/>
                  </a:cubicBezTo>
                  <a:cubicBezTo>
                    <a:pt x="0" y="603"/>
                    <a:pt x="0" y="603"/>
                    <a:pt x="0" y="603"/>
                  </a:cubicBezTo>
                  <a:cubicBezTo>
                    <a:pt x="0" y="615"/>
                    <a:pt x="10" y="624"/>
                    <a:pt x="21" y="624"/>
                  </a:cubicBezTo>
                  <a:cubicBezTo>
                    <a:pt x="116" y="624"/>
                    <a:pt x="116" y="624"/>
                    <a:pt x="116" y="624"/>
                  </a:cubicBezTo>
                  <a:cubicBezTo>
                    <a:pt x="118" y="618"/>
                    <a:pt x="120" y="613"/>
                    <a:pt x="123" y="607"/>
                  </a:cubicBezTo>
                  <a:cubicBezTo>
                    <a:pt x="123" y="607"/>
                    <a:pt x="123" y="607"/>
                    <a:pt x="123" y="607"/>
                  </a:cubicBezTo>
                  <a:cubicBezTo>
                    <a:pt x="123" y="607"/>
                    <a:pt x="123" y="607"/>
                    <a:pt x="123" y="607"/>
                  </a:cubicBezTo>
                  <a:cubicBezTo>
                    <a:pt x="123" y="606"/>
                    <a:pt x="123" y="606"/>
                    <a:pt x="123" y="606"/>
                  </a:cubicBezTo>
                  <a:cubicBezTo>
                    <a:pt x="131" y="592"/>
                    <a:pt x="145" y="582"/>
                    <a:pt x="161" y="579"/>
                  </a:cubicBezTo>
                  <a:cubicBezTo>
                    <a:pt x="165" y="578"/>
                    <a:pt x="169" y="577"/>
                    <a:pt x="174" y="577"/>
                  </a:cubicBezTo>
                  <a:cubicBezTo>
                    <a:pt x="185" y="577"/>
                    <a:pt x="197" y="581"/>
                    <a:pt x="207" y="588"/>
                  </a:cubicBezTo>
                  <a:cubicBezTo>
                    <a:pt x="207" y="588"/>
                    <a:pt x="207" y="588"/>
                    <a:pt x="207" y="588"/>
                  </a:cubicBezTo>
                  <a:cubicBezTo>
                    <a:pt x="207" y="543"/>
                    <a:pt x="207" y="543"/>
                    <a:pt x="207" y="543"/>
                  </a:cubicBezTo>
                  <a:cubicBezTo>
                    <a:pt x="81" y="543"/>
                    <a:pt x="81" y="543"/>
                    <a:pt x="81" y="543"/>
                  </a:cubicBezTo>
                  <a:cubicBezTo>
                    <a:pt x="81" y="81"/>
                    <a:pt x="81" y="81"/>
                    <a:pt x="81" y="81"/>
                  </a:cubicBezTo>
                  <a:cubicBezTo>
                    <a:pt x="359" y="81"/>
                    <a:pt x="359" y="81"/>
                    <a:pt x="359" y="81"/>
                  </a:cubicBezTo>
                  <a:cubicBezTo>
                    <a:pt x="359" y="514"/>
                    <a:pt x="359" y="514"/>
                    <a:pt x="359" y="514"/>
                  </a:cubicBezTo>
                  <a:cubicBezTo>
                    <a:pt x="410" y="524"/>
                    <a:pt x="410" y="524"/>
                    <a:pt x="410" y="524"/>
                  </a:cubicBezTo>
                  <a:cubicBezTo>
                    <a:pt x="422" y="526"/>
                    <a:pt x="433" y="533"/>
                    <a:pt x="440" y="542"/>
                  </a:cubicBezTo>
                  <a:cubicBezTo>
                    <a:pt x="440" y="21"/>
                    <a:pt x="440" y="21"/>
                    <a:pt x="440" y="21"/>
                  </a:cubicBezTo>
                  <a:cubicBezTo>
                    <a:pt x="440" y="9"/>
                    <a:pt x="431" y="0"/>
                    <a:pt x="419" y="0"/>
                  </a:cubicBezTo>
                  <a:close/>
                  <a:moveTo>
                    <a:pt x="224" y="63"/>
                  </a:moveTo>
                  <a:cubicBezTo>
                    <a:pt x="215" y="63"/>
                    <a:pt x="207" y="56"/>
                    <a:pt x="207" y="46"/>
                  </a:cubicBezTo>
                  <a:cubicBezTo>
                    <a:pt x="207" y="37"/>
                    <a:pt x="215" y="29"/>
                    <a:pt x="224" y="29"/>
                  </a:cubicBezTo>
                  <a:cubicBezTo>
                    <a:pt x="234" y="29"/>
                    <a:pt x="241" y="37"/>
                    <a:pt x="241" y="46"/>
                  </a:cubicBezTo>
                  <a:cubicBezTo>
                    <a:pt x="241" y="56"/>
                    <a:pt x="234" y="63"/>
                    <a:pt x="224" y="6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1" name="Rectangle 59"/>
            <p:cNvSpPr>
              <a:spLocks noChangeArrowheads="1"/>
            </p:cNvSpPr>
            <p:nvPr/>
          </p:nvSpPr>
          <p:spPr bwMode="auto">
            <a:xfrm>
              <a:off x="6499225" y="5565775"/>
              <a:ext cx="196850" cy="650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60"/>
            <p:cNvSpPr>
              <a:spLocks/>
            </p:cNvSpPr>
            <p:nvPr/>
          </p:nvSpPr>
          <p:spPr bwMode="auto">
            <a:xfrm>
              <a:off x="6499225" y="5926138"/>
              <a:ext cx="107950" cy="65088"/>
            </a:xfrm>
            <a:custGeom>
              <a:avLst/>
              <a:gdLst>
                <a:gd name="T0" fmla="*/ 0 w 77"/>
                <a:gd name="T1" fmla="*/ 46 h 46"/>
                <a:gd name="T2" fmla="*/ 74 w 77"/>
                <a:gd name="T3" fmla="*/ 46 h 46"/>
                <a:gd name="T4" fmla="*/ 74 w 77"/>
                <a:gd name="T5" fmla="*/ 18 h 46"/>
                <a:gd name="T6" fmla="*/ 77 w 77"/>
                <a:gd name="T7" fmla="*/ 0 h 46"/>
                <a:gd name="T8" fmla="*/ 0 w 77"/>
                <a:gd name="T9" fmla="*/ 0 h 46"/>
                <a:gd name="T10" fmla="*/ 0 w 77"/>
                <a:gd name="T11" fmla="*/ 46 h 46"/>
              </a:gdLst>
              <a:ahLst/>
              <a:cxnLst>
                <a:cxn ang="0">
                  <a:pos x="T0" y="T1"/>
                </a:cxn>
                <a:cxn ang="0">
                  <a:pos x="T2" y="T3"/>
                </a:cxn>
                <a:cxn ang="0">
                  <a:pos x="T4" y="T5"/>
                </a:cxn>
                <a:cxn ang="0">
                  <a:pos x="T6" y="T7"/>
                </a:cxn>
                <a:cxn ang="0">
                  <a:pos x="T8" y="T9"/>
                </a:cxn>
                <a:cxn ang="0">
                  <a:pos x="T10" y="T11"/>
                </a:cxn>
              </a:cxnLst>
              <a:rect l="0" t="0" r="r" b="b"/>
              <a:pathLst>
                <a:path w="77" h="46">
                  <a:moveTo>
                    <a:pt x="0" y="46"/>
                  </a:moveTo>
                  <a:cubicBezTo>
                    <a:pt x="74" y="46"/>
                    <a:pt x="74" y="46"/>
                    <a:pt x="74" y="46"/>
                  </a:cubicBezTo>
                  <a:cubicBezTo>
                    <a:pt x="74" y="18"/>
                    <a:pt x="74" y="18"/>
                    <a:pt x="74" y="18"/>
                  </a:cubicBezTo>
                  <a:cubicBezTo>
                    <a:pt x="74" y="12"/>
                    <a:pt x="75" y="6"/>
                    <a:pt x="77" y="0"/>
                  </a:cubicBezTo>
                  <a:cubicBezTo>
                    <a:pt x="0" y="0"/>
                    <a:pt x="0" y="0"/>
                    <a:pt x="0" y="0"/>
                  </a:cubicBezTo>
                  <a:lnTo>
                    <a:pt x="0" y="46"/>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3" name="Rectangle 61"/>
            <p:cNvSpPr>
              <a:spLocks noChangeArrowheads="1"/>
            </p:cNvSpPr>
            <p:nvPr/>
          </p:nvSpPr>
          <p:spPr bwMode="auto">
            <a:xfrm>
              <a:off x="6499225" y="5683250"/>
              <a:ext cx="120650" cy="650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4" name="Rectangle 62"/>
            <p:cNvSpPr>
              <a:spLocks noChangeArrowheads="1"/>
            </p:cNvSpPr>
            <p:nvPr/>
          </p:nvSpPr>
          <p:spPr bwMode="auto">
            <a:xfrm>
              <a:off x="6499225" y="5800725"/>
              <a:ext cx="266700" cy="65088"/>
            </a:xfrm>
            <a:prstGeom prst="rect">
              <a:avLst/>
            </a:prstGeom>
            <a:grp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63"/>
            <p:cNvSpPr>
              <a:spLocks/>
            </p:cNvSpPr>
            <p:nvPr/>
          </p:nvSpPr>
          <p:spPr bwMode="auto">
            <a:xfrm>
              <a:off x="6513513" y="5911850"/>
              <a:ext cx="392113" cy="500063"/>
            </a:xfrm>
            <a:custGeom>
              <a:avLst/>
              <a:gdLst>
                <a:gd name="T0" fmla="*/ 262 w 279"/>
                <a:gd name="T1" fmla="*/ 153 h 355"/>
                <a:gd name="T2" fmla="*/ 207 w 279"/>
                <a:gd name="T3" fmla="*/ 143 h 355"/>
                <a:gd name="T4" fmla="*/ 152 w 279"/>
                <a:gd name="T5" fmla="*/ 133 h 355"/>
                <a:gd name="T6" fmla="*/ 151 w 279"/>
                <a:gd name="T7" fmla="*/ 132 h 355"/>
                <a:gd name="T8" fmla="*/ 151 w 279"/>
                <a:gd name="T9" fmla="*/ 28 h 355"/>
                <a:gd name="T10" fmla="*/ 123 w 279"/>
                <a:gd name="T11" fmla="*/ 0 h 355"/>
                <a:gd name="T12" fmla="*/ 122 w 279"/>
                <a:gd name="T13" fmla="*/ 0 h 355"/>
                <a:gd name="T14" fmla="*/ 100 w 279"/>
                <a:gd name="T15" fmla="*/ 10 h 355"/>
                <a:gd name="T16" fmla="*/ 94 w 279"/>
                <a:gd name="T17" fmla="*/ 28 h 355"/>
                <a:gd name="T18" fmla="*/ 94 w 279"/>
                <a:gd name="T19" fmla="*/ 56 h 355"/>
                <a:gd name="T20" fmla="*/ 94 w 279"/>
                <a:gd name="T21" fmla="*/ 143 h 355"/>
                <a:gd name="T22" fmla="*/ 94 w 279"/>
                <a:gd name="T23" fmla="*/ 224 h 355"/>
                <a:gd name="T24" fmla="*/ 94 w 279"/>
                <a:gd name="T25" fmla="*/ 245 h 355"/>
                <a:gd name="T26" fmla="*/ 94 w 279"/>
                <a:gd name="T27" fmla="*/ 245 h 355"/>
                <a:gd name="T28" fmla="*/ 94 w 279"/>
                <a:gd name="T29" fmla="*/ 245 h 355"/>
                <a:gd name="T30" fmla="*/ 64 w 279"/>
                <a:gd name="T31" fmla="*/ 224 h 355"/>
                <a:gd name="T32" fmla="*/ 47 w 279"/>
                <a:gd name="T33" fmla="*/ 212 h 355"/>
                <a:gd name="T34" fmla="*/ 31 w 279"/>
                <a:gd name="T35" fmla="*/ 207 h 355"/>
                <a:gd name="T36" fmla="*/ 24 w 279"/>
                <a:gd name="T37" fmla="*/ 208 h 355"/>
                <a:gd name="T38" fmla="*/ 6 w 279"/>
                <a:gd name="T39" fmla="*/ 221 h 355"/>
                <a:gd name="T40" fmla="*/ 6 w 279"/>
                <a:gd name="T41" fmla="*/ 222 h 355"/>
                <a:gd name="T42" fmla="*/ 5 w 279"/>
                <a:gd name="T43" fmla="*/ 224 h 355"/>
                <a:gd name="T44" fmla="*/ 11 w 279"/>
                <a:gd name="T45" fmla="*/ 257 h 355"/>
                <a:gd name="T46" fmla="*/ 100 w 279"/>
                <a:gd name="T47" fmla="*/ 341 h 355"/>
                <a:gd name="T48" fmla="*/ 137 w 279"/>
                <a:gd name="T49" fmla="*/ 355 h 355"/>
                <a:gd name="T50" fmla="*/ 251 w 279"/>
                <a:gd name="T51" fmla="*/ 355 h 355"/>
                <a:gd name="T52" fmla="*/ 279 w 279"/>
                <a:gd name="T53" fmla="*/ 328 h 355"/>
                <a:gd name="T54" fmla="*/ 279 w 279"/>
                <a:gd name="T55" fmla="*/ 224 h 355"/>
                <a:gd name="T56" fmla="*/ 279 w 279"/>
                <a:gd name="T57" fmla="*/ 174 h 355"/>
                <a:gd name="T58" fmla="*/ 262 w 279"/>
                <a:gd name="T59" fmla="*/ 153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79" h="355">
                  <a:moveTo>
                    <a:pt x="262" y="153"/>
                  </a:moveTo>
                  <a:cubicBezTo>
                    <a:pt x="207" y="143"/>
                    <a:pt x="207" y="143"/>
                    <a:pt x="207" y="143"/>
                  </a:cubicBezTo>
                  <a:cubicBezTo>
                    <a:pt x="152" y="133"/>
                    <a:pt x="152" y="133"/>
                    <a:pt x="152" y="133"/>
                  </a:cubicBezTo>
                  <a:cubicBezTo>
                    <a:pt x="151" y="133"/>
                    <a:pt x="151" y="132"/>
                    <a:pt x="151" y="132"/>
                  </a:cubicBezTo>
                  <a:cubicBezTo>
                    <a:pt x="151" y="28"/>
                    <a:pt x="151" y="28"/>
                    <a:pt x="151" y="28"/>
                  </a:cubicBezTo>
                  <a:cubicBezTo>
                    <a:pt x="151" y="13"/>
                    <a:pt x="139" y="0"/>
                    <a:pt x="123" y="0"/>
                  </a:cubicBezTo>
                  <a:cubicBezTo>
                    <a:pt x="122" y="0"/>
                    <a:pt x="122" y="0"/>
                    <a:pt x="122" y="0"/>
                  </a:cubicBezTo>
                  <a:cubicBezTo>
                    <a:pt x="113" y="0"/>
                    <a:pt x="105" y="4"/>
                    <a:pt x="100" y="10"/>
                  </a:cubicBezTo>
                  <a:cubicBezTo>
                    <a:pt x="96" y="15"/>
                    <a:pt x="94" y="21"/>
                    <a:pt x="94" y="28"/>
                  </a:cubicBezTo>
                  <a:cubicBezTo>
                    <a:pt x="94" y="56"/>
                    <a:pt x="94" y="56"/>
                    <a:pt x="94" y="56"/>
                  </a:cubicBezTo>
                  <a:cubicBezTo>
                    <a:pt x="94" y="143"/>
                    <a:pt x="94" y="143"/>
                    <a:pt x="94" y="143"/>
                  </a:cubicBezTo>
                  <a:cubicBezTo>
                    <a:pt x="94" y="224"/>
                    <a:pt x="94" y="224"/>
                    <a:pt x="94" y="224"/>
                  </a:cubicBezTo>
                  <a:cubicBezTo>
                    <a:pt x="94" y="245"/>
                    <a:pt x="94" y="245"/>
                    <a:pt x="94" y="245"/>
                  </a:cubicBezTo>
                  <a:cubicBezTo>
                    <a:pt x="94" y="245"/>
                    <a:pt x="94" y="245"/>
                    <a:pt x="94" y="245"/>
                  </a:cubicBezTo>
                  <a:cubicBezTo>
                    <a:pt x="94" y="245"/>
                    <a:pt x="94" y="245"/>
                    <a:pt x="94" y="245"/>
                  </a:cubicBezTo>
                  <a:cubicBezTo>
                    <a:pt x="64" y="224"/>
                    <a:pt x="64" y="224"/>
                    <a:pt x="64" y="224"/>
                  </a:cubicBezTo>
                  <a:cubicBezTo>
                    <a:pt x="47" y="212"/>
                    <a:pt x="47" y="212"/>
                    <a:pt x="47" y="212"/>
                  </a:cubicBezTo>
                  <a:cubicBezTo>
                    <a:pt x="42" y="209"/>
                    <a:pt x="36" y="207"/>
                    <a:pt x="31" y="207"/>
                  </a:cubicBezTo>
                  <a:cubicBezTo>
                    <a:pt x="29" y="207"/>
                    <a:pt x="26" y="208"/>
                    <a:pt x="24" y="208"/>
                  </a:cubicBezTo>
                  <a:cubicBezTo>
                    <a:pt x="17" y="210"/>
                    <a:pt x="10" y="215"/>
                    <a:pt x="6" y="221"/>
                  </a:cubicBezTo>
                  <a:cubicBezTo>
                    <a:pt x="6" y="222"/>
                    <a:pt x="6" y="222"/>
                    <a:pt x="6" y="222"/>
                  </a:cubicBezTo>
                  <a:cubicBezTo>
                    <a:pt x="6" y="223"/>
                    <a:pt x="5" y="223"/>
                    <a:pt x="5" y="224"/>
                  </a:cubicBezTo>
                  <a:cubicBezTo>
                    <a:pt x="0" y="235"/>
                    <a:pt x="2" y="248"/>
                    <a:pt x="11" y="257"/>
                  </a:cubicBezTo>
                  <a:cubicBezTo>
                    <a:pt x="100" y="341"/>
                    <a:pt x="100" y="341"/>
                    <a:pt x="100" y="341"/>
                  </a:cubicBezTo>
                  <a:cubicBezTo>
                    <a:pt x="110" y="350"/>
                    <a:pt x="123" y="355"/>
                    <a:pt x="137" y="355"/>
                  </a:cubicBezTo>
                  <a:cubicBezTo>
                    <a:pt x="251" y="355"/>
                    <a:pt x="251" y="355"/>
                    <a:pt x="251" y="355"/>
                  </a:cubicBezTo>
                  <a:cubicBezTo>
                    <a:pt x="266" y="355"/>
                    <a:pt x="279" y="343"/>
                    <a:pt x="279" y="328"/>
                  </a:cubicBezTo>
                  <a:cubicBezTo>
                    <a:pt x="279" y="224"/>
                    <a:pt x="279" y="224"/>
                    <a:pt x="279" y="224"/>
                  </a:cubicBezTo>
                  <a:cubicBezTo>
                    <a:pt x="279" y="174"/>
                    <a:pt x="279" y="174"/>
                    <a:pt x="279" y="174"/>
                  </a:cubicBezTo>
                  <a:cubicBezTo>
                    <a:pt x="279" y="164"/>
                    <a:pt x="272" y="155"/>
                    <a:pt x="262" y="15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6" name="Freeform 64"/>
          <p:cNvSpPr>
            <a:spLocks/>
          </p:cNvSpPr>
          <p:nvPr/>
        </p:nvSpPr>
        <p:spPr bwMode="auto">
          <a:xfrm>
            <a:off x="5262963" y="4251357"/>
            <a:ext cx="65921" cy="18207"/>
          </a:xfrm>
          <a:custGeom>
            <a:avLst/>
            <a:gdLst>
              <a:gd name="T0" fmla="*/ 116 w 119"/>
              <a:gd name="T1" fmla="*/ 23 h 33"/>
              <a:gd name="T2" fmla="*/ 109 w 119"/>
              <a:gd name="T3" fmla="*/ 10 h 33"/>
              <a:gd name="T4" fmla="*/ 93 w 119"/>
              <a:gd name="T5" fmla="*/ 0 h 33"/>
              <a:gd name="T6" fmla="*/ 26 w 119"/>
              <a:gd name="T7" fmla="*/ 0 h 33"/>
              <a:gd name="T8" fmla="*/ 10 w 119"/>
              <a:gd name="T9" fmla="*/ 10 h 33"/>
              <a:gd name="T10" fmla="*/ 3 w 119"/>
              <a:gd name="T11" fmla="*/ 23 h 33"/>
              <a:gd name="T12" fmla="*/ 9 w 119"/>
              <a:gd name="T13" fmla="*/ 33 h 33"/>
              <a:gd name="T14" fmla="*/ 110 w 119"/>
              <a:gd name="T15" fmla="*/ 33 h 33"/>
              <a:gd name="T16" fmla="*/ 116 w 119"/>
              <a:gd name="T1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33">
                <a:moveTo>
                  <a:pt x="116" y="23"/>
                </a:moveTo>
                <a:cubicBezTo>
                  <a:pt x="109" y="10"/>
                  <a:pt x="109" y="10"/>
                  <a:pt x="109" y="10"/>
                </a:cubicBezTo>
                <a:cubicBezTo>
                  <a:pt x="106" y="4"/>
                  <a:pt x="100" y="0"/>
                  <a:pt x="93" y="0"/>
                </a:cubicBezTo>
                <a:cubicBezTo>
                  <a:pt x="26" y="0"/>
                  <a:pt x="26" y="0"/>
                  <a:pt x="26" y="0"/>
                </a:cubicBezTo>
                <a:cubicBezTo>
                  <a:pt x="19" y="0"/>
                  <a:pt x="13" y="4"/>
                  <a:pt x="10" y="10"/>
                </a:cubicBezTo>
                <a:cubicBezTo>
                  <a:pt x="3" y="23"/>
                  <a:pt x="3" y="23"/>
                  <a:pt x="3" y="23"/>
                </a:cubicBezTo>
                <a:cubicBezTo>
                  <a:pt x="0" y="28"/>
                  <a:pt x="4" y="33"/>
                  <a:pt x="9" y="33"/>
                </a:cubicBezTo>
                <a:cubicBezTo>
                  <a:pt x="110" y="33"/>
                  <a:pt x="110" y="33"/>
                  <a:pt x="110" y="33"/>
                </a:cubicBezTo>
                <a:cubicBezTo>
                  <a:pt x="116" y="33"/>
                  <a:pt x="119" y="28"/>
                  <a:pt x="116" y="23"/>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65"/>
          <p:cNvSpPr>
            <a:spLocks noChangeArrowheads="1"/>
          </p:cNvSpPr>
          <p:nvPr/>
        </p:nvSpPr>
        <p:spPr bwMode="auto">
          <a:xfrm>
            <a:off x="5311305" y="4294677"/>
            <a:ext cx="15696" cy="16951"/>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8" name="Oval 66"/>
          <p:cNvSpPr>
            <a:spLocks noChangeArrowheads="1"/>
          </p:cNvSpPr>
          <p:nvPr/>
        </p:nvSpPr>
        <p:spPr bwMode="auto">
          <a:xfrm>
            <a:off x="5267358" y="4303466"/>
            <a:ext cx="35158" cy="38925"/>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7"/>
          <p:cNvSpPr>
            <a:spLocks/>
          </p:cNvSpPr>
          <p:nvPr/>
        </p:nvSpPr>
        <p:spPr bwMode="auto">
          <a:xfrm>
            <a:off x="5134260" y="4441587"/>
            <a:ext cx="65921" cy="18207"/>
          </a:xfrm>
          <a:custGeom>
            <a:avLst/>
            <a:gdLst>
              <a:gd name="T0" fmla="*/ 92 w 118"/>
              <a:gd name="T1" fmla="*/ 0 h 33"/>
              <a:gd name="T2" fmla="*/ 26 w 118"/>
              <a:gd name="T3" fmla="*/ 0 h 33"/>
              <a:gd name="T4" fmla="*/ 9 w 118"/>
              <a:gd name="T5" fmla="*/ 10 h 33"/>
              <a:gd name="T6" fmla="*/ 2 w 118"/>
              <a:gd name="T7" fmla="*/ 24 h 33"/>
              <a:gd name="T8" fmla="*/ 8 w 118"/>
              <a:gd name="T9" fmla="*/ 33 h 33"/>
              <a:gd name="T10" fmla="*/ 110 w 118"/>
              <a:gd name="T11" fmla="*/ 33 h 33"/>
              <a:gd name="T12" fmla="*/ 116 w 118"/>
              <a:gd name="T13" fmla="*/ 24 h 33"/>
              <a:gd name="T14" fmla="*/ 109 w 118"/>
              <a:gd name="T15" fmla="*/ 10 h 33"/>
              <a:gd name="T16" fmla="*/ 92 w 118"/>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
                <a:moveTo>
                  <a:pt x="92" y="0"/>
                </a:moveTo>
                <a:cubicBezTo>
                  <a:pt x="26" y="0"/>
                  <a:pt x="26" y="0"/>
                  <a:pt x="26" y="0"/>
                </a:cubicBezTo>
                <a:cubicBezTo>
                  <a:pt x="19" y="0"/>
                  <a:pt x="12" y="4"/>
                  <a:pt x="9" y="10"/>
                </a:cubicBezTo>
                <a:cubicBezTo>
                  <a:pt x="2" y="24"/>
                  <a:pt x="2" y="24"/>
                  <a:pt x="2" y="24"/>
                </a:cubicBezTo>
                <a:cubicBezTo>
                  <a:pt x="0" y="28"/>
                  <a:pt x="3" y="33"/>
                  <a:pt x="8" y="33"/>
                </a:cubicBezTo>
                <a:cubicBezTo>
                  <a:pt x="110" y="33"/>
                  <a:pt x="110" y="33"/>
                  <a:pt x="110" y="33"/>
                </a:cubicBezTo>
                <a:cubicBezTo>
                  <a:pt x="115" y="33"/>
                  <a:pt x="118" y="28"/>
                  <a:pt x="116" y="24"/>
                </a:cubicBezTo>
                <a:cubicBezTo>
                  <a:pt x="109" y="10"/>
                  <a:pt x="109" y="10"/>
                  <a:pt x="109" y="10"/>
                </a:cubicBezTo>
                <a:cubicBezTo>
                  <a:pt x="105" y="4"/>
                  <a:pt x="99" y="0"/>
                  <a:pt x="92" y="0"/>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0" name="Oval 68"/>
          <p:cNvSpPr>
            <a:spLocks noChangeArrowheads="1"/>
          </p:cNvSpPr>
          <p:nvPr/>
        </p:nvSpPr>
        <p:spPr bwMode="auto">
          <a:xfrm>
            <a:off x="5182602" y="4485534"/>
            <a:ext cx="15696" cy="17579"/>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1" name="Oval 69"/>
          <p:cNvSpPr>
            <a:spLocks noChangeArrowheads="1"/>
          </p:cNvSpPr>
          <p:nvPr/>
        </p:nvSpPr>
        <p:spPr bwMode="auto">
          <a:xfrm>
            <a:off x="5138026" y="4493696"/>
            <a:ext cx="35786" cy="39553"/>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70"/>
          <p:cNvSpPr>
            <a:spLocks noEditPoints="1"/>
          </p:cNvSpPr>
          <p:nvPr/>
        </p:nvSpPr>
        <p:spPr bwMode="auto">
          <a:xfrm>
            <a:off x="5063944" y="4193598"/>
            <a:ext cx="472749" cy="404317"/>
          </a:xfrm>
          <a:custGeom>
            <a:avLst/>
            <a:gdLst>
              <a:gd name="T0" fmla="*/ 669 w 753"/>
              <a:gd name="T1" fmla="*/ 361 h 644"/>
              <a:gd name="T2" fmla="*/ 665 w 753"/>
              <a:gd name="T3" fmla="*/ 306 h 644"/>
              <a:gd name="T4" fmla="*/ 625 w 753"/>
              <a:gd name="T5" fmla="*/ 332 h 644"/>
              <a:gd name="T6" fmla="*/ 510 w 753"/>
              <a:gd name="T7" fmla="*/ 332 h 644"/>
              <a:gd name="T8" fmla="*/ 463 w 753"/>
              <a:gd name="T9" fmla="*/ 280 h 644"/>
              <a:gd name="T10" fmla="*/ 511 w 753"/>
              <a:gd name="T11" fmla="*/ 188 h 644"/>
              <a:gd name="T12" fmla="*/ 546 w 753"/>
              <a:gd name="T13" fmla="*/ 148 h 644"/>
              <a:gd name="T14" fmla="*/ 510 w 753"/>
              <a:gd name="T15" fmla="*/ 146 h 644"/>
              <a:gd name="T16" fmla="*/ 488 w 753"/>
              <a:gd name="T17" fmla="*/ 28 h 644"/>
              <a:gd name="T18" fmla="*/ 435 w 753"/>
              <a:gd name="T19" fmla="*/ 27 h 644"/>
              <a:gd name="T20" fmla="*/ 320 w 753"/>
              <a:gd name="T21" fmla="*/ 27 h 644"/>
              <a:gd name="T22" fmla="*/ 286 w 753"/>
              <a:gd name="T23" fmla="*/ 7 h 644"/>
              <a:gd name="T24" fmla="*/ 276 w 753"/>
              <a:gd name="T25" fmla="*/ 55 h 644"/>
              <a:gd name="T26" fmla="*/ 227 w 753"/>
              <a:gd name="T27" fmla="*/ 148 h 644"/>
              <a:gd name="T28" fmla="*/ 204 w 753"/>
              <a:gd name="T29" fmla="*/ 188 h 644"/>
              <a:gd name="T30" fmla="*/ 229 w 753"/>
              <a:gd name="T31" fmla="*/ 190 h 644"/>
              <a:gd name="T32" fmla="*/ 254 w 753"/>
              <a:gd name="T33" fmla="*/ 305 h 644"/>
              <a:gd name="T34" fmla="*/ 254 w 753"/>
              <a:gd name="T35" fmla="*/ 305 h 644"/>
              <a:gd name="T36" fmla="*/ 214 w 753"/>
              <a:gd name="T37" fmla="*/ 330 h 644"/>
              <a:gd name="T38" fmla="*/ 99 w 753"/>
              <a:gd name="T39" fmla="*/ 330 h 644"/>
              <a:gd name="T40" fmla="*/ 51 w 753"/>
              <a:gd name="T41" fmla="*/ 337 h 644"/>
              <a:gd name="T42" fmla="*/ 24 w 753"/>
              <a:gd name="T43" fmla="*/ 449 h 644"/>
              <a:gd name="T44" fmla="*/ 0 w 753"/>
              <a:gd name="T45" fmla="*/ 452 h 644"/>
              <a:gd name="T46" fmla="*/ 23 w 753"/>
              <a:gd name="T47" fmla="*/ 492 h 644"/>
              <a:gd name="T48" fmla="*/ 72 w 753"/>
              <a:gd name="T49" fmla="*/ 584 h 644"/>
              <a:gd name="T50" fmla="*/ 79 w 753"/>
              <a:gd name="T51" fmla="*/ 635 h 644"/>
              <a:gd name="T52" fmla="*/ 115 w 753"/>
              <a:gd name="T53" fmla="*/ 612 h 644"/>
              <a:gd name="T54" fmla="*/ 230 w 753"/>
              <a:gd name="T55" fmla="*/ 612 h 644"/>
              <a:gd name="T56" fmla="*/ 287 w 753"/>
              <a:gd name="T57" fmla="*/ 616 h 644"/>
              <a:gd name="T58" fmla="*/ 305 w 753"/>
              <a:gd name="T59" fmla="*/ 494 h 644"/>
              <a:gd name="T60" fmla="*/ 340 w 753"/>
              <a:gd name="T61" fmla="*/ 492 h 644"/>
              <a:gd name="T62" fmla="*/ 306 w 753"/>
              <a:gd name="T63" fmla="*/ 452 h 644"/>
              <a:gd name="T64" fmla="*/ 257 w 753"/>
              <a:gd name="T65" fmla="*/ 360 h 644"/>
              <a:gd name="T66" fmla="*/ 303 w 753"/>
              <a:gd name="T67" fmla="*/ 309 h 644"/>
              <a:gd name="T68" fmla="*/ 419 w 753"/>
              <a:gd name="T69" fmla="*/ 309 h 644"/>
              <a:gd name="T70" fmla="*/ 463 w 753"/>
              <a:gd name="T71" fmla="*/ 339 h 644"/>
              <a:gd name="T72" fmla="*/ 435 w 753"/>
              <a:gd name="T73" fmla="*/ 451 h 644"/>
              <a:gd name="T74" fmla="*/ 411 w 753"/>
              <a:gd name="T75" fmla="*/ 454 h 644"/>
              <a:gd name="T76" fmla="*/ 434 w 753"/>
              <a:gd name="T77" fmla="*/ 494 h 644"/>
              <a:gd name="T78" fmla="*/ 483 w 753"/>
              <a:gd name="T79" fmla="*/ 586 h 644"/>
              <a:gd name="T80" fmla="*/ 490 w 753"/>
              <a:gd name="T81" fmla="*/ 636 h 644"/>
              <a:gd name="T82" fmla="*/ 526 w 753"/>
              <a:gd name="T83" fmla="*/ 614 h 644"/>
              <a:gd name="T84" fmla="*/ 641 w 753"/>
              <a:gd name="T85" fmla="*/ 614 h 644"/>
              <a:gd name="T86" fmla="*/ 699 w 753"/>
              <a:gd name="T87" fmla="*/ 618 h 644"/>
              <a:gd name="T88" fmla="*/ 716 w 753"/>
              <a:gd name="T89" fmla="*/ 495 h 644"/>
              <a:gd name="T90" fmla="*/ 753 w 753"/>
              <a:gd name="T91" fmla="*/ 494 h 644"/>
              <a:gd name="T92" fmla="*/ 717 w 753"/>
              <a:gd name="T93" fmla="*/ 454 h 644"/>
              <a:gd name="T94" fmla="*/ 214 w 753"/>
              <a:gd name="T95" fmla="*/ 565 h 644"/>
              <a:gd name="T96" fmla="*/ 65 w 753"/>
              <a:gd name="T97" fmla="*/ 471 h 644"/>
              <a:gd name="T98" fmla="*/ 214 w 753"/>
              <a:gd name="T99" fmla="*/ 377 h 644"/>
              <a:gd name="T100" fmla="*/ 214 w 753"/>
              <a:gd name="T101" fmla="*/ 565 h 644"/>
              <a:gd name="T102" fmla="*/ 270 w 753"/>
              <a:gd name="T103" fmla="*/ 168 h 644"/>
              <a:gd name="T104" fmla="*/ 419 w 753"/>
              <a:gd name="T105" fmla="*/ 74 h 644"/>
              <a:gd name="T106" fmla="*/ 419 w 753"/>
              <a:gd name="T107" fmla="*/ 262 h 644"/>
              <a:gd name="T108" fmla="*/ 625 w 753"/>
              <a:gd name="T109" fmla="*/ 567 h 644"/>
              <a:gd name="T110" fmla="*/ 477 w 753"/>
              <a:gd name="T111" fmla="*/ 473 h 644"/>
              <a:gd name="T112" fmla="*/ 625 w 753"/>
              <a:gd name="T113" fmla="*/ 379 h 644"/>
              <a:gd name="T114" fmla="*/ 625 w 753"/>
              <a:gd name="T115" fmla="*/ 567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53" h="644">
                <a:moveTo>
                  <a:pt x="716" y="451"/>
                </a:moveTo>
                <a:lnTo>
                  <a:pt x="669" y="361"/>
                </a:lnTo>
                <a:lnTo>
                  <a:pt x="694" y="333"/>
                </a:lnTo>
                <a:lnTo>
                  <a:pt x="665" y="306"/>
                </a:lnTo>
                <a:lnTo>
                  <a:pt x="641" y="332"/>
                </a:lnTo>
                <a:lnTo>
                  <a:pt x="625" y="332"/>
                </a:lnTo>
                <a:lnTo>
                  <a:pt x="526" y="332"/>
                </a:lnTo>
                <a:lnTo>
                  <a:pt x="510" y="332"/>
                </a:lnTo>
                <a:lnTo>
                  <a:pt x="492" y="313"/>
                </a:lnTo>
                <a:lnTo>
                  <a:pt x="463" y="280"/>
                </a:lnTo>
                <a:lnTo>
                  <a:pt x="510" y="190"/>
                </a:lnTo>
                <a:lnTo>
                  <a:pt x="511" y="188"/>
                </a:lnTo>
                <a:lnTo>
                  <a:pt x="546" y="188"/>
                </a:lnTo>
                <a:lnTo>
                  <a:pt x="546" y="148"/>
                </a:lnTo>
                <a:lnTo>
                  <a:pt x="511" y="148"/>
                </a:lnTo>
                <a:lnTo>
                  <a:pt x="510" y="146"/>
                </a:lnTo>
                <a:lnTo>
                  <a:pt x="463" y="55"/>
                </a:lnTo>
                <a:lnTo>
                  <a:pt x="488" y="28"/>
                </a:lnTo>
                <a:lnTo>
                  <a:pt x="459" y="0"/>
                </a:lnTo>
                <a:lnTo>
                  <a:pt x="435" y="27"/>
                </a:lnTo>
                <a:lnTo>
                  <a:pt x="419" y="27"/>
                </a:lnTo>
                <a:lnTo>
                  <a:pt x="320" y="27"/>
                </a:lnTo>
                <a:lnTo>
                  <a:pt x="303" y="27"/>
                </a:lnTo>
                <a:lnTo>
                  <a:pt x="286" y="7"/>
                </a:lnTo>
                <a:lnTo>
                  <a:pt x="256" y="34"/>
                </a:lnTo>
                <a:lnTo>
                  <a:pt x="276" y="55"/>
                </a:lnTo>
                <a:lnTo>
                  <a:pt x="229" y="146"/>
                </a:lnTo>
                <a:lnTo>
                  <a:pt x="227" y="148"/>
                </a:lnTo>
                <a:lnTo>
                  <a:pt x="204" y="148"/>
                </a:lnTo>
                <a:lnTo>
                  <a:pt x="204" y="188"/>
                </a:lnTo>
                <a:lnTo>
                  <a:pt x="227" y="188"/>
                </a:lnTo>
                <a:lnTo>
                  <a:pt x="229" y="190"/>
                </a:lnTo>
                <a:lnTo>
                  <a:pt x="276" y="280"/>
                </a:lnTo>
                <a:lnTo>
                  <a:pt x="254" y="305"/>
                </a:lnTo>
                <a:lnTo>
                  <a:pt x="269" y="318"/>
                </a:lnTo>
                <a:lnTo>
                  <a:pt x="254" y="305"/>
                </a:lnTo>
                <a:lnTo>
                  <a:pt x="230" y="330"/>
                </a:lnTo>
                <a:lnTo>
                  <a:pt x="214" y="330"/>
                </a:lnTo>
                <a:lnTo>
                  <a:pt x="115" y="330"/>
                </a:lnTo>
                <a:lnTo>
                  <a:pt x="99" y="330"/>
                </a:lnTo>
                <a:lnTo>
                  <a:pt x="80" y="311"/>
                </a:lnTo>
                <a:lnTo>
                  <a:pt x="51" y="337"/>
                </a:lnTo>
                <a:lnTo>
                  <a:pt x="72" y="360"/>
                </a:lnTo>
                <a:lnTo>
                  <a:pt x="24" y="449"/>
                </a:lnTo>
                <a:lnTo>
                  <a:pt x="23" y="452"/>
                </a:lnTo>
                <a:lnTo>
                  <a:pt x="0" y="452"/>
                </a:lnTo>
                <a:lnTo>
                  <a:pt x="0" y="492"/>
                </a:lnTo>
                <a:lnTo>
                  <a:pt x="23" y="492"/>
                </a:lnTo>
                <a:lnTo>
                  <a:pt x="24" y="494"/>
                </a:lnTo>
                <a:lnTo>
                  <a:pt x="72" y="584"/>
                </a:lnTo>
                <a:lnTo>
                  <a:pt x="50" y="608"/>
                </a:lnTo>
                <a:lnTo>
                  <a:pt x="79" y="635"/>
                </a:lnTo>
                <a:lnTo>
                  <a:pt x="99" y="612"/>
                </a:lnTo>
                <a:lnTo>
                  <a:pt x="115" y="612"/>
                </a:lnTo>
                <a:lnTo>
                  <a:pt x="214" y="612"/>
                </a:lnTo>
                <a:lnTo>
                  <a:pt x="230" y="612"/>
                </a:lnTo>
                <a:lnTo>
                  <a:pt x="257" y="643"/>
                </a:lnTo>
                <a:lnTo>
                  <a:pt x="287" y="616"/>
                </a:lnTo>
                <a:lnTo>
                  <a:pt x="257" y="584"/>
                </a:lnTo>
                <a:lnTo>
                  <a:pt x="305" y="494"/>
                </a:lnTo>
                <a:lnTo>
                  <a:pt x="306" y="492"/>
                </a:lnTo>
                <a:lnTo>
                  <a:pt x="340" y="492"/>
                </a:lnTo>
                <a:lnTo>
                  <a:pt x="340" y="452"/>
                </a:lnTo>
                <a:lnTo>
                  <a:pt x="306" y="452"/>
                </a:lnTo>
                <a:lnTo>
                  <a:pt x="305" y="449"/>
                </a:lnTo>
                <a:lnTo>
                  <a:pt x="257" y="360"/>
                </a:lnTo>
                <a:lnTo>
                  <a:pt x="283" y="331"/>
                </a:lnTo>
                <a:lnTo>
                  <a:pt x="303" y="309"/>
                </a:lnTo>
                <a:lnTo>
                  <a:pt x="320" y="309"/>
                </a:lnTo>
                <a:lnTo>
                  <a:pt x="419" y="309"/>
                </a:lnTo>
                <a:lnTo>
                  <a:pt x="435" y="309"/>
                </a:lnTo>
                <a:lnTo>
                  <a:pt x="463" y="339"/>
                </a:lnTo>
                <a:lnTo>
                  <a:pt x="483" y="361"/>
                </a:lnTo>
                <a:lnTo>
                  <a:pt x="435" y="451"/>
                </a:lnTo>
                <a:lnTo>
                  <a:pt x="434" y="454"/>
                </a:lnTo>
                <a:lnTo>
                  <a:pt x="411" y="454"/>
                </a:lnTo>
                <a:lnTo>
                  <a:pt x="411" y="494"/>
                </a:lnTo>
                <a:lnTo>
                  <a:pt x="434" y="494"/>
                </a:lnTo>
                <a:lnTo>
                  <a:pt x="435" y="495"/>
                </a:lnTo>
                <a:lnTo>
                  <a:pt x="483" y="586"/>
                </a:lnTo>
                <a:lnTo>
                  <a:pt x="461" y="610"/>
                </a:lnTo>
                <a:lnTo>
                  <a:pt x="490" y="636"/>
                </a:lnTo>
                <a:lnTo>
                  <a:pt x="510" y="614"/>
                </a:lnTo>
                <a:lnTo>
                  <a:pt x="526" y="614"/>
                </a:lnTo>
                <a:lnTo>
                  <a:pt x="625" y="614"/>
                </a:lnTo>
                <a:lnTo>
                  <a:pt x="641" y="614"/>
                </a:lnTo>
                <a:lnTo>
                  <a:pt x="669" y="644"/>
                </a:lnTo>
                <a:lnTo>
                  <a:pt x="699" y="618"/>
                </a:lnTo>
                <a:lnTo>
                  <a:pt x="669" y="586"/>
                </a:lnTo>
                <a:lnTo>
                  <a:pt x="716" y="495"/>
                </a:lnTo>
                <a:lnTo>
                  <a:pt x="717" y="494"/>
                </a:lnTo>
                <a:lnTo>
                  <a:pt x="753" y="494"/>
                </a:lnTo>
                <a:lnTo>
                  <a:pt x="753" y="454"/>
                </a:lnTo>
                <a:lnTo>
                  <a:pt x="717" y="454"/>
                </a:lnTo>
                <a:lnTo>
                  <a:pt x="716" y="451"/>
                </a:lnTo>
                <a:close/>
                <a:moveTo>
                  <a:pt x="214" y="565"/>
                </a:moveTo>
                <a:lnTo>
                  <a:pt x="115" y="565"/>
                </a:lnTo>
                <a:lnTo>
                  <a:pt x="65" y="471"/>
                </a:lnTo>
                <a:lnTo>
                  <a:pt x="115" y="377"/>
                </a:lnTo>
                <a:lnTo>
                  <a:pt x="214" y="377"/>
                </a:lnTo>
                <a:lnTo>
                  <a:pt x="264" y="471"/>
                </a:lnTo>
                <a:lnTo>
                  <a:pt x="214" y="565"/>
                </a:lnTo>
                <a:close/>
                <a:moveTo>
                  <a:pt x="320" y="262"/>
                </a:moveTo>
                <a:lnTo>
                  <a:pt x="270" y="168"/>
                </a:lnTo>
                <a:lnTo>
                  <a:pt x="320" y="74"/>
                </a:lnTo>
                <a:lnTo>
                  <a:pt x="419" y="74"/>
                </a:lnTo>
                <a:lnTo>
                  <a:pt x="469" y="168"/>
                </a:lnTo>
                <a:lnTo>
                  <a:pt x="419" y="262"/>
                </a:lnTo>
                <a:lnTo>
                  <a:pt x="320" y="262"/>
                </a:lnTo>
                <a:close/>
                <a:moveTo>
                  <a:pt x="625" y="567"/>
                </a:moveTo>
                <a:lnTo>
                  <a:pt x="526" y="567"/>
                </a:lnTo>
                <a:lnTo>
                  <a:pt x="477" y="473"/>
                </a:lnTo>
                <a:lnTo>
                  <a:pt x="526" y="379"/>
                </a:lnTo>
                <a:lnTo>
                  <a:pt x="625" y="379"/>
                </a:lnTo>
                <a:lnTo>
                  <a:pt x="675" y="473"/>
                </a:lnTo>
                <a:lnTo>
                  <a:pt x="625" y="567"/>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71"/>
          <p:cNvSpPr>
            <a:spLocks/>
          </p:cNvSpPr>
          <p:nvPr/>
        </p:nvSpPr>
        <p:spPr bwMode="auto">
          <a:xfrm>
            <a:off x="5392922" y="4442842"/>
            <a:ext cx="65294" cy="18207"/>
          </a:xfrm>
          <a:custGeom>
            <a:avLst/>
            <a:gdLst>
              <a:gd name="T0" fmla="*/ 116 w 118"/>
              <a:gd name="T1" fmla="*/ 23 h 33"/>
              <a:gd name="T2" fmla="*/ 109 w 118"/>
              <a:gd name="T3" fmla="*/ 10 h 33"/>
              <a:gd name="T4" fmla="*/ 92 w 118"/>
              <a:gd name="T5" fmla="*/ 0 h 33"/>
              <a:gd name="T6" fmla="*/ 26 w 118"/>
              <a:gd name="T7" fmla="*/ 0 h 33"/>
              <a:gd name="T8" fmla="*/ 9 w 118"/>
              <a:gd name="T9" fmla="*/ 10 h 33"/>
              <a:gd name="T10" fmla="*/ 2 w 118"/>
              <a:gd name="T11" fmla="*/ 23 h 33"/>
              <a:gd name="T12" fmla="*/ 8 w 118"/>
              <a:gd name="T13" fmla="*/ 33 h 33"/>
              <a:gd name="T14" fmla="*/ 110 w 118"/>
              <a:gd name="T15" fmla="*/ 33 h 33"/>
              <a:gd name="T16" fmla="*/ 116 w 118"/>
              <a:gd name="T17" fmla="*/ 2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
                <a:moveTo>
                  <a:pt x="116" y="23"/>
                </a:moveTo>
                <a:cubicBezTo>
                  <a:pt x="109" y="10"/>
                  <a:pt x="109" y="10"/>
                  <a:pt x="109" y="10"/>
                </a:cubicBezTo>
                <a:cubicBezTo>
                  <a:pt x="106" y="4"/>
                  <a:pt x="99" y="0"/>
                  <a:pt x="92" y="0"/>
                </a:cubicBezTo>
                <a:cubicBezTo>
                  <a:pt x="26" y="0"/>
                  <a:pt x="26" y="0"/>
                  <a:pt x="26" y="0"/>
                </a:cubicBezTo>
                <a:cubicBezTo>
                  <a:pt x="19" y="0"/>
                  <a:pt x="13" y="4"/>
                  <a:pt x="9" y="10"/>
                </a:cubicBezTo>
                <a:cubicBezTo>
                  <a:pt x="2" y="23"/>
                  <a:pt x="2" y="23"/>
                  <a:pt x="2" y="23"/>
                </a:cubicBezTo>
                <a:cubicBezTo>
                  <a:pt x="0" y="28"/>
                  <a:pt x="3" y="33"/>
                  <a:pt x="8" y="33"/>
                </a:cubicBezTo>
                <a:cubicBezTo>
                  <a:pt x="110" y="33"/>
                  <a:pt x="110" y="33"/>
                  <a:pt x="110" y="33"/>
                </a:cubicBezTo>
                <a:cubicBezTo>
                  <a:pt x="115" y="33"/>
                  <a:pt x="118" y="28"/>
                  <a:pt x="116" y="23"/>
                </a:cubicBez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4" name="Oval 72"/>
          <p:cNvSpPr>
            <a:spLocks noChangeArrowheads="1"/>
          </p:cNvSpPr>
          <p:nvPr/>
        </p:nvSpPr>
        <p:spPr bwMode="auto">
          <a:xfrm>
            <a:off x="5440636" y="4486162"/>
            <a:ext cx="15696" cy="17579"/>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5" name="Oval 73"/>
          <p:cNvSpPr>
            <a:spLocks noChangeArrowheads="1"/>
          </p:cNvSpPr>
          <p:nvPr/>
        </p:nvSpPr>
        <p:spPr bwMode="auto">
          <a:xfrm>
            <a:off x="5396689" y="4494952"/>
            <a:ext cx="35158" cy="38925"/>
          </a:xfrm>
          <a:prstGeom prst="ellipse">
            <a:avLst/>
          </a:pr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74"/>
          <p:cNvSpPr>
            <a:spLocks noEditPoints="1"/>
          </p:cNvSpPr>
          <p:nvPr/>
        </p:nvSpPr>
        <p:spPr bwMode="auto">
          <a:xfrm>
            <a:off x="4522134" y="4188575"/>
            <a:ext cx="412478" cy="433825"/>
          </a:xfrm>
          <a:custGeom>
            <a:avLst/>
            <a:gdLst>
              <a:gd name="T0" fmla="*/ 683 w 743"/>
              <a:gd name="T1" fmla="*/ 2 h 778"/>
              <a:gd name="T2" fmla="*/ 609 w 743"/>
              <a:gd name="T3" fmla="*/ 27 h 778"/>
              <a:gd name="T4" fmla="*/ 481 w 743"/>
              <a:gd name="T5" fmla="*/ 115 h 778"/>
              <a:gd name="T6" fmla="*/ 437 w 743"/>
              <a:gd name="T7" fmla="*/ 0 h 778"/>
              <a:gd name="T8" fmla="*/ 275 w 743"/>
              <a:gd name="T9" fmla="*/ 26 h 778"/>
              <a:gd name="T10" fmla="*/ 206 w 743"/>
              <a:gd name="T11" fmla="*/ 149 h 778"/>
              <a:gd name="T12" fmla="*/ 118 w 743"/>
              <a:gd name="T13" fmla="*/ 15 h 778"/>
              <a:gd name="T14" fmla="*/ 47 w 743"/>
              <a:gd name="T15" fmla="*/ 9 h 778"/>
              <a:gd name="T16" fmla="*/ 9 w 743"/>
              <a:gd name="T17" fmla="*/ 218 h 778"/>
              <a:gd name="T18" fmla="*/ 81 w 743"/>
              <a:gd name="T19" fmla="*/ 224 h 778"/>
              <a:gd name="T20" fmla="*/ 76 w 743"/>
              <a:gd name="T21" fmla="*/ 134 h 778"/>
              <a:gd name="T22" fmla="*/ 99 w 743"/>
              <a:gd name="T23" fmla="*/ 144 h 778"/>
              <a:gd name="T24" fmla="*/ 146 w 743"/>
              <a:gd name="T25" fmla="*/ 221 h 778"/>
              <a:gd name="T26" fmla="*/ 116 w 743"/>
              <a:gd name="T27" fmla="*/ 490 h 778"/>
              <a:gd name="T28" fmla="*/ 8 w 743"/>
              <a:gd name="T29" fmla="*/ 557 h 778"/>
              <a:gd name="T30" fmla="*/ 33 w 743"/>
              <a:gd name="T31" fmla="*/ 778 h 778"/>
              <a:gd name="T32" fmla="*/ 735 w 743"/>
              <a:gd name="T33" fmla="*/ 753 h 778"/>
              <a:gd name="T34" fmla="*/ 667 w 743"/>
              <a:gd name="T35" fmla="*/ 490 h 778"/>
              <a:gd name="T36" fmla="*/ 627 w 743"/>
              <a:gd name="T37" fmla="*/ 338 h 778"/>
              <a:gd name="T38" fmla="*/ 643 w 743"/>
              <a:gd name="T39" fmla="*/ 143 h 778"/>
              <a:gd name="T40" fmla="*/ 660 w 743"/>
              <a:gd name="T41" fmla="*/ 115 h 778"/>
              <a:gd name="T42" fmla="*/ 648 w 743"/>
              <a:gd name="T43" fmla="*/ 165 h 778"/>
              <a:gd name="T44" fmla="*/ 675 w 743"/>
              <a:gd name="T45" fmla="*/ 232 h 778"/>
              <a:gd name="T46" fmla="*/ 741 w 743"/>
              <a:gd name="T47" fmla="*/ 205 h 778"/>
              <a:gd name="T48" fmla="*/ 332 w 743"/>
              <a:gd name="T49" fmla="*/ 62 h 778"/>
              <a:gd name="T50" fmla="*/ 415 w 743"/>
              <a:gd name="T51" fmla="*/ 96 h 778"/>
              <a:gd name="T52" fmla="*/ 360 w 743"/>
              <a:gd name="T53" fmla="*/ 94 h 778"/>
              <a:gd name="T54" fmla="*/ 332 w 743"/>
              <a:gd name="T55" fmla="*/ 62 h 778"/>
              <a:gd name="T56" fmla="*/ 383 w 743"/>
              <a:gd name="T57" fmla="*/ 156 h 778"/>
              <a:gd name="T58" fmla="*/ 472 w 743"/>
              <a:gd name="T59" fmla="*/ 406 h 778"/>
              <a:gd name="T60" fmla="*/ 419 w 743"/>
              <a:gd name="T61" fmla="*/ 360 h 778"/>
              <a:gd name="T62" fmla="*/ 331 w 743"/>
              <a:gd name="T63" fmla="*/ 353 h 778"/>
              <a:gd name="T64" fmla="*/ 324 w 743"/>
              <a:gd name="T65" fmla="*/ 406 h 778"/>
              <a:gd name="T66" fmla="*/ 207 w 743"/>
              <a:gd name="T67" fmla="*/ 240 h 778"/>
              <a:gd name="T68" fmla="*/ 281 w 743"/>
              <a:gd name="T69" fmla="*/ 586 h 778"/>
              <a:gd name="T70" fmla="*/ 467 w 743"/>
              <a:gd name="T71" fmla="*/ 558 h 778"/>
              <a:gd name="T72" fmla="*/ 324 w 743"/>
              <a:gd name="T73" fmla="*/ 586 h 778"/>
              <a:gd name="T74" fmla="*/ 299 w 743"/>
              <a:gd name="T75" fmla="*/ 625 h 778"/>
              <a:gd name="T76" fmla="*/ 281 w 743"/>
              <a:gd name="T77" fmla="*/ 586 h 778"/>
              <a:gd name="T78" fmla="*/ 509 w 743"/>
              <a:gd name="T79" fmla="*/ 716 h 778"/>
              <a:gd name="T80" fmla="*/ 506 w 743"/>
              <a:gd name="T81" fmla="*/ 511 h 778"/>
              <a:gd name="T82" fmla="*/ 234 w 743"/>
              <a:gd name="T83" fmla="*/ 514 h 778"/>
              <a:gd name="T84" fmla="*/ 178 w 743"/>
              <a:gd name="T85" fmla="*/ 716 h 778"/>
              <a:gd name="T86" fmla="*/ 221 w 743"/>
              <a:gd name="T87" fmla="*/ 448 h 778"/>
              <a:gd name="T88" fmla="*/ 493 w 743"/>
              <a:gd name="T89" fmla="*/ 468 h 778"/>
              <a:gd name="T90" fmla="*/ 565 w 743"/>
              <a:gd name="T91" fmla="*/ 338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43" h="778">
                <a:moveTo>
                  <a:pt x="696" y="9"/>
                </a:moveTo>
                <a:cubicBezTo>
                  <a:pt x="695" y="4"/>
                  <a:pt x="689" y="0"/>
                  <a:pt x="683" y="2"/>
                </a:cubicBezTo>
                <a:cubicBezTo>
                  <a:pt x="625" y="15"/>
                  <a:pt x="625" y="15"/>
                  <a:pt x="625" y="15"/>
                </a:cubicBezTo>
                <a:cubicBezTo>
                  <a:pt x="618" y="17"/>
                  <a:pt x="612" y="21"/>
                  <a:pt x="609" y="27"/>
                </a:cubicBezTo>
                <a:cubicBezTo>
                  <a:pt x="537" y="149"/>
                  <a:pt x="537" y="149"/>
                  <a:pt x="537" y="149"/>
                </a:cubicBezTo>
                <a:cubicBezTo>
                  <a:pt x="520" y="135"/>
                  <a:pt x="501" y="124"/>
                  <a:pt x="481" y="115"/>
                </a:cubicBezTo>
                <a:cubicBezTo>
                  <a:pt x="468" y="26"/>
                  <a:pt x="468" y="26"/>
                  <a:pt x="468" y="26"/>
                </a:cubicBezTo>
                <a:cubicBezTo>
                  <a:pt x="466" y="11"/>
                  <a:pt x="452" y="0"/>
                  <a:pt x="437" y="0"/>
                </a:cubicBezTo>
                <a:cubicBezTo>
                  <a:pt x="306" y="0"/>
                  <a:pt x="306" y="0"/>
                  <a:pt x="306" y="0"/>
                </a:cubicBezTo>
                <a:cubicBezTo>
                  <a:pt x="290" y="0"/>
                  <a:pt x="277" y="11"/>
                  <a:pt x="275" y="26"/>
                </a:cubicBezTo>
                <a:cubicBezTo>
                  <a:pt x="262" y="115"/>
                  <a:pt x="262" y="115"/>
                  <a:pt x="262" y="115"/>
                </a:cubicBezTo>
                <a:cubicBezTo>
                  <a:pt x="242" y="124"/>
                  <a:pt x="223" y="135"/>
                  <a:pt x="206" y="149"/>
                </a:cubicBezTo>
                <a:cubicBezTo>
                  <a:pt x="134" y="27"/>
                  <a:pt x="134" y="27"/>
                  <a:pt x="134" y="27"/>
                </a:cubicBezTo>
                <a:cubicBezTo>
                  <a:pt x="130" y="21"/>
                  <a:pt x="125" y="17"/>
                  <a:pt x="118" y="15"/>
                </a:cubicBezTo>
                <a:cubicBezTo>
                  <a:pt x="60" y="2"/>
                  <a:pt x="60" y="2"/>
                  <a:pt x="60" y="2"/>
                </a:cubicBezTo>
                <a:cubicBezTo>
                  <a:pt x="54" y="0"/>
                  <a:pt x="48" y="4"/>
                  <a:pt x="47" y="9"/>
                </a:cubicBezTo>
                <a:cubicBezTo>
                  <a:pt x="1" y="205"/>
                  <a:pt x="1" y="205"/>
                  <a:pt x="1" y="205"/>
                </a:cubicBezTo>
                <a:cubicBezTo>
                  <a:pt x="0" y="211"/>
                  <a:pt x="4" y="217"/>
                  <a:pt x="9" y="218"/>
                </a:cubicBezTo>
                <a:cubicBezTo>
                  <a:pt x="68" y="232"/>
                  <a:pt x="68" y="232"/>
                  <a:pt x="68" y="232"/>
                </a:cubicBezTo>
                <a:cubicBezTo>
                  <a:pt x="74" y="233"/>
                  <a:pt x="79" y="229"/>
                  <a:pt x="81" y="224"/>
                </a:cubicBezTo>
                <a:cubicBezTo>
                  <a:pt x="94" y="165"/>
                  <a:pt x="94" y="165"/>
                  <a:pt x="94" y="165"/>
                </a:cubicBezTo>
                <a:cubicBezTo>
                  <a:pt x="76" y="134"/>
                  <a:pt x="76" y="134"/>
                  <a:pt x="76" y="134"/>
                </a:cubicBezTo>
                <a:cubicBezTo>
                  <a:pt x="89" y="126"/>
                  <a:pt x="89" y="126"/>
                  <a:pt x="89" y="126"/>
                </a:cubicBezTo>
                <a:cubicBezTo>
                  <a:pt x="99" y="144"/>
                  <a:pt x="99" y="144"/>
                  <a:pt x="99" y="144"/>
                </a:cubicBezTo>
                <a:cubicBezTo>
                  <a:pt x="99" y="143"/>
                  <a:pt x="99" y="143"/>
                  <a:pt x="99" y="143"/>
                </a:cubicBezTo>
                <a:cubicBezTo>
                  <a:pt x="146" y="221"/>
                  <a:pt x="146" y="221"/>
                  <a:pt x="146" y="221"/>
                </a:cubicBezTo>
                <a:cubicBezTo>
                  <a:pt x="127" y="256"/>
                  <a:pt x="116" y="296"/>
                  <a:pt x="116" y="338"/>
                </a:cubicBezTo>
                <a:cubicBezTo>
                  <a:pt x="116" y="490"/>
                  <a:pt x="116" y="490"/>
                  <a:pt x="116" y="490"/>
                </a:cubicBezTo>
                <a:cubicBezTo>
                  <a:pt x="76" y="490"/>
                  <a:pt x="76" y="490"/>
                  <a:pt x="76" y="490"/>
                </a:cubicBezTo>
                <a:cubicBezTo>
                  <a:pt x="38" y="490"/>
                  <a:pt x="8" y="520"/>
                  <a:pt x="8" y="557"/>
                </a:cubicBezTo>
                <a:cubicBezTo>
                  <a:pt x="8" y="753"/>
                  <a:pt x="8" y="753"/>
                  <a:pt x="8" y="753"/>
                </a:cubicBezTo>
                <a:cubicBezTo>
                  <a:pt x="8" y="767"/>
                  <a:pt x="19" y="778"/>
                  <a:pt x="33" y="778"/>
                </a:cubicBezTo>
                <a:cubicBezTo>
                  <a:pt x="271" y="778"/>
                  <a:pt x="562" y="778"/>
                  <a:pt x="709" y="778"/>
                </a:cubicBezTo>
                <a:cubicBezTo>
                  <a:pt x="723" y="778"/>
                  <a:pt x="735" y="767"/>
                  <a:pt x="735" y="753"/>
                </a:cubicBezTo>
                <a:cubicBezTo>
                  <a:pt x="735" y="557"/>
                  <a:pt x="735" y="557"/>
                  <a:pt x="735" y="557"/>
                </a:cubicBezTo>
                <a:cubicBezTo>
                  <a:pt x="735" y="520"/>
                  <a:pt x="704" y="490"/>
                  <a:pt x="667" y="490"/>
                </a:cubicBezTo>
                <a:cubicBezTo>
                  <a:pt x="627" y="490"/>
                  <a:pt x="627" y="490"/>
                  <a:pt x="627" y="490"/>
                </a:cubicBezTo>
                <a:cubicBezTo>
                  <a:pt x="627" y="338"/>
                  <a:pt x="627" y="338"/>
                  <a:pt x="627" y="338"/>
                </a:cubicBezTo>
                <a:cubicBezTo>
                  <a:pt x="627" y="296"/>
                  <a:pt x="616" y="256"/>
                  <a:pt x="597" y="221"/>
                </a:cubicBezTo>
                <a:cubicBezTo>
                  <a:pt x="643" y="143"/>
                  <a:pt x="643" y="143"/>
                  <a:pt x="643" y="143"/>
                </a:cubicBezTo>
                <a:cubicBezTo>
                  <a:pt x="644" y="144"/>
                  <a:pt x="644" y="144"/>
                  <a:pt x="644" y="144"/>
                </a:cubicBezTo>
                <a:cubicBezTo>
                  <a:pt x="660" y="115"/>
                  <a:pt x="660" y="115"/>
                  <a:pt x="660" y="115"/>
                </a:cubicBezTo>
                <a:cubicBezTo>
                  <a:pt x="673" y="123"/>
                  <a:pt x="673" y="123"/>
                  <a:pt x="673" y="123"/>
                </a:cubicBezTo>
                <a:cubicBezTo>
                  <a:pt x="648" y="165"/>
                  <a:pt x="648" y="165"/>
                  <a:pt x="648" y="165"/>
                </a:cubicBezTo>
                <a:cubicBezTo>
                  <a:pt x="662" y="224"/>
                  <a:pt x="662" y="224"/>
                  <a:pt x="662" y="224"/>
                </a:cubicBezTo>
                <a:cubicBezTo>
                  <a:pt x="663" y="229"/>
                  <a:pt x="669" y="233"/>
                  <a:pt x="675" y="232"/>
                </a:cubicBezTo>
                <a:cubicBezTo>
                  <a:pt x="733" y="218"/>
                  <a:pt x="733" y="218"/>
                  <a:pt x="733" y="218"/>
                </a:cubicBezTo>
                <a:cubicBezTo>
                  <a:pt x="739" y="217"/>
                  <a:pt x="743" y="211"/>
                  <a:pt x="741" y="205"/>
                </a:cubicBezTo>
                <a:lnTo>
                  <a:pt x="696" y="9"/>
                </a:lnTo>
                <a:close/>
                <a:moveTo>
                  <a:pt x="332" y="62"/>
                </a:moveTo>
                <a:cubicBezTo>
                  <a:pt x="410" y="62"/>
                  <a:pt x="410" y="62"/>
                  <a:pt x="410" y="62"/>
                </a:cubicBezTo>
                <a:cubicBezTo>
                  <a:pt x="415" y="96"/>
                  <a:pt x="415" y="96"/>
                  <a:pt x="415" y="96"/>
                </a:cubicBezTo>
                <a:cubicBezTo>
                  <a:pt x="405" y="95"/>
                  <a:pt x="394" y="94"/>
                  <a:pt x="383" y="94"/>
                </a:cubicBezTo>
                <a:cubicBezTo>
                  <a:pt x="360" y="94"/>
                  <a:pt x="360" y="94"/>
                  <a:pt x="360" y="94"/>
                </a:cubicBezTo>
                <a:cubicBezTo>
                  <a:pt x="349" y="94"/>
                  <a:pt x="338" y="95"/>
                  <a:pt x="327" y="96"/>
                </a:cubicBezTo>
                <a:lnTo>
                  <a:pt x="332" y="62"/>
                </a:lnTo>
                <a:close/>
                <a:moveTo>
                  <a:pt x="360" y="156"/>
                </a:moveTo>
                <a:cubicBezTo>
                  <a:pt x="383" y="156"/>
                  <a:pt x="383" y="156"/>
                  <a:pt x="383" y="156"/>
                </a:cubicBezTo>
                <a:cubicBezTo>
                  <a:pt x="447" y="156"/>
                  <a:pt x="504" y="190"/>
                  <a:pt x="536" y="240"/>
                </a:cubicBezTo>
                <a:cubicBezTo>
                  <a:pt x="472" y="406"/>
                  <a:pt x="472" y="406"/>
                  <a:pt x="472" y="406"/>
                </a:cubicBezTo>
                <a:cubicBezTo>
                  <a:pt x="419" y="406"/>
                  <a:pt x="419" y="406"/>
                  <a:pt x="419" y="406"/>
                </a:cubicBezTo>
                <a:cubicBezTo>
                  <a:pt x="419" y="360"/>
                  <a:pt x="419" y="360"/>
                  <a:pt x="419" y="360"/>
                </a:cubicBezTo>
                <a:cubicBezTo>
                  <a:pt x="419" y="357"/>
                  <a:pt x="415" y="353"/>
                  <a:pt x="411" y="353"/>
                </a:cubicBezTo>
                <a:cubicBezTo>
                  <a:pt x="331" y="353"/>
                  <a:pt x="331" y="353"/>
                  <a:pt x="331" y="353"/>
                </a:cubicBezTo>
                <a:cubicBezTo>
                  <a:pt x="327" y="353"/>
                  <a:pt x="324" y="357"/>
                  <a:pt x="324" y="360"/>
                </a:cubicBezTo>
                <a:cubicBezTo>
                  <a:pt x="324" y="406"/>
                  <a:pt x="324" y="406"/>
                  <a:pt x="324" y="406"/>
                </a:cubicBezTo>
                <a:cubicBezTo>
                  <a:pt x="271" y="406"/>
                  <a:pt x="271" y="406"/>
                  <a:pt x="271" y="406"/>
                </a:cubicBezTo>
                <a:cubicBezTo>
                  <a:pt x="207" y="240"/>
                  <a:pt x="207" y="240"/>
                  <a:pt x="207" y="240"/>
                </a:cubicBezTo>
                <a:cubicBezTo>
                  <a:pt x="239" y="190"/>
                  <a:pt x="296" y="156"/>
                  <a:pt x="360" y="156"/>
                </a:cubicBezTo>
                <a:close/>
                <a:moveTo>
                  <a:pt x="281" y="586"/>
                </a:moveTo>
                <a:cubicBezTo>
                  <a:pt x="281" y="558"/>
                  <a:pt x="281" y="558"/>
                  <a:pt x="281" y="558"/>
                </a:cubicBezTo>
                <a:cubicBezTo>
                  <a:pt x="467" y="558"/>
                  <a:pt x="467" y="558"/>
                  <a:pt x="467" y="558"/>
                </a:cubicBezTo>
                <a:cubicBezTo>
                  <a:pt x="467" y="586"/>
                  <a:pt x="467" y="586"/>
                  <a:pt x="467" y="586"/>
                </a:cubicBezTo>
                <a:cubicBezTo>
                  <a:pt x="324" y="586"/>
                  <a:pt x="324" y="586"/>
                  <a:pt x="324" y="586"/>
                </a:cubicBezTo>
                <a:cubicBezTo>
                  <a:pt x="324" y="625"/>
                  <a:pt x="324" y="625"/>
                  <a:pt x="324" y="625"/>
                </a:cubicBezTo>
                <a:cubicBezTo>
                  <a:pt x="299" y="625"/>
                  <a:pt x="299" y="625"/>
                  <a:pt x="299" y="625"/>
                </a:cubicBezTo>
                <a:cubicBezTo>
                  <a:pt x="299" y="586"/>
                  <a:pt x="299" y="586"/>
                  <a:pt x="299" y="586"/>
                </a:cubicBezTo>
                <a:lnTo>
                  <a:pt x="281" y="586"/>
                </a:lnTo>
                <a:close/>
                <a:moveTo>
                  <a:pt x="565" y="716"/>
                </a:moveTo>
                <a:cubicBezTo>
                  <a:pt x="509" y="716"/>
                  <a:pt x="509" y="716"/>
                  <a:pt x="509" y="716"/>
                </a:cubicBezTo>
                <a:cubicBezTo>
                  <a:pt x="509" y="514"/>
                  <a:pt x="509" y="514"/>
                  <a:pt x="509" y="514"/>
                </a:cubicBezTo>
                <a:cubicBezTo>
                  <a:pt x="509" y="512"/>
                  <a:pt x="508" y="511"/>
                  <a:pt x="506" y="511"/>
                </a:cubicBezTo>
                <a:cubicBezTo>
                  <a:pt x="237" y="511"/>
                  <a:pt x="237" y="511"/>
                  <a:pt x="237" y="511"/>
                </a:cubicBezTo>
                <a:cubicBezTo>
                  <a:pt x="235" y="511"/>
                  <a:pt x="234" y="512"/>
                  <a:pt x="234" y="514"/>
                </a:cubicBezTo>
                <a:cubicBezTo>
                  <a:pt x="234" y="716"/>
                  <a:pt x="234" y="716"/>
                  <a:pt x="234" y="716"/>
                </a:cubicBezTo>
                <a:cubicBezTo>
                  <a:pt x="178" y="716"/>
                  <a:pt x="178" y="716"/>
                  <a:pt x="178" y="716"/>
                </a:cubicBezTo>
                <a:cubicBezTo>
                  <a:pt x="178" y="338"/>
                  <a:pt x="178" y="338"/>
                  <a:pt x="178" y="338"/>
                </a:cubicBezTo>
                <a:cubicBezTo>
                  <a:pt x="221" y="448"/>
                  <a:pt x="221" y="448"/>
                  <a:pt x="221" y="448"/>
                </a:cubicBezTo>
                <a:cubicBezTo>
                  <a:pt x="226" y="460"/>
                  <a:pt x="237" y="468"/>
                  <a:pt x="250" y="468"/>
                </a:cubicBezTo>
                <a:cubicBezTo>
                  <a:pt x="493" y="468"/>
                  <a:pt x="493" y="468"/>
                  <a:pt x="493" y="468"/>
                </a:cubicBezTo>
                <a:cubicBezTo>
                  <a:pt x="506" y="468"/>
                  <a:pt x="517" y="460"/>
                  <a:pt x="522" y="448"/>
                </a:cubicBezTo>
                <a:cubicBezTo>
                  <a:pt x="565" y="338"/>
                  <a:pt x="565" y="338"/>
                  <a:pt x="565" y="338"/>
                </a:cubicBezTo>
                <a:lnTo>
                  <a:pt x="565" y="716"/>
                </a:lnTo>
                <a:close/>
              </a:path>
            </a:pathLst>
          </a:custGeom>
          <a:solidFill>
            <a:srgbClr val="202A36"/>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nvGrpSpPr>
          <p:cNvPr id="97" name="组合 96"/>
          <p:cNvGrpSpPr/>
          <p:nvPr/>
        </p:nvGrpSpPr>
        <p:grpSpPr>
          <a:xfrm>
            <a:off x="6952447" y="2302323"/>
            <a:ext cx="2248775" cy="2381973"/>
            <a:chOff x="2981326" y="844551"/>
            <a:chExt cx="5038724" cy="5337175"/>
          </a:xfrm>
          <a:solidFill>
            <a:srgbClr val="202A36"/>
          </a:solidFill>
        </p:grpSpPr>
        <p:sp>
          <p:nvSpPr>
            <p:cNvPr id="98" name="Freeform 5"/>
            <p:cNvSpPr>
              <a:spLocks noEditPoints="1"/>
            </p:cNvSpPr>
            <p:nvPr/>
          </p:nvSpPr>
          <p:spPr bwMode="auto">
            <a:xfrm>
              <a:off x="4468813" y="5446713"/>
              <a:ext cx="625475" cy="668338"/>
            </a:xfrm>
            <a:custGeom>
              <a:avLst/>
              <a:gdLst>
                <a:gd name="T0" fmla="*/ 125 w 307"/>
                <a:gd name="T1" fmla="*/ 153 h 327"/>
                <a:gd name="T2" fmla="*/ 128 w 307"/>
                <a:gd name="T3" fmla="*/ 160 h 327"/>
                <a:gd name="T4" fmla="*/ 117 w 307"/>
                <a:gd name="T5" fmla="*/ 171 h 327"/>
                <a:gd name="T6" fmla="*/ 134 w 307"/>
                <a:gd name="T7" fmla="*/ 188 h 327"/>
                <a:gd name="T8" fmla="*/ 145 w 307"/>
                <a:gd name="T9" fmla="*/ 177 h 327"/>
                <a:gd name="T10" fmla="*/ 151 w 307"/>
                <a:gd name="T11" fmla="*/ 180 h 327"/>
                <a:gd name="T12" fmla="*/ 148 w 307"/>
                <a:gd name="T13" fmla="*/ 190 h 327"/>
                <a:gd name="T14" fmla="*/ 171 w 307"/>
                <a:gd name="T15" fmla="*/ 198 h 327"/>
                <a:gd name="T16" fmla="*/ 177 w 307"/>
                <a:gd name="T17" fmla="*/ 181 h 327"/>
                <a:gd name="T18" fmla="*/ 197 w 307"/>
                <a:gd name="T19" fmla="*/ 170 h 327"/>
                <a:gd name="T20" fmla="*/ 135 w 307"/>
                <a:gd name="T21" fmla="*/ 108 h 327"/>
                <a:gd name="T22" fmla="*/ 124 w 307"/>
                <a:gd name="T23" fmla="*/ 128 h 327"/>
                <a:gd name="T24" fmla="*/ 105 w 307"/>
                <a:gd name="T25" fmla="*/ 135 h 327"/>
                <a:gd name="T26" fmla="*/ 113 w 307"/>
                <a:gd name="T27" fmla="*/ 158 h 327"/>
                <a:gd name="T28" fmla="*/ 125 w 307"/>
                <a:gd name="T29" fmla="*/ 153 h 327"/>
                <a:gd name="T30" fmla="*/ 291 w 307"/>
                <a:gd name="T31" fmla="*/ 51 h 327"/>
                <a:gd name="T32" fmla="*/ 307 w 307"/>
                <a:gd name="T33" fmla="*/ 35 h 327"/>
                <a:gd name="T34" fmla="*/ 273 w 307"/>
                <a:gd name="T35" fmla="*/ 0 h 327"/>
                <a:gd name="T36" fmla="*/ 257 w 307"/>
                <a:gd name="T37" fmla="*/ 16 h 327"/>
                <a:gd name="T38" fmla="*/ 248 w 307"/>
                <a:gd name="T39" fmla="*/ 7 h 327"/>
                <a:gd name="T40" fmla="*/ 230 w 307"/>
                <a:gd name="T41" fmla="*/ 26 h 327"/>
                <a:gd name="T42" fmla="*/ 218 w 307"/>
                <a:gd name="T43" fmla="*/ 14 h 327"/>
                <a:gd name="T44" fmla="*/ 140 w 307"/>
                <a:gd name="T45" fmla="*/ 91 h 327"/>
                <a:gd name="T46" fmla="*/ 216 w 307"/>
                <a:gd name="T47" fmla="*/ 166 h 327"/>
                <a:gd name="T48" fmla="*/ 237 w 307"/>
                <a:gd name="T49" fmla="*/ 145 h 327"/>
                <a:gd name="T50" fmla="*/ 258 w 307"/>
                <a:gd name="T51" fmla="*/ 191 h 327"/>
                <a:gd name="T52" fmla="*/ 224 w 307"/>
                <a:gd name="T53" fmla="*/ 244 h 327"/>
                <a:gd name="T54" fmla="*/ 192 w 307"/>
                <a:gd name="T55" fmla="*/ 230 h 327"/>
                <a:gd name="T56" fmla="*/ 168 w 307"/>
                <a:gd name="T57" fmla="*/ 237 h 327"/>
                <a:gd name="T58" fmla="*/ 68 w 307"/>
                <a:gd name="T59" fmla="*/ 137 h 327"/>
                <a:gd name="T60" fmla="*/ 55 w 307"/>
                <a:gd name="T61" fmla="*/ 150 h 327"/>
                <a:gd name="T62" fmla="*/ 155 w 307"/>
                <a:gd name="T63" fmla="*/ 250 h 327"/>
                <a:gd name="T64" fmla="*/ 148 w 307"/>
                <a:gd name="T65" fmla="*/ 274 h 327"/>
                <a:gd name="T66" fmla="*/ 158 w 307"/>
                <a:gd name="T67" fmla="*/ 301 h 327"/>
                <a:gd name="T68" fmla="*/ 65 w 307"/>
                <a:gd name="T69" fmla="*/ 301 h 327"/>
                <a:gd name="T70" fmla="*/ 65 w 307"/>
                <a:gd name="T71" fmla="*/ 271 h 327"/>
                <a:gd name="T72" fmla="*/ 102 w 307"/>
                <a:gd name="T73" fmla="*/ 259 h 327"/>
                <a:gd name="T74" fmla="*/ 40 w 307"/>
                <a:gd name="T75" fmla="*/ 197 h 327"/>
                <a:gd name="T76" fmla="*/ 40 w 307"/>
                <a:gd name="T77" fmla="*/ 259 h 327"/>
                <a:gd name="T78" fmla="*/ 47 w 307"/>
                <a:gd name="T79" fmla="*/ 264 h 327"/>
                <a:gd name="T80" fmla="*/ 47 w 307"/>
                <a:gd name="T81" fmla="*/ 301 h 327"/>
                <a:gd name="T82" fmla="*/ 13 w 307"/>
                <a:gd name="T83" fmla="*/ 301 h 327"/>
                <a:gd name="T84" fmla="*/ 0 w 307"/>
                <a:gd name="T85" fmla="*/ 314 h 327"/>
                <a:gd name="T86" fmla="*/ 13 w 307"/>
                <a:gd name="T87" fmla="*/ 327 h 327"/>
                <a:gd name="T88" fmla="*/ 217 w 307"/>
                <a:gd name="T89" fmla="*/ 327 h 327"/>
                <a:gd name="T90" fmla="*/ 230 w 307"/>
                <a:gd name="T91" fmla="*/ 314 h 327"/>
                <a:gd name="T92" fmla="*/ 224 w 307"/>
                <a:gd name="T93" fmla="*/ 304 h 327"/>
                <a:gd name="T94" fmla="*/ 236 w 307"/>
                <a:gd name="T95" fmla="*/ 274 h 327"/>
                <a:gd name="T96" fmla="*/ 235 w 307"/>
                <a:gd name="T97" fmla="*/ 265 h 327"/>
                <a:gd name="T98" fmla="*/ 282 w 307"/>
                <a:gd name="T99" fmla="*/ 191 h 327"/>
                <a:gd name="T100" fmla="*/ 254 w 307"/>
                <a:gd name="T101" fmla="*/ 129 h 327"/>
                <a:gd name="T102" fmla="*/ 294 w 307"/>
                <a:gd name="T103" fmla="*/ 90 h 327"/>
                <a:gd name="T104" fmla="*/ 282 w 307"/>
                <a:gd name="T105" fmla="*/ 78 h 327"/>
                <a:gd name="T106" fmla="*/ 301 w 307"/>
                <a:gd name="T107" fmla="*/ 60 h 327"/>
                <a:gd name="T108" fmla="*/ 291 w 307"/>
                <a:gd name="T109" fmla="*/ 5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07" h="327">
                  <a:moveTo>
                    <a:pt x="125" y="153"/>
                  </a:moveTo>
                  <a:cubicBezTo>
                    <a:pt x="126" y="156"/>
                    <a:pt x="127" y="158"/>
                    <a:pt x="128" y="160"/>
                  </a:cubicBezTo>
                  <a:cubicBezTo>
                    <a:pt x="117" y="171"/>
                    <a:pt x="117" y="171"/>
                    <a:pt x="117" y="171"/>
                  </a:cubicBezTo>
                  <a:cubicBezTo>
                    <a:pt x="134" y="188"/>
                    <a:pt x="134" y="188"/>
                    <a:pt x="134" y="188"/>
                  </a:cubicBezTo>
                  <a:cubicBezTo>
                    <a:pt x="145" y="177"/>
                    <a:pt x="145" y="177"/>
                    <a:pt x="145" y="177"/>
                  </a:cubicBezTo>
                  <a:cubicBezTo>
                    <a:pt x="147" y="178"/>
                    <a:pt x="149" y="179"/>
                    <a:pt x="151" y="180"/>
                  </a:cubicBezTo>
                  <a:cubicBezTo>
                    <a:pt x="148" y="190"/>
                    <a:pt x="148" y="190"/>
                    <a:pt x="148" y="190"/>
                  </a:cubicBezTo>
                  <a:cubicBezTo>
                    <a:pt x="171" y="198"/>
                    <a:pt x="171" y="198"/>
                    <a:pt x="171" y="198"/>
                  </a:cubicBezTo>
                  <a:cubicBezTo>
                    <a:pt x="177" y="181"/>
                    <a:pt x="177" y="181"/>
                    <a:pt x="177" y="181"/>
                  </a:cubicBezTo>
                  <a:cubicBezTo>
                    <a:pt x="184" y="179"/>
                    <a:pt x="191" y="175"/>
                    <a:pt x="197" y="170"/>
                  </a:cubicBezTo>
                  <a:cubicBezTo>
                    <a:pt x="135" y="108"/>
                    <a:pt x="135" y="108"/>
                    <a:pt x="135" y="108"/>
                  </a:cubicBezTo>
                  <a:cubicBezTo>
                    <a:pt x="129" y="114"/>
                    <a:pt x="126" y="121"/>
                    <a:pt x="124" y="128"/>
                  </a:cubicBezTo>
                  <a:cubicBezTo>
                    <a:pt x="105" y="135"/>
                    <a:pt x="105" y="135"/>
                    <a:pt x="105" y="135"/>
                  </a:cubicBezTo>
                  <a:cubicBezTo>
                    <a:pt x="113" y="158"/>
                    <a:pt x="113" y="158"/>
                    <a:pt x="113" y="158"/>
                  </a:cubicBezTo>
                  <a:lnTo>
                    <a:pt x="125" y="153"/>
                  </a:lnTo>
                  <a:close/>
                  <a:moveTo>
                    <a:pt x="291" y="51"/>
                  </a:moveTo>
                  <a:cubicBezTo>
                    <a:pt x="307" y="35"/>
                    <a:pt x="307" y="35"/>
                    <a:pt x="307" y="35"/>
                  </a:cubicBezTo>
                  <a:cubicBezTo>
                    <a:pt x="273" y="0"/>
                    <a:pt x="273" y="0"/>
                    <a:pt x="273" y="0"/>
                  </a:cubicBezTo>
                  <a:cubicBezTo>
                    <a:pt x="257" y="16"/>
                    <a:pt x="257" y="16"/>
                    <a:pt x="257" y="16"/>
                  </a:cubicBezTo>
                  <a:cubicBezTo>
                    <a:pt x="248" y="7"/>
                    <a:pt x="248" y="7"/>
                    <a:pt x="248" y="7"/>
                  </a:cubicBezTo>
                  <a:cubicBezTo>
                    <a:pt x="230" y="26"/>
                    <a:pt x="230" y="26"/>
                    <a:pt x="230" y="26"/>
                  </a:cubicBezTo>
                  <a:cubicBezTo>
                    <a:pt x="218" y="14"/>
                    <a:pt x="218" y="14"/>
                    <a:pt x="218" y="14"/>
                  </a:cubicBezTo>
                  <a:cubicBezTo>
                    <a:pt x="140" y="91"/>
                    <a:pt x="140" y="91"/>
                    <a:pt x="140" y="91"/>
                  </a:cubicBezTo>
                  <a:cubicBezTo>
                    <a:pt x="216" y="166"/>
                    <a:pt x="216" y="166"/>
                    <a:pt x="216" y="166"/>
                  </a:cubicBezTo>
                  <a:cubicBezTo>
                    <a:pt x="237" y="145"/>
                    <a:pt x="237" y="145"/>
                    <a:pt x="237" y="145"/>
                  </a:cubicBezTo>
                  <a:cubicBezTo>
                    <a:pt x="250" y="156"/>
                    <a:pt x="258" y="172"/>
                    <a:pt x="258" y="191"/>
                  </a:cubicBezTo>
                  <a:cubicBezTo>
                    <a:pt x="258" y="214"/>
                    <a:pt x="244" y="234"/>
                    <a:pt x="224" y="244"/>
                  </a:cubicBezTo>
                  <a:cubicBezTo>
                    <a:pt x="216" y="235"/>
                    <a:pt x="205" y="230"/>
                    <a:pt x="192" y="230"/>
                  </a:cubicBezTo>
                  <a:cubicBezTo>
                    <a:pt x="183" y="230"/>
                    <a:pt x="175" y="232"/>
                    <a:pt x="168" y="237"/>
                  </a:cubicBezTo>
                  <a:cubicBezTo>
                    <a:pt x="68" y="137"/>
                    <a:pt x="68" y="137"/>
                    <a:pt x="68" y="137"/>
                  </a:cubicBezTo>
                  <a:cubicBezTo>
                    <a:pt x="55" y="150"/>
                    <a:pt x="55" y="150"/>
                    <a:pt x="55" y="150"/>
                  </a:cubicBezTo>
                  <a:cubicBezTo>
                    <a:pt x="155" y="250"/>
                    <a:pt x="155" y="250"/>
                    <a:pt x="155" y="250"/>
                  </a:cubicBezTo>
                  <a:cubicBezTo>
                    <a:pt x="151" y="257"/>
                    <a:pt x="148" y="265"/>
                    <a:pt x="148" y="274"/>
                  </a:cubicBezTo>
                  <a:cubicBezTo>
                    <a:pt x="148" y="284"/>
                    <a:pt x="152" y="294"/>
                    <a:pt x="158" y="301"/>
                  </a:cubicBezTo>
                  <a:cubicBezTo>
                    <a:pt x="65" y="301"/>
                    <a:pt x="65" y="301"/>
                    <a:pt x="65" y="301"/>
                  </a:cubicBezTo>
                  <a:cubicBezTo>
                    <a:pt x="65" y="271"/>
                    <a:pt x="65" y="271"/>
                    <a:pt x="65" y="271"/>
                  </a:cubicBezTo>
                  <a:cubicBezTo>
                    <a:pt x="78" y="273"/>
                    <a:pt x="92" y="269"/>
                    <a:pt x="102" y="259"/>
                  </a:cubicBezTo>
                  <a:cubicBezTo>
                    <a:pt x="40" y="197"/>
                    <a:pt x="40" y="197"/>
                    <a:pt x="40" y="197"/>
                  </a:cubicBezTo>
                  <a:cubicBezTo>
                    <a:pt x="23" y="214"/>
                    <a:pt x="23" y="242"/>
                    <a:pt x="40" y="259"/>
                  </a:cubicBezTo>
                  <a:cubicBezTo>
                    <a:pt x="42" y="261"/>
                    <a:pt x="45" y="263"/>
                    <a:pt x="47" y="264"/>
                  </a:cubicBezTo>
                  <a:cubicBezTo>
                    <a:pt x="47" y="301"/>
                    <a:pt x="47" y="301"/>
                    <a:pt x="47" y="301"/>
                  </a:cubicBezTo>
                  <a:cubicBezTo>
                    <a:pt x="13" y="301"/>
                    <a:pt x="13" y="301"/>
                    <a:pt x="13" y="301"/>
                  </a:cubicBezTo>
                  <a:cubicBezTo>
                    <a:pt x="6" y="301"/>
                    <a:pt x="0" y="307"/>
                    <a:pt x="0" y="314"/>
                  </a:cubicBezTo>
                  <a:cubicBezTo>
                    <a:pt x="0" y="321"/>
                    <a:pt x="6" y="327"/>
                    <a:pt x="13" y="327"/>
                  </a:cubicBezTo>
                  <a:cubicBezTo>
                    <a:pt x="217" y="327"/>
                    <a:pt x="217" y="327"/>
                    <a:pt x="217" y="327"/>
                  </a:cubicBezTo>
                  <a:cubicBezTo>
                    <a:pt x="224" y="327"/>
                    <a:pt x="230" y="321"/>
                    <a:pt x="230" y="314"/>
                  </a:cubicBezTo>
                  <a:cubicBezTo>
                    <a:pt x="230" y="310"/>
                    <a:pt x="228" y="306"/>
                    <a:pt x="224" y="304"/>
                  </a:cubicBezTo>
                  <a:cubicBezTo>
                    <a:pt x="232" y="296"/>
                    <a:pt x="236" y="285"/>
                    <a:pt x="236" y="274"/>
                  </a:cubicBezTo>
                  <a:cubicBezTo>
                    <a:pt x="236" y="271"/>
                    <a:pt x="236" y="268"/>
                    <a:pt x="235" y="265"/>
                  </a:cubicBezTo>
                  <a:cubicBezTo>
                    <a:pt x="263" y="251"/>
                    <a:pt x="282" y="223"/>
                    <a:pt x="282" y="191"/>
                  </a:cubicBezTo>
                  <a:cubicBezTo>
                    <a:pt x="282" y="166"/>
                    <a:pt x="271" y="144"/>
                    <a:pt x="254" y="129"/>
                  </a:cubicBezTo>
                  <a:cubicBezTo>
                    <a:pt x="294" y="90"/>
                    <a:pt x="294" y="90"/>
                    <a:pt x="294" y="90"/>
                  </a:cubicBezTo>
                  <a:cubicBezTo>
                    <a:pt x="282" y="78"/>
                    <a:pt x="282" y="78"/>
                    <a:pt x="282" y="78"/>
                  </a:cubicBezTo>
                  <a:cubicBezTo>
                    <a:pt x="301" y="60"/>
                    <a:pt x="301" y="60"/>
                    <a:pt x="301" y="60"/>
                  </a:cubicBezTo>
                  <a:lnTo>
                    <a:pt x="291" y="5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6"/>
            <p:cNvSpPr>
              <a:spLocks/>
            </p:cNvSpPr>
            <p:nvPr/>
          </p:nvSpPr>
          <p:spPr bwMode="auto">
            <a:xfrm>
              <a:off x="4498975" y="939801"/>
              <a:ext cx="596900" cy="665163"/>
            </a:xfrm>
            <a:custGeom>
              <a:avLst/>
              <a:gdLst>
                <a:gd name="T0" fmla="*/ 198 w 293"/>
                <a:gd name="T1" fmla="*/ 89 h 326"/>
                <a:gd name="T2" fmla="*/ 198 w 293"/>
                <a:gd name="T3" fmla="*/ 89 h 326"/>
                <a:gd name="T4" fmla="*/ 287 w 293"/>
                <a:gd name="T5" fmla="*/ 21 h 326"/>
                <a:gd name="T6" fmla="*/ 293 w 293"/>
                <a:gd name="T7" fmla="*/ 13 h 326"/>
                <a:gd name="T8" fmla="*/ 284 w 293"/>
                <a:gd name="T9" fmla="*/ 9 h 326"/>
                <a:gd name="T10" fmla="*/ 231 w 293"/>
                <a:gd name="T11" fmla="*/ 0 h 326"/>
                <a:gd name="T12" fmla="*/ 162 w 293"/>
                <a:gd name="T13" fmla="*/ 54 h 326"/>
                <a:gd name="T14" fmla="*/ 153 w 293"/>
                <a:gd name="T15" fmla="*/ 64 h 326"/>
                <a:gd name="T16" fmla="*/ 125 w 293"/>
                <a:gd name="T17" fmla="*/ 17 h 326"/>
                <a:gd name="T18" fmla="*/ 107 w 293"/>
                <a:gd name="T19" fmla="*/ 16 h 326"/>
                <a:gd name="T20" fmla="*/ 106 w 293"/>
                <a:gd name="T21" fmla="*/ 34 h 326"/>
                <a:gd name="T22" fmla="*/ 132 w 293"/>
                <a:gd name="T23" fmla="*/ 104 h 326"/>
                <a:gd name="T24" fmla="*/ 96 w 293"/>
                <a:gd name="T25" fmla="*/ 99 h 326"/>
                <a:gd name="T26" fmla="*/ 26 w 293"/>
                <a:gd name="T27" fmla="*/ 137 h 326"/>
                <a:gd name="T28" fmla="*/ 84 w 293"/>
                <a:gd name="T29" fmla="*/ 317 h 326"/>
                <a:gd name="T30" fmla="*/ 110 w 293"/>
                <a:gd name="T31" fmla="*/ 326 h 326"/>
                <a:gd name="T32" fmla="*/ 142 w 293"/>
                <a:gd name="T33" fmla="*/ 315 h 326"/>
                <a:gd name="T34" fmla="*/ 173 w 293"/>
                <a:gd name="T35" fmla="*/ 326 h 326"/>
                <a:gd name="T36" fmla="*/ 173 w 293"/>
                <a:gd name="T37" fmla="*/ 326 h 326"/>
                <a:gd name="T38" fmla="*/ 199 w 293"/>
                <a:gd name="T39" fmla="*/ 317 h 326"/>
                <a:gd name="T40" fmla="*/ 257 w 293"/>
                <a:gd name="T41" fmla="*/ 137 h 326"/>
                <a:gd name="T42" fmla="*/ 187 w 293"/>
                <a:gd name="T43" fmla="*/ 99 h 326"/>
                <a:gd name="T44" fmla="*/ 158 w 293"/>
                <a:gd name="T45" fmla="*/ 102 h 326"/>
                <a:gd name="T46" fmla="*/ 157 w 293"/>
                <a:gd name="T47" fmla="*/ 87 h 326"/>
                <a:gd name="T48" fmla="*/ 168 w 293"/>
                <a:gd name="T49" fmla="*/ 75 h 326"/>
                <a:gd name="T50" fmla="*/ 198 w 293"/>
                <a:gd name="T51" fmla="*/ 8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3" h="326">
                  <a:moveTo>
                    <a:pt x="198" y="89"/>
                  </a:moveTo>
                  <a:cubicBezTo>
                    <a:pt x="198" y="89"/>
                    <a:pt x="198" y="89"/>
                    <a:pt x="198" y="89"/>
                  </a:cubicBezTo>
                  <a:cubicBezTo>
                    <a:pt x="224" y="89"/>
                    <a:pt x="254" y="66"/>
                    <a:pt x="287" y="21"/>
                  </a:cubicBezTo>
                  <a:cubicBezTo>
                    <a:pt x="293" y="13"/>
                    <a:pt x="293" y="13"/>
                    <a:pt x="293" y="13"/>
                  </a:cubicBezTo>
                  <a:cubicBezTo>
                    <a:pt x="284" y="9"/>
                    <a:pt x="284" y="9"/>
                    <a:pt x="284" y="9"/>
                  </a:cubicBezTo>
                  <a:cubicBezTo>
                    <a:pt x="283" y="9"/>
                    <a:pt x="258" y="0"/>
                    <a:pt x="231" y="0"/>
                  </a:cubicBezTo>
                  <a:cubicBezTo>
                    <a:pt x="193" y="0"/>
                    <a:pt x="169" y="19"/>
                    <a:pt x="162" y="54"/>
                  </a:cubicBezTo>
                  <a:cubicBezTo>
                    <a:pt x="159" y="58"/>
                    <a:pt x="155" y="61"/>
                    <a:pt x="153" y="64"/>
                  </a:cubicBezTo>
                  <a:cubicBezTo>
                    <a:pt x="148" y="50"/>
                    <a:pt x="140" y="34"/>
                    <a:pt x="125" y="17"/>
                  </a:cubicBezTo>
                  <a:cubicBezTo>
                    <a:pt x="120" y="12"/>
                    <a:pt x="112" y="11"/>
                    <a:pt x="107" y="16"/>
                  </a:cubicBezTo>
                  <a:cubicBezTo>
                    <a:pt x="102" y="21"/>
                    <a:pt x="101" y="29"/>
                    <a:pt x="106" y="34"/>
                  </a:cubicBezTo>
                  <a:cubicBezTo>
                    <a:pt x="131" y="63"/>
                    <a:pt x="133" y="88"/>
                    <a:pt x="132" y="104"/>
                  </a:cubicBezTo>
                  <a:cubicBezTo>
                    <a:pt x="122" y="101"/>
                    <a:pt x="110" y="99"/>
                    <a:pt x="96" y="99"/>
                  </a:cubicBezTo>
                  <a:cubicBezTo>
                    <a:pt x="62" y="99"/>
                    <a:pt x="38" y="113"/>
                    <a:pt x="26" y="137"/>
                  </a:cubicBezTo>
                  <a:cubicBezTo>
                    <a:pt x="0" y="192"/>
                    <a:pt x="25" y="271"/>
                    <a:pt x="84" y="317"/>
                  </a:cubicBezTo>
                  <a:cubicBezTo>
                    <a:pt x="92" y="323"/>
                    <a:pt x="101" y="326"/>
                    <a:pt x="110" y="326"/>
                  </a:cubicBezTo>
                  <a:cubicBezTo>
                    <a:pt x="123" y="326"/>
                    <a:pt x="134" y="321"/>
                    <a:pt x="142" y="315"/>
                  </a:cubicBezTo>
                  <a:cubicBezTo>
                    <a:pt x="149" y="321"/>
                    <a:pt x="160" y="326"/>
                    <a:pt x="173" y="326"/>
                  </a:cubicBezTo>
                  <a:cubicBezTo>
                    <a:pt x="173" y="326"/>
                    <a:pt x="173" y="326"/>
                    <a:pt x="173" y="326"/>
                  </a:cubicBezTo>
                  <a:cubicBezTo>
                    <a:pt x="182" y="326"/>
                    <a:pt x="191" y="323"/>
                    <a:pt x="199" y="317"/>
                  </a:cubicBezTo>
                  <a:cubicBezTo>
                    <a:pt x="258" y="271"/>
                    <a:pt x="284" y="192"/>
                    <a:pt x="257" y="137"/>
                  </a:cubicBezTo>
                  <a:cubicBezTo>
                    <a:pt x="245" y="113"/>
                    <a:pt x="221" y="99"/>
                    <a:pt x="187" y="99"/>
                  </a:cubicBezTo>
                  <a:cubicBezTo>
                    <a:pt x="176" y="99"/>
                    <a:pt x="166" y="101"/>
                    <a:pt x="158" y="102"/>
                  </a:cubicBezTo>
                  <a:cubicBezTo>
                    <a:pt x="158" y="98"/>
                    <a:pt x="158" y="93"/>
                    <a:pt x="157" y="87"/>
                  </a:cubicBezTo>
                  <a:cubicBezTo>
                    <a:pt x="160" y="84"/>
                    <a:pt x="163" y="80"/>
                    <a:pt x="168" y="75"/>
                  </a:cubicBezTo>
                  <a:cubicBezTo>
                    <a:pt x="173" y="81"/>
                    <a:pt x="183" y="89"/>
                    <a:pt x="198" y="8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
            <p:cNvSpPr>
              <a:spLocks noEditPoints="1"/>
            </p:cNvSpPr>
            <p:nvPr/>
          </p:nvSpPr>
          <p:spPr bwMode="auto">
            <a:xfrm>
              <a:off x="5962650" y="5429251"/>
              <a:ext cx="577850" cy="752475"/>
            </a:xfrm>
            <a:custGeom>
              <a:avLst/>
              <a:gdLst>
                <a:gd name="T0" fmla="*/ 7 w 284"/>
                <a:gd name="T1" fmla="*/ 100 h 368"/>
                <a:gd name="T2" fmla="*/ 3 w 284"/>
                <a:gd name="T3" fmla="*/ 162 h 368"/>
                <a:gd name="T4" fmla="*/ 33 w 284"/>
                <a:gd name="T5" fmla="*/ 162 h 368"/>
                <a:gd name="T6" fmla="*/ 29 w 284"/>
                <a:gd name="T7" fmla="*/ 100 h 368"/>
                <a:gd name="T8" fmla="*/ 7 w 284"/>
                <a:gd name="T9" fmla="*/ 100 h 368"/>
                <a:gd name="T10" fmla="*/ 11 w 284"/>
                <a:gd name="T11" fmla="*/ 329 h 368"/>
                <a:gd name="T12" fmla="*/ 25 w 284"/>
                <a:gd name="T13" fmla="*/ 329 h 368"/>
                <a:gd name="T14" fmla="*/ 33 w 284"/>
                <a:gd name="T15" fmla="*/ 170 h 368"/>
                <a:gd name="T16" fmla="*/ 3 w 284"/>
                <a:gd name="T17" fmla="*/ 170 h 368"/>
                <a:gd name="T18" fmla="*/ 11 w 284"/>
                <a:gd name="T19" fmla="*/ 329 h 368"/>
                <a:gd name="T20" fmla="*/ 18 w 284"/>
                <a:gd name="T21" fmla="*/ 28 h 368"/>
                <a:gd name="T22" fmla="*/ 5 w 284"/>
                <a:gd name="T23" fmla="*/ 55 h 368"/>
                <a:gd name="T24" fmla="*/ 8 w 284"/>
                <a:gd name="T25" fmla="*/ 86 h 368"/>
                <a:gd name="T26" fmla="*/ 8 w 284"/>
                <a:gd name="T27" fmla="*/ 88 h 368"/>
                <a:gd name="T28" fmla="*/ 8 w 284"/>
                <a:gd name="T29" fmla="*/ 92 h 368"/>
                <a:gd name="T30" fmla="*/ 29 w 284"/>
                <a:gd name="T31" fmla="*/ 92 h 368"/>
                <a:gd name="T32" fmla="*/ 28 w 284"/>
                <a:gd name="T33" fmla="*/ 88 h 368"/>
                <a:gd name="T34" fmla="*/ 29 w 284"/>
                <a:gd name="T35" fmla="*/ 86 h 368"/>
                <a:gd name="T36" fmla="*/ 31 w 284"/>
                <a:gd name="T37" fmla="*/ 55 h 368"/>
                <a:gd name="T38" fmla="*/ 18 w 284"/>
                <a:gd name="T39" fmla="*/ 28 h 368"/>
                <a:gd name="T40" fmla="*/ 272 w 284"/>
                <a:gd name="T41" fmla="*/ 153 h 368"/>
                <a:gd name="T42" fmla="*/ 149 w 284"/>
                <a:gd name="T43" fmla="*/ 9 h 368"/>
                <a:gd name="T44" fmla="*/ 90 w 284"/>
                <a:gd name="T45" fmla="*/ 292 h 368"/>
                <a:gd name="T46" fmla="*/ 158 w 284"/>
                <a:gd name="T47" fmla="*/ 303 h 368"/>
                <a:gd name="T48" fmla="*/ 157 w 284"/>
                <a:gd name="T49" fmla="*/ 265 h 368"/>
                <a:gd name="T50" fmla="*/ 181 w 284"/>
                <a:gd name="T51" fmla="*/ 276 h 368"/>
                <a:gd name="T52" fmla="*/ 235 w 284"/>
                <a:gd name="T53" fmla="*/ 316 h 368"/>
                <a:gd name="T54" fmla="*/ 272 w 284"/>
                <a:gd name="T55" fmla="*/ 153 h 368"/>
                <a:gd name="T56" fmla="*/ 96 w 284"/>
                <a:gd name="T57" fmla="*/ 108 h 368"/>
                <a:gd name="T58" fmla="*/ 113 w 284"/>
                <a:gd name="T59" fmla="*/ 127 h 368"/>
                <a:gd name="T60" fmla="*/ 96 w 284"/>
                <a:gd name="T61" fmla="*/ 145 h 368"/>
                <a:gd name="T62" fmla="*/ 78 w 284"/>
                <a:gd name="T63" fmla="*/ 127 h 368"/>
                <a:gd name="T64" fmla="*/ 96 w 284"/>
                <a:gd name="T65" fmla="*/ 108 h 368"/>
                <a:gd name="T66" fmla="*/ 76 w 284"/>
                <a:gd name="T67" fmla="*/ 187 h 368"/>
                <a:gd name="T68" fmla="*/ 92 w 284"/>
                <a:gd name="T69" fmla="*/ 170 h 368"/>
                <a:gd name="T70" fmla="*/ 109 w 284"/>
                <a:gd name="T71" fmla="*/ 187 h 368"/>
                <a:gd name="T72" fmla="*/ 92 w 284"/>
                <a:gd name="T73" fmla="*/ 204 h 368"/>
                <a:gd name="T74" fmla="*/ 76 w 284"/>
                <a:gd name="T75" fmla="*/ 187 h 368"/>
                <a:gd name="T76" fmla="*/ 107 w 284"/>
                <a:gd name="T77" fmla="*/ 260 h 368"/>
                <a:gd name="T78" fmla="*/ 92 w 284"/>
                <a:gd name="T79" fmla="*/ 244 h 368"/>
                <a:gd name="T80" fmla="*/ 107 w 284"/>
                <a:gd name="T81" fmla="*/ 228 h 368"/>
                <a:gd name="T82" fmla="*/ 122 w 284"/>
                <a:gd name="T83" fmla="*/ 244 h 368"/>
                <a:gd name="T84" fmla="*/ 107 w 284"/>
                <a:gd name="T85" fmla="*/ 260 h 368"/>
                <a:gd name="T86" fmla="*/ 121 w 284"/>
                <a:gd name="T87" fmla="*/ 89 h 368"/>
                <a:gd name="T88" fmla="*/ 103 w 284"/>
                <a:gd name="T89" fmla="*/ 70 h 368"/>
                <a:gd name="T90" fmla="*/ 121 w 284"/>
                <a:gd name="T91" fmla="*/ 51 h 368"/>
                <a:gd name="T92" fmla="*/ 138 w 284"/>
                <a:gd name="T93" fmla="*/ 70 h 368"/>
                <a:gd name="T94" fmla="*/ 121 w 284"/>
                <a:gd name="T95" fmla="*/ 89 h 368"/>
                <a:gd name="T96" fmla="*/ 179 w 284"/>
                <a:gd name="T97" fmla="*/ 76 h 368"/>
                <a:gd name="T98" fmla="*/ 161 w 284"/>
                <a:gd name="T99" fmla="*/ 57 h 368"/>
                <a:gd name="T100" fmla="*/ 179 w 284"/>
                <a:gd name="T101" fmla="*/ 39 h 368"/>
                <a:gd name="T102" fmla="*/ 197 w 284"/>
                <a:gd name="T103" fmla="*/ 57 h 368"/>
                <a:gd name="T104" fmla="*/ 179 w 284"/>
                <a:gd name="T105" fmla="*/ 76 h 368"/>
                <a:gd name="T106" fmla="*/ 213 w 284"/>
                <a:gd name="T107" fmla="*/ 272 h 368"/>
                <a:gd name="T108" fmla="*/ 197 w 284"/>
                <a:gd name="T109" fmla="*/ 244 h 368"/>
                <a:gd name="T110" fmla="*/ 213 w 284"/>
                <a:gd name="T111" fmla="*/ 216 h 368"/>
                <a:gd name="T112" fmla="*/ 229 w 284"/>
                <a:gd name="T113" fmla="*/ 244 h 368"/>
                <a:gd name="T114" fmla="*/ 213 w 284"/>
                <a:gd name="T115" fmla="*/ 272 h 368"/>
                <a:gd name="T116" fmla="*/ 220 w 284"/>
                <a:gd name="T117" fmla="*/ 114 h 368"/>
                <a:gd name="T118" fmla="*/ 206 w 284"/>
                <a:gd name="T119" fmla="*/ 100 h 368"/>
                <a:gd name="T120" fmla="*/ 220 w 284"/>
                <a:gd name="T121" fmla="*/ 86 h 368"/>
                <a:gd name="T122" fmla="*/ 233 w 284"/>
                <a:gd name="T123" fmla="*/ 100 h 368"/>
                <a:gd name="T124" fmla="*/ 220 w 284"/>
                <a:gd name="T125" fmla="*/ 11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4" h="368">
                  <a:moveTo>
                    <a:pt x="7" y="100"/>
                  </a:moveTo>
                  <a:cubicBezTo>
                    <a:pt x="3" y="162"/>
                    <a:pt x="3" y="162"/>
                    <a:pt x="3" y="162"/>
                  </a:cubicBezTo>
                  <a:cubicBezTo>
                    <a:pt x="33" y="162"/>
                    <a:pt x="33" y="162"/>
                    <a:pt x="33" y="162"/>
                  </a:cubicBezTo>
                  <a:cubicBezTo>
                    <a:pt x="29" y="100"/>
                    <a:pt x="29" y="100"/>
                    <a:pt x="29" y="100"/>
                  </a:cubicBezTo>
                  <a:lnTo>
                    <a:pt x="7" y="100"/>
                  </a:lnTo>
                  <a:close/>
                  <a:moveTo>
                    <a:pt x="11" y="329"/>
                  </a:moveTo>
                  <a:cubicBezTo>
                    <a:pt x="25" y="329"/>
                    <a:pt x="25" y="329"/>
                    <a:pt x="25" y="329"/>
                  </a:cubicBezTo>
                  <a:cubicBezTo>
                    <a:pt x="33" y="170"/>
                    <a:pt x="33" y="170"/>
                    <a:pt x="33" y="170"/>
                  </a:cubicBezTo>
                  <a:cubicBezTo>
                    <a:pt x="3" y="170"/>
                    <a:pt x="3" y="170"/>
                    <a:pt x="3" y="170"/>
                  </a:cubicBezTo>
                  <a:lnTo>
                    <a:pt x="11" y="329"/>
                  </a:lnTo>
                  <a:close/>
                  <a:moveTo>
                    <a:pt x="18" y="28"/>
                  </a:moveTo>
                  <a:cubicBezTo>
                    <a:pt x="18" y="28"/>
                    <a:pt x="8" y="50"/>
                    <a:pt x="5" y="55"/>
                  </a:cubicBezTo>
                  <a:cubicBezTo>
                    <a:pt x="0" y="66"/>
                    <a:pt x="1" y="79"/>
                    <a:pt x="8" y="86"/>
                  </a:cubicBezTo>
                  <a:cubicBezTo>
                    <a:pt x="8" y="86"/>
                    <a:pt x="8" y="87"/>
                    <a:pt x="8" y="88"/>
                  </a:cubicBezTo>
                  <a:cubicBezTo>
                    <a:pt x="8" y="92"/>
                    <a:pt x="8" y="92"/>
                    <a:pt x="8" y="92"/>
                  </a:cubicBezTo>
                  <a:cubicBezTo>
                    <a:pt x="29" y="92"/>
                    <a:pt x="29" y="92"/>
                    <a:pt x="29" y="92"/>
                  </a:cubicBezTo>
                  <a:cubicBezTo>
                    <a:pt x="28" y="88"/>
                    <a:pt x="28" y="88"/>
                    <a:pt x="28" y="88"/>
                  </a:cubicBezTo>
                  <a:cubicBezTo>
                    <a:pt x="28" y="87"/>
                    <a:pt x="29" y="87"/>
                    <a:pt x="29" y="86"/>
                  </a:cubicBezTo>
                  <a:cubicBezTo>
                    <a:pt x="35" y="79"/>
                    <a:pt x="36" y="66"/>
                    <a:pt x="31" y="55"/>
                  </a:cubicBezTo>
                  <a:cubicBezTo>
                    <a:pt x="29" y="50"/>
                    <a:pt x="18" y="28"/>
                    <a:pt x="18" y="28"/>
                  </a:cubicBezTo>
                  <a:close/>
                  <a:moveTo>
                    <a:pt x="272" y="153"/>
                  </a:moveTo>
                  <a:cubicBezTo>
                    <a:pt x="272" y="153"/>
                    <a:pt x="250" y="0"/>
                    <a:pt x="149" y="9"/>
                  </a:cubicBezTo>
                  <a:cubicBezTo>
                    <a:pt x="48" y="18"/>
                    <a:pt x="30" y="205"/>
                    <a:pt x="90" y="292"/>
                  </a:cubicBezTo>
                  <a:cubicBezTo>
                    <a:pt x="142" y="368"/>
                    <a:pt x="170" y="325"/>
                    <a:pt x="158" y="303"/>
                  </a:cubicBezTo>
                  <a:cubicBezTo>
                    <a:pt x="152" y="294"/>
                    <a:pt x="146" y="273"/>
                    <a:pt x="157" y="265"/>
                  </a:cubicBezTo>
                  <a:cubicBezTo>
                    <a:pt x="163" y="260"/>
                    <a:pt x="172" y="264"/>
                    <a:pt x="181" y="276"/>
                  </a:cubicBezTo>
                  <a:cubicBezTo>
                    <a:pt x="202" y="305"/>
                    <a:pt x="217" y="336"/>
                    <a:pt x="235" y="316"/>
                  </a:cubicBezTo>
                  <a:cubicBezTo>
                    <a:pt x="261" y="289"/>
                    <a:pt x="284" y="233"/>
                    <a:pt x="272" y="153"/>
                  </a:cubicBezTo>
                  <a:close/>
                  <a:moveTo>
                    <a:pt x="96" y="108"/>
                  </a:moveTo>
                  <a:cubicBezTo>
                    <a:pt x="105" y="108"/>
                    <a:pt x="113" y="116"/>
                    <a:pt x="113" y="127"/>
                  </a:cubicBezTo>
                  <a:cubicBezTo>
                    <a:pt x="113" y="137"/>
                    <a:pt x="105" y="145"/>
                    <a:pt x="96" y="145"/>
                  </a:cubicBezTo>
                  <a:cubicBezTo>
                    <a:pt x="86" y="145"/>
                    <a:pt x="78" y="137"/>
                    <a:pt x="78" y="127"/>
                  </a:cubicBezTo>
                  <a:cubicBezTo>
                    <a:pt x="78" y="116"/>
                    <a:pt x="86" y="108"/>
                    <a:pt x="96" y="108"/>
                  </a:cubicBezTo>
                  <a:close/>
                  <a:moveTo>
                    <a:pt x="76" y="187"/>
                  </a:moveTo>
                  <a:cubicBezTo>
                    <a:pt x="76" y="177"/>
                    <a:pt x="83" y="170"/>
                    <a:pt x="92" y="170"/>
                  </a:cubicBezTo>
                  <a:cubicBezTo>
                    <a:pt x="101" y="170"/>
                    <a:pt x="109" y="177"/>
                    <a:pt x="109" y="187"/>
                  </a:cubicBezTo>
                  <a:cubicBezTo>
                    <a:pt x="109" y="196"/>
                    <a:pt x="101" y="204"/>
                    <a:pt x="92" y="204"/>
                  </a:cubicBezTo>
                  <a:cubicBezTo>
                    <a:pt x="83" y="204"/>
                    <a:pt x="76" y="196"/>
                    <a:pt x="76" y="187"/>
                  </a:cubicBezTo>
                  <a:close/>
                  <a:moveTo>
                    <a:pt x="107" y="260"/>
                  </a:moveTo>
                  <a:cubicBezTo>
                    <a:pt x="99" y="260"/>
                    <a:pt x="92" y="252"/>
                    <a:pt x="92" y="244"/>
                  </a:cubicBezTo>
                  <a:cubicBezTo>
                    <a:pt x="92" y="235"/>
                    <a:pt x="99" y="228"/>
                    <a:pt x="107" y="228"/>
                  </a:cubicBezTo>
                  <a:cubicBezTo>
                    <a:pt x="115" y="228"/>
                    <a:pt x="122" y="235"/>
                    <a:pt x="122" y="244"/>
                  </a:cubicBezTo>
                  <a:cubicBezTo>
                    <a:pt x="122" y="252"/>
                    <a:pt x="115" y="260"/>
                    <a:pt x="107" y="260"/>
                  </a:cubicBezTo>
                  <a:close/>
                  <a:moveTo>
                    <a:pt x="121" y="89"/>
                  </a:moveTo>
                  <a:cubicBezTo>
                    <a:pt x="111" y="89"/>
                    <a:pt x="103" y="80"/>
                    <a:pt x="103" y="70"/>
                  </a:cubicBezTo>
                  <a:cubicBezTo>
                    <a:pt x="103" y="60"/>
                    <a:pt x="111" y="51"/>
                    <a:pt x="121" y="51"/>
                  </a:cubicBezTo>
                  <a:cubicBezTo>
                    <a:pt x="130" y="51"/>
                    <a:pt x="138" y="60"/>
                    <a:pt x="138" y="70"/>
                  </a:cubicBezTo>
                  <a:cubicBezTo>
                    <a:pt x="138" y="80"/>
                    <a:pt x="130" y="89"/>
                    <a:pt x="121" y="89"/>
                  </a:cubicBezTo>
                  <a:close/>
                  <a:moveTo>
                    <a:pt x="179" y="76"/>
                  </a:moveTo>
                  <a:cubicBezTo>
                    <a:pt x="169" y="76"/>
                    <a:pt x="161" y="68"/>
                    <a:pt x="161" y="57"/>
                  </a:cubicBezTo>
                  <a:cubicBezTo>
                    <a:pt x="161" y="47"/>
                    <a:pt x="169" y="39"/>
                    <a:pt x="179" y="39"/>
                  </a:cubicBezTo>
                  <a:cubicBezTo>
                    <a:pt x="189" y="39"/>
                    <a:pt x="197" y="47"/>
                    <a:pt x="197" y="57"/>
                  </a:cubicBezTo>
                  <a:cubicBezTo>
                    <a:pt x="197" y="68"/>
                    <a:pt x="189" y="76"/>
                    <a:pt x="179" y="76"/>
                  </a:cubicBezTo>
                  <a:close/>
                  <a:moveTo>
                    <a:pt x="213" y="272"/>
                  </a:moveTo>
                  <a:cubicBezTo>
                    <a:pt x="204" y="272"/>
                    <a:pt x="197" y="259"/>
                    <a:pt x="197" y="244"/>
                  </a:cubicBezTo>
                  <a:cubicBezTo>
                    <a:pt x="197" y="229"/>
                    <a:pt x="204" y="216"/>
                    <a:pt x="213" y="216"/>
                  </a:cubicBezTo>
                  <a:cubicBezTo>
                    <a:pt x="222" y="216"/>
                    <a:pt x="229" y="229"/>
                    <a:pt x="229" y="244"/>
                  </a:cubicBezTo>
                  <a:cubicBezTo>
                    <a:pt x="229" y="259"/>
                    <a:pt x="222" y="272"/>
                    <a:pt x="213" y="272"/>
                  </a:cubicBezTo>
                  <a:close/>
                  <a:moveTo>
                    <a:pt x="220" y="114"/>
                  </a:moveTo>
                  <a:cubicBezTo>
                    <a:pt x="212" y="114"/>
                    <a:pt x="206" y="108"/>
                    <a:pt x="206" y="100"/>
                  </a:cubicBezTo>
                  <a:cubicBezTo>
                    <a:pt x="206" y="92"/>
                    <a:pt x="212" y="86"/>
                    <a:pt x="220" y="86"/>
                  </a:cubicBezTo>
                  <a:cubicBezTo>
                    <a:pt x="227" y="86"/>
                    <a:pt x="233" y="92"/>
                    <a:pt x="233" y="100"/>
                  </a:cubicBezTo>
                  <a:cubicBezTo>
                    <a:pt x="233" y="108"/>
                    <a:pt x="227" y="114"/>
                    <a:pt x="220" y="1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8"/>
            <p:cNvSpPr>
              <a:spLocks noEditPoints="1"/>
            </p:cNvSpPr>
            <p:nvPr/>
          </p:nvSpPr>
          <p:spPr bwMode="auto">
            <a:xfrm>
              <a:off x="7361238" y="2441576"/>
              <a:ext cx="642937" cy="668338"/>
            </a:xfrm>
            <a:custGeom>
              <a:avLst/>
              <a:gdLst>
                <a:gd name="T0" fmla="*/ 289 w 315"/>
                <a:gd name="T1" fmla="*/ 97 h 327"/>
                <a:gd name="T2" fmla="*/ 247 w 315"/>
                <a:gd name="T3" fmla="*/ 0 h 327"/>
                <a:gd name="T4" fmla="*/ 26 w 315"/>
                <a:gd name="T5" fmla="*/ 43 h 327"/>
                <a:gd name="T6" fmla="*/ 15 w 315"/>
                <a:gd name="T7" fmla="*/ 97 h 327"/>
                <a:gd name="T8" fmla="*/ 0 w 315"/>
                <a:gd name="T9" fmla="*/ 146 h 327"/>
                <a:gd name="T10" fmla="*/ 26 w 315"/>
                <a:gd name="T11" fmla="*/ 160 h 327"/>
                <a:gd name="T12" fmla="*/ 47 w 315"/>
                <a:gd name="T13" fmla="*/ 287 h 327"/>
                <a:gd name="T14" fmla="*/ 53 w 315"/>
                <a:gd name="T15" fmla="*/ 327 h 327"/>
                <a:gd name="T16" fmla="*/ 87 w 315"/>
                <a:gd name="T17" fmla="*/ 321 h 327"/>
                <a:gd name="T18" fmla="*/ 228 w 315"/>
                <a:gd name="T19" fmla="*/ 293 h 327"/>
                <a:gd name="T20" fmla="*/ 233 w 315"/>
                <a:gd name="T21" fmla="*/ 327 h 327"/>
                <a:gd name="T22" fmla="*/ 268 w 315"/>
                <a:gd name="T23" fmla="*/ 321 h 327"/>
                <a:gd name="T24" fmla="*/ 289 w 315"/>
                <a:gd name="T25" fmla="*/ 250 h 327"/>
                <a:gd name="T26" fmla="*/ 300 w 315"/>
                <a:gd name="T27" fmla="*/ 160 h 327"/>
                <a:gd name="T28" fmla="*/ 315 w 315"/>
                <a:gd name="T29" fmla="*/ 112 h 327"/>
                <a:gd name="T30" fmla="*/ 167 w 315"/>
                <a:gd name="T31" fmla="*/ 32 h 327"/>
                <a:gd name="T32" fmla="*/ 229 w 315"/>
                <a:gd name="T33" fmla="*/ 47 h 327"/>
                <a:gd name="T34" fmla="*/ 167 w 315"/>
                <a:gd name="T35" fmla="*/ 61 h 327"/>
                <a:gd name="T36" fmla="*/ 101 w 315"/>
                <a:gd name="T37" fmla="*/ 32 h 327"/>
                <a:gd name="T38" fmla="*/ 148 w 315"/>
                <a:gd name="T39" fmla="*/ 61 h 327"/>
                <a:gd name="T40" fmla="*/ 86 w 315"/>
                <a:gd name="T41" fmla="*/ 47 h 327"/>
                <a:gd name="T42" fmla="*/ 82 w 315"/>
                <a:gd name="T43" fmla="*/ 247 h 327"/>
                <a:gd name="T44" fmla="*/ 82 w 315"/>
                <a:gd name="T45" fmla="*/ 209 h 327"/>
                <a:gd name="T46" fmla="*/ 82 w 315"/>
                <a:gd name="T47" fmla="*/ 247 h 327"/>
                <a:gd name="T48" fmla="*/ 117 w 315"/>
                <a:gd name="T49" fmla="*/ 254 h 327"/>
                <a:gd name="T50" fmla="*/ 199 w 315"/>
                <a:gd name="T51" fmla="*/ 235 h 327"/>
                <a:gd name="T52" fmla="*/ 199 w 315"/>
                <a:gd name="T53" fmla="*/ 223 h 327"/>
                <a:gd name="T54" fmla="*/ 117 w 315"/>
                <a:gd name="T55" fmla="*/ 204 h 327"/>
                <a:gd name="T56" fmla="*/ 199 w 315"/>
                <a:gd name="T57" fmla="*/ 223 h 327"/>
                <a:gd name="T58" fmla="*/ 215 w 315"/>
                <a:gd name="T59" fmla="*/ 228 h 327"/>
                <a:gd name="T60" fmla="*/ 253 w 315"/>
                <a:gd name="T61" fmla="*/ 228 h 327"/>
                <a:gd name="T62" fmla="*/ 260 w 315"/>
                <a:gd name="T63" fmla="*/ 162 h 327"/>
                <a:gd name="T64" fmla="*/ 55 w 315"/>
                <a:gd name="T65" fmla="*/ 83 h 327"/>
                <a:gd name="T66" fmla="*/ 260 w 315"/>
                <a:gd name="T67" fmla="*/ 162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5" h="327">
                  <a:moveTo>
                    <a:pt x="300" y="97"/>
                  </a:moveTo>
                  <a:cubicBezTo>
                    <a:pt x="289" y="97"/>
                    <a:pt x="289" y="97"/>
                    <a:pt x="289" y="97"/>
                  </a:cubicBezTo>
                  <a:cubicBezTo>
                    <a:pt x="289" y="43"/>
                    <a:pt x="289" y="43"/>
                    <a:pt x="289" y="43"/>
                  </a:cubicBezTo>
                  <a:cubicBezTo>
                    <a:pt x="289" y="19"/>
                    <a:pt x="270" y="0"/>
                    <a:pt x="247" y="0"/>
                  </a:cubicBezTo>
                  <a:cubicBezTo>
                    <a:pt x="69" y="0"/>
                    <a:pt x="69" y="0"/>
                    <a:pt x="69" y="0"/>
                  </a:cubicBezTo>
                  <a:cubicBezTo>
                    <a:pt x="45" y="0"/>
                    <a:pt x="26" y="19"/>
                    <a:pt x="26" y="43"/>
                  </a:cubicBezTo>
                  <a:cubicBezTo>
                    <a:pt x="26" y="97"/>
                    <a:pt x="26" y="97"/>
                    <a:pt x="26" y="97"/>
                  </a:cubicBezTo>
                  <a:cubicBezTo>
                    <a:pt x="15" y="97"/>
                    <a:pt x="15" y="97"/>
                    <a:pt x="15" y="97"/>
                  </a:cubicBezTo>
                  <a:cubicBezTo>
                    <a:pt x="7" y="97"/>
                    <a:pt x="0" y="103"/>
                    <a:pt x="0" y="112"/>
                  </a:cubicBezTo>
                  <a:cubicBezTo>
                    <a:pt x="0" y="146"/>
                    <a:pt x="0" y="146"/>
                    <a:pt x="0" y="146"/>
                  </a:cubicBezTo>
                  <a:cubicBezTo>
                    <a:pt x="0" y="154"/>
                    <a:pt x="7" y="160"/>
                    <a:pt x="15" y="160"/>
                  </a:cubicBezTo>
                  <a:cubicBezTo>
                    <a:pt x="26" y="160"/>
                    <a:pt x="26" y="160"/>
                    <a:pt x="26" y="160"/>
                  </a:cubicBezTo>
                  <a:cubicBezTo>
                    <a:pt x="26" y="250"/>
                    <a:pt x="26" y="250"/>
                    <a:pt x="26" y="250"/>
                  </a:cubicBezTo>
                  <a:cubicBezTo>
                    <a:pt x="26" y="266"/>
                    <a:pt x="35" y="280"/>
                    <a:pt x="47" y="287"/>
                  </a:cubicBezTo>
                  <a:cubicBezTo>
                    <a:pt x="47" y="321"/>
                    <a:pt x="47" y="321"/>
                    <a:pt x="47" y="321"/>
                  </a:cubicBezTo>
                  <a:cubicBezTo>
                    <a:pt x="47" y="324"/>
                    <a:pt x="50" y="327"/>
                    <a:pt x="53" y="327"/>
                  </a:cubicBezTo>
                  <a:cubicBezTo>
                    <a:pt x="82" y="327"/>
                    <a:pt x="82" y="327"/>
                    <a:pt x="82" y="327"/>
                  </a:cubicBezTo>
                  <a:cubicBezTo>
                    <a:pt x="85" y="327"/>
                    <a:pt x="87" y="324"/>
                    <a:pt x="87" y="321"/>
                  </a:cubicBezTo>
                  <a:cubicBezTo>
                    <a:pt x="87" y="293"/>
                    <a:pt x="87" y="293"/>
                    <a:pt x="87" y="293"/>
                  </a:cubicBezTo>
                  <a:cubicBezTo>
                    <a:pt x="228" y="293"/>
                    <a:pt x="228" y="293"/>
                    <a:pt x="228" y="293"/>
                  </a:cubicBezTo>
                  <a:cubicBezTo>
                    <a:pt x="228" y="321"/>
                    <a:pt x="228" y="321"/>
                    <a:pt x="228" y="321"/>
                  </a:cubicBezTo>
                  <a:cubicBezTo>
                    <a:pt x="228" y="324"/>
                    <a:pt x="230" y="327"/>
                    <a:pt x="233" y="327"/>
                  </a:cubicBezTo>
                  <a:cubicBezTo>
                    <a:pt x="262" y="327"/>
                    <a:pt x="262" y="327"/>
                    <a:pt x="262" y="327"/>
                  </a:cubicBezTo>
                  <a:cubicBezTo>
                    <a:pt x="265" y="327"/>
                    <a:pt x="268" y="324"/>
                    <a:pt x="268" y="321"/>
                  </a:cubicBezTo>
                  <a:cubicBezTo>
                    <a:pt x="268" y="287"/>
                    <a:pt x="268" y="287"/>
                    <a:pt x="268" y="287"/>
                  </a:cubicBezTo>
                  <a:cubicBezTo>
                    <a:pt x="281" y="280"/>
                    <a:pt x="289" y="266"/>
                    <a:pt x="289" y="250"/>
                  </a:cubicBezTo>
                  <a:cubicBezTo>
                    <a:pt x="289" y="160"/>
                    <a:pt x="289" y="160"/>
                    <a:pt x="289" y="160"/>
                  </a:cubicBezTo>
                  <a:cubicBezTo>
                    <a:pt x="300" y="160"/>
                    <a:pt x="300" y="160"/>
                    <a:pt x="300" y="160"/>
                  </a:cubicBezTo>
                  <a:cubicBezTo>
                    <a:pt x="308" y="160"/>
                    <a:pt x="315" y="154"/>
                    <a:pt x="315" y="146"/>
                  </a:cubicBezTo>
                  <a:cubicBezTo>
                    <a:pt x="315" y="112"/>
                    <a:pt x="315" y="112"/>
                    <a:pt x="315" y="112"/>
                  </a:cubicBezTo>
                  <a:cubicBezTo>
                    <a:pt x="315" y="103"/>
                    <a:pt x="308" y="97"/>
                    <a:pt x="300" y="97"/>
                  </a:cubicBezTo>
                  <a:close/>
                  <a:moveTo>
                    <a:pt x="167" y="32"/>
                  </a:moveTo>
                  <a:cubicBezTo>
                    <a:pt x="215" y="32"/>
                    <a:pt x="215" y="32"/>
                    <a:pt x="215" y="32"/>
                  </a:cubicBezTo>
                  <a:cubicBezTo>
                    <a:pt x="222" y="32"/>
                    <a:pt x="229" y="39"/>
                    <a:pt x="229" y="47"/>
                  </a:cubicBezTo>
                  <a:cubicBezTo>
                    <a:pt x="229" y="54"/>
                    <a:pt x="222" y="61"/>
                    <a:pt x="215" y="61"/>
                  </a:cubicBezTo>
                  <a:cubicBezTo>
                    <a:pt x="167" y="61"/>
                    <a:pt x="167" y="61"/>
                    <a:pt x="167" y="61"/>
                  </a:cubicBezTo>
                  <a:lnTo>
                    <a:pt x="167" y="32"/>
                  </a:lnTo>
                  <a:close/>
                  <a:moveTo>
                    <a:pt x="101" y="32"/>
                  </a:moveTo>
                  <a:cubicBezTo>
                    <a:pt x="148" y="32"/>
                    <a:pt x="148" y="32"/>
                    <a:pt x="148" y="32"/>
                  </a:cubicBezTo>
                  <a:cubicBezTo>
                    <a:pt x="148" y="61"/>
                    <a:pt x="148" y="61"/>
                    <a:pt x="148" y="61"/>
                  </a:cubicBezTo>
                  <a:cubicBezTo>
                    <a:pt x="101" y="61"/>
                    <a:pt x="101" y="61"/>
                    <a:pt x="101" y="61"/>
                  </a:cubicBezTo>
                  <a:cubicBezTo>
                    <a:pt x="93" y="61"/>
                    <a:pt x="86" y="54"/>
                    <a:pt x="86" y="47"/>
                  </a:cubicBezTo>
                  <a:cubicBezTo>
                    <a:pt x="86" y="39"/>
                    <a:pt x="93" y="32"/>
                    <a:pt x="101" y="32"/>
                  </a:cubicBezTo>
                  <a:close/>
                  <a:moveTo>
                    <a:pt x="82" y="247"/>
                  </a:moveTo>
                  <a:cubicBezTo>
                    <a:pt x="71" y="247"/>
                    <a:pt x="63" y="239"/>
                    <a:pt x="63" y="228"/>
                  </a:cubicBezTo>
                  <a:cubicBezTo>
                    <a:pt x="63" y="218"/>
                    <a:pt x="71" y="209"/>
                    <a:pt x="82" y="209"/>
                  </a:cubicBezTo>
                  <a:cubicBezTo>
                    <a:pt x="92" y="209"/>
                    <a:pt x="101" y="218"/>
                    <a:pt x="101" y="228"/>
                  </a:cubicBezTo>
                  <a:cubicBezTo>
                    <a:pt x="101" y="239"/>
                    <a:pt x="92" y="247"/>
                    <a:pt x="82" y="247"/>
                  </a:cubicBezTo>
                  <a:close/>
                  <a:moveTo>
                    <a:pt x="199" y="254"/>
                  </a:moveTo>
                  <a:cubicBezTo>
                    <a:pt x="117" y="254"/>
                    <a:pt x="117" y="254"/>
                    <a:pt x="117" y="254"/>
                  </a:cubicBezTo>
                  <a:cubicBezTo>
                    <a:pt x="117" y="235"/>
                    <a:pt x="117" y="235"/>
                    <a:pt x="117" y="235"/>
                  </a:cubicBezTo>
                  <a:cubicBezTo>
                    <a:pt x="199" y="235"/>
                    <a:pt x="199" y="235"/>
                    <a:pt x="199" y="235"/>
                  </a:cubicBezTo>
                  <a:lnTo>
                    <a:pt x="199" y="254"/>
                  </a:lnTo>
                  <a:close/>
                  <a:moveTo>
                    <a:pt x="199" y="223"/>
                  </a:moveTo>
                  <a:cubicBezTo>
                    <a:pt x="117" y="223"/>
                    <a:pt x="117" y="223"/>
                    <a:pt x="117" y="223"/>
                  </a:cubicBezTo>
                  <a:cubicBezTo>
                    <a:pt x="117" y="204"/>
                    <a:pt x="117" y="204"/>
                    <a:pt x="117" y="204"/>
                  </a:cubicBezTo>
                  <a:cubicBezTo>
                    <a:pt x="199" y="204"/>
                    <a:pt x="199" y="204"/>
                    <a:pt x="199" y="204"/>
                  </a:cubicBezTo>
                  <a:lnTo>
                    <a:pt x="199" y="223"/>
                  </a:lnTo>
                  <a:close/>
                  <a:moveTo>
                    <a:pt x="234" y="247"/>
                  </a:moveTo>
                  <a:cubicBezTo>
                    <a:pt x="223" y="247"/>
                    <a:pt x="215" y="239"/>
                    <a:pt x="215" y="228"/>
                  </a:cubicBezTo>
                  <a:cubicBezTo>
                    <a:pt x="215" y="218"/>
                    <a:pt x="223" y="209"/>
                    <a:pt x="234" y="209"/>
                  </a:cubicBezTo>
                  <a:cubicBezTo>
                    <a:pt x="244" y="209"/>
                    <a:pt x="253" y="218"/>
                    <a:pt x="253" y="228"/>
                  </a:cubicBezTo>
                  <a:cubicBezTo>
                    <a:pt x="253" y="239"/>
                    <a:pt x="244" y="247"/>
                    <a:pt x="234" y="247"/>
                  </a:cubicBezTo>
                  <a:close/>
                  <a:moveTo>
                    <a:pt x="260" y="162"/>
                  </a:moveTo>
                  <a:cubicBezTo>
                    <a:pt x="55" y="162"/>
                    <a:pt x="55" y="162"/>
                    <a:pt x="55" y="162"/>
                  </a:cubicBezTo>
                  <a:cubicBezTo>
                    <a:pt x="55" y="83"/>
                    <a:pt x="55" y="83"/>
                    <a:pt x="55" y="83"/>
                  </a:cubicBezTo>
                  <a:cubicBezTo>
                    <a:pt x="260" y="83"/>
                    <a:pt x="260" y="83"/>
                    <a:pt x="260" y="83"/>
                  </a:cubicBezTo>
                  <a:lnTo>
                    <a:pt x="260" y="16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9"/>
            <p:cNvSpPr>
              <a:spLocks noEditPoints="1"/>
            </p:cNvSpPr>
            <p:nvPr/>
          </p:nvSpPr>
          <p:spPr bwMode="auto">
            <a:xfrm>
              <a:off x="5897564" y="4017455"/>
              <a:ext cx="819151" cy="554037"/>
            </a:xfrm>
            <a:custGeom>
              <a:avLst/>
              <a:gdLst>
                <a:gd name="T0" fmla="*/ 120 w 402"/>
                <a:gd name="T1" fmla="*/ 134 h 271"/>
                <a:gd name="T2" fmla="*/ 49 w 402"/>
                <a:gd name="T3" fmla="*/ 149 h 271"/>
                <a:gd name="T4" fmla="*/ 120 w 402"/>
                <a:gd name="T5" fmla="*/ 149 h 271"/>
                <a:gd name="T6" fmla="*/ 191 w 402"/>
                <a:gd name="T7" fmla="*/ 156 h 271"/>
                <a:gd name="T8" fmla="*/ 193 w 402"/>
                <a:gd name="T9" fmla="*/ 141 h 271"/>
                <a:gd name="T10" fmla="*/ 120 w 402"/>
                <a:gd name="T11" fmla="*/ 88 h 271"/>
                <a:gd name="T12" fmla="*/ 49 w 402"/>
                <a:gd name="T13" fmla="*/ 103 h 271"/>
                <a:gd name="T14" fmla="*/ 120 w 402"/>
                <a:gd name="T15" fmla="*/ 103 h 271"/>
                <a:gd name="T16" fmla="*/ 191 w 402"/>
                <a:gd name="T17" fmla="*/ 110 h 271"/>
                <a:gd name="T18" fmla="*/ 193 w 402"/>
                <a:gd name="T19" fmla="*/ 95 h 271"/>
                <a:gd name="T20" fmla="*/ 120 w 402"/>
                <a:gd name="T21" fmla="*/ 180 h 271"/>
                <a:gd name="T22" fmla="*/ 49 w 402"/>
                <a:gd name="T23" fmla="*/ 195 h 271"/>
                <a:gd name="T24" fmla="*/ 120 w 402"/>
                <a:gd name="T25" fmla="*/ 195 h 271"/>
                <a:gd name="T26" fmla="*/ 191 w 402"/>
                <a:gd name="T27" fmla="*/ 202 h 271"/>
                <a:gd name="T28" fmla="*/ 193 w 402"/>
                <a:gd name="T29" fmla="*/ 187 h 271"/>
                <a:gd name="T30" fmla="*/ 120 w 402"/>
                <a:gd name="T31" fmla="*/ 42 h 271"/>
                <a:gd name="T32" fmla="*/ 49 w 402"/>
                <a:gd name="T33" fmla="*/ 57 h 271"/>
                <a:gd name="T34" fmla="*/ 120 w 402"/>
                <a:gd name="T35" fmla="*/ 57 h 271"/>
                <a:gd name="T36" fmla="*/ 191 w 402"/>
                <a:gd name="T37" fmla="*/ 64 h 271"/>
                <a:gd name="T38" fmla="*/ 193 w 402"/>
                <a:gd name="T39" fmla="*/ 49 h 271"/>
                <a:gd name="T40" fmla="*/ 209 w 402"/>
                <a:gd name="T41" fmla="*/ 57 h 271"/>
                <a:gd name="T42" fmla="*/ 280 w 402"/>
                <a:gd name="T43" fmla="*/ 57 h 271"/>
                <a:gd name="T44" fmla="*/ 351 w 402"/>
                <a:gd name="T45" fmla="*/ 64 h 271"/>
                <a:gd name="T46" fmla="*/ 353 w 402"/>
                <a:gd name="T47" fmla="*/ 49 h 271"/>
                <a:gd name="T48" fmla="*/ 215 w 402"/>
                <a:gd name="T49" fmla="*/ 48 h 271"/>
                <a:gd name="T50" fmla="*/ 280 w 402"/>
                <a:gd name="T51" fmla="*/ 88 h 271"/>
                <a:gd name="T52" fmla="*/ 209 w 402"/>
                <a:gd name="T53" fmla="*/ 103 h 271"/>
                <a:gd name="T54" fmla="*/ 280 w 402"/>
                <a:gd name="T55" fmla="*/ 103 h 271"/>
                <a:gd name="T56" fmla="*/ 351 w 402"/>
                <a:gd name="T57" fmla="*/ 110 h 271"/>
                <a:gd name="T58" fmla="*/ 353 w 402"/>
                <a:gd name="T59" fmla="*/ 95 h 271"/>
                <a:gd name="T60" fmla="*/ 385 w 402"/>
                <a:gd name="T61" fmla="*/ 30 h 271"/>
                <a:gd name="T62" fmla="*/ 379 w 402"/>
                <a:gd name="T63" fmla="*/ 14 h 271"/>
                <a:gd name="T64" fmla="*/ 201 w 402"/>
                <a:gd name="T65" fmla="*/ 11 h 271"/>
                <a:gd name="T66" fmla="*/ 23 w 402"/>
                <a:gd name="T67" fmla="*/ 15 h 271"/>
                <a:gd name="T68" fmla="*/ 18 w 402"/>
                <a:gd name="T69" fmla="*/ 30 h 271"/>
                <a:gd name="T70" fmla="*/ 0 w 402"/>
                <a:gd name="T71" fmla="*/ 42 h 271"/>
                <a:gd name="T72" fmla="*/ 11 w 402"/>
                <a:gd name="T73" fmla="*/ 271 h 271"/>
                <a:gd name="T74" fmla="*/ 402 w 402"/>
                <a:gd name="T75" fmla="*/ 260 h 271"/>
                <a:gd name="T76" fmla="*/ 391 w 402"/>
                <a:gd name="T77" fmla="*/ 30 h 271"/>
                <a:gd name="T78" fmla="*/ 282 w 402"/>
                <a:gd name="T79" fmla="*/ 218 h 271"/>
                <a:gd name="T80" fmla="*/ 113 w 402"/>
                <a:gd name="T81" fmla="*/ 218 h 271"/>
                <a:gd name="T82" fmla="*/ 37 w 402"/>
                <a:gd name="T83" fmla="*/ 30 h 271"/>
                <a:gd name="T84" fmla="*/ 199 w 402"/>
                <a:gd name="T85" fmla="*/ 30 h 271"/>
                <a:gd name="T86" fmla="*/ 201 w 402"/>
                <a:gd name="T87" fmla="*/ 31 h 271"/>
                <a:gd name="T88" fmla="*/ 204 w 402"/>
                <a:gd name="T89" fmla="*/ 30 h 271"/>
                <a:gd name="T90" fmla="*/ 366 w 402"/>
                <a:gd name="T91" fmla="*/ 30 h 271"/>
                <a:gd name="T92" fmla="*/ 353 w 402"/>
                <a:gd name="T93" fmla="*/ 141 h 271"/>
                <a:gd name="T94" fmla="*/ 215 w 402"/>
                <a:gd name="T95" fmla="*/ 140 h 271"/>
                <a:gd name="T96" fmla="*/ 218 w 402"/>
                <a:gd name="T97" fmla="*/ 155 h 271"/>
                <a:gd name="T98" fmla="*/ 349 w 402"/>
                <a:gd name="T99" fmla="*/ 156 h 271"/>
                <a:gd name="T100" fmla="*/ 359 w 402"/>
                <a:gd name="T101" fmla="*/ 151 h 271"/>
                <a:gd name="T102" fmla="*/ 353 w 402"/>
                <a:gd name="T103" fmla="*/ 187 h 271"/>
                <a:gd name="T104" fmla="*/ 215 w 402"/>
                <a:gd name="T105" fmla="*/ 186 h 271"/>
                <a:gd name="T106" fmla="*/ 218 w 402"/>
                <a:gd name="T107" fmla="*/ 201 h 271"/>
                <a:gd name="T108" fmla="*/ 349 w 402"/>
                <a:gd name="T109" fmla="*/ 202 h 271"/>
                <a:gd name="T110" fmla="*/ 359 w 402"/>
                <a:gd name="T111" fmla="*/ 197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02" h="271">
                  <a:moveTo>
                    <a:pt x="193" y="141"/>
                  </a:moveTo>
                  <a:cubicBezTo>
                    <a:pt x="178" y="138"/>
                    <a:pt x="154" y="134"/>
                    <a:pt x="120" y="134"/>
                  </a:cubicBezTo>
                  <a:cubicBezTo>
                    <a:pt x="96" y="134"/>
                    <a:pt x="74" y="136"/>
                    <a:pt x="55" y="140"/>
                  </a:cubicBezTo>
                  <a:cubicBezTo>
                    <a:pt x="51" y="141"/>
                    <a:pt x="48" y="145"/>
                    <a:pt x="49" y="149"/>
                  </a:cubicBezTo>
                  <a:cubicBezTo>
                    <a:pt x="50" y="153"/>
                    <a:pt x="54" y="156"/>
                    <a:pt x="58" y="155"/>
                  </a:cubicBezTo>
                  <a:cubicBezTo>
                    <a:pt x="77" y="151"/>
                    <a:pt x="97" y="149"/>
                    <a:pt x="120" y="149"/>
                  </a:cubicBezTo>
                  <a:cubicBezTo>
                    <a:pt x="152" y="149"/>
                    <a:pt x="176" y="153"/>
                    <a:pt x="190" y="156"/>
                  </a:cubicBezTo>
                  <a:cubicBezTo>
                    <a:pt x="190" y="156"/>
                    <a:pt x="191" y="156"/>
                    <a:pt x="191" y="156"/>
                  </a:cubicBezTo>
                  <a:cubicBezTo>
                    <a:pt x="195" y="156"/>
                    <a:pt x="198" y="154"/>
                    <a:pt x="199" y="151"/>
                  </a:cubicBezTo>
                  <a:cubicBezTo>
                    <a:pt x="200" y="147"/>
                    <a:pt x="197" y="142"/>
                    <a:pt x="193" y="141"/>
                  </a:cubicBezTo>
                  <a:close/>
                  <a:moveTo>
                    <a:pt x="193" y="95"/>
                  </a:moveTo>
                  <a:cubicBezTo>
                    <a:pt x="178" y="92"/>
                    <a:pt x="154" y="88"/>
                    <a:pt x="120" y="88"/>
                  </a:cubicBezTo>
                  <a:cubicBezTo>
                    <a:pt x="96" y="88"/>
                    <a:pt x="74" y="90"/>
                    <a:pt x="55" y="94"/>
                  </a:cubicBezTo>
                  <a:cubicBezTo>
                    <a:pt x="51" y="95"/>
                    <a:pt x="48" y="99"/>
                    <a:pt x="49" y="103"/>
                  </a:cubicBezTo>
                  <a:cubicBezTo>
                    <a:pt x="50" y="107"/>
                    <a:pt x="54" y="110"/>
                    <a:pt x="58" y="109"/>
                  </a:cubicBezTo>
                  <a:cubicBezTo>
                    <a:pt x="77" y="105"/>
                    <a:pt x="97" y="103"/>
                    <a:pt x="120" y="103"/>
                  </a:cubicBezTo>
                  <a:cubicBezTo>
                    <a:pt x="152" y="103"/>
                    <a:pt x="176" y="107"/>
                    <a:pt x="190" y="110"/>
                  </a:cubicBezTo>
                  <a:cubicBezTo>
                    <a:pt x="190" y="110"/>
                    <a:pt x="191" y="110"/>
                    <a:pt x="191" y="110"/>
                  </a:cubicBezTo>
                  <a:cubicBezTo>
                    <a:pt x="195" y="110"/>
                    <a:pt x="198" y="108"/>
                    <a:pt x="199" y="105"/>
                  </a:cubicBezTo>
                  <a:cubicBezTo>
                    <a:pt x="200" y="100"/>
                    <a:pt x="197" y="96"/>
                    <a:pt x="193" y="95"/>
                  </a:cubicBezTo>
                  <a:close/>
                  <a:moveTo>
                    <a:pt x="193" y="187"/>
                  </a:moveTo>
                  <a:cubicBezTo>
                    <a:pt x="178" y="184"/>
                    <a:pt x="154" y="180"/>
                    <a:pt x="120" y="180"/>
                  </a:cubicBezTo>
                  <a:cubicBezTo>
                    <a:pt x="96" y="180"/>
                    <a:pt x="74" y="182"/>
                    <a:pt x="55" y="186"/>
                  </a:cubicBezTo>
                  <a:cubicBezTo>
                    <a:pt x="51" y="187"/>
                    <a:pt x="48" y="191"/>
                    <a:pt x="49" y="195"/>
                  </a:cubicBezTo>
                  <a:cubicBezTo>
                    <a:pt x="50" y="199"/>
                    <a:pt x="54" y="202"/>
                    <a:pt x="58" y="201"/>
                  </a:cubicBezTo>
                  <a:cubicBezTo>
                    <a:pt x="77" y="197"/>
                    <a:pt x="97" y="195"/>
                    <a:pt x="120" y="195"/>
                  </a:cubicBezTo>
                  <a:cubicBezTo>
                    <a:pt x="152" y="195"/>
                    <a:pt x="176" y="199"/>
                    <a:pt x="190" y="202"/>
                  </a:cubicBezTo>
                  <a:cubicBezTo>
                    <a:pt x="190" y="202"/>
                    <a:pt x="191" y="202"/>
                    <a:pt x="191" y="202"/>
                  </a:cubicBezTo>
                  <a:cubicBezTo>
                    <a:pt x="195" y="202"/>
                    <a:pt x="198" y="200"/>
                    <a:pt x="199" y="197"/>
                  </a:cubicBezTo>
                  <a:cubicBezTo>
                    <a:pt x="200" y="193"/>
                    <a:pt x="197" y="188"/>
                    <a:pt x="193" y="187"/>
                  </a:cubicBezTo>
                  <a:close/>
                  <a:moveTo>
                    <a:pt x="193" y="49"/>
                  </a:moveTo>
                  <a:cubicBezTo>
                    <a:pt x="178" y="46"/>
                    <a:pt x="154" y="42"/>
                    <a:pt x="120" y="42"/>
                  </a:cubicBezTo>
                  <a:cubicBezTo>
                    <a:pt x="96" y="42"/>
                    <a:pt x="74" y="44"/>
                    <a:pt x="55" y="48"/>
                  </a:cubicBezTo>
                  <a:cubicBezTo>
                    <a:pt x="51" y="49"/>
                    <a:pt x="48" y="53"/>
                    <a:pt x="49" y="57"/>
                  </a:cubicBezTo>
                  <a:cubicBezTo>
                    <a:pt x="50" y="61"/>
                    <a:pt x="54" y="64"/>
                    <a:pt x="58" y="63"/>
                  </a:cubicBezTo>
                  <a:cubicBezTo>
                    <a:pt x="77" y="59"/>
                    <a:pt x="97" y="57"/>
                    <a:pt x="120" y="57"/>
                  </a:cubicBezTo>
                  <a:cubicBezTo>
                    <a:pt x="152" y="57"/>
                    <a:pt x="176" y="61"/>
                    <a:pt x="190" y="64"/>
                  </a:cubicBezTo>
                  <a:cubicBezTo>
                    <a:pt x="190" y="64"/>
                    <a:pt x="191" y="64"/>
                    <a:pt x="191" y="64"/>
                  </a:cubicBezTo>
                  <a:cubicBezTo>
                    <a:pt x="195" y="64"/>
                    <a:pt x="198" y="62"/>
                    <a:pt x="199" y="59"/>
                  </a:cubicBezTo>
                  <a:cubicBezTo>
                    <a:pt x="200" y="54"/>
                    <a:pt x="197" y="50"/>
                    <a:pt x="193" y="49"/>
                  </a:cubicBezTo>
                  <a:close/>
                  <a:moveTo>
                    <a:pt x="215" y="48"/>
                  </a:moveTo>
                  <a:cubicBezTo>
                    <a:pt x="211" y="49"/>
                    <a:pt x="208" y="53"/>
                    <a:pt x="209" y="57"/>
                  </a:cubicBezTo>
                  <a:cubicBezTo>
                    <a:pt x="210" y="61"/>
                    <a:pt x="214" y="64"/>
                    <a:pt x="218" y="63"/>
                  </a:cubicBezTo>
                  <a:cubicBezTo>
                    <a:pt x="236" y="59"/>
                    <a:pt x="257" y="57"/>
                    <a:pt x="280" y="57"/>
                  </a:cubicBezTo>
                  <a:cubicBezTo>
                    <a:pt x="312" y="57"/>
                    <a:pt x="335" y="61"/>
                    <a:pt x="349" y="64"/>
                  </a:cubicBezTo>
                  <a:cubicBezTo>
                    <a:pt x="350" y="64"/>
                    <a:pt x="351" y="64"/>
                    <a:pt x="351" y="64"/>
                  </a:cubicBezTo>
                  <a:cubicBezTo>
                    <a:pt x="355" y="64"/>
                    <a:pt x="358" y="62"/>
                    <a:pt x="359" y="59"/>
                  </a:cubicBezTo>
                  <a:cubicBezTo>
                    <a:pt x="359" y="54"/>
                    <a:pt x="357" y="50"/>
                    <a:pt x="353" y="49"/>
                  </a:cubicBezTo>
                  <a:cubicBezTo>
                    <a:pt x="338" y="46"/>
                    <a:pt x="313" y="42"/>
                    <a:pt x="280" y="42"/>
                  </a:cubicBezTo>
                  <a:cubicBezTo>
                    <a:pt x="256" y="42"/>
                    <a:pt x="234" y="44"/>
                    <a:pt x="215" y="48"/>
                  </a:cubicBezTo>
                  <a:close/>
                  <a:moveTo>
                    <a:pt x="353" y="95"/>
                  </a:moveTo>
                  <a:cubicBezTo>
                    <a:pt x="338" y="92"/>
                    <a:pt x="313" y="88"/>
                    <a:pt x="280" y="88"/>
                  </a:cubicBezTo>
                  <a:cubicBezTo>
                    <a:pt x="256" y="88"/>
                    <a:pt x="234" y="90"/>
                    <a:pt x="215" y="94"/>
                  </a:cubicBezTo>
                  <a:cubicBezTo>
                    <a:pt x="211" y="95"/>
                    <a:pt x="208" y="99"/>
                    <a:pt x="209" y="103"/>
                  </a:cubicBezTo>
                  <a:cubicBezTo>
                    <a:pt x="210" y="107"/>
                    <a:pt x="214" y="110"/>
                    <a:pt x="218" y="109"/>
                  </a:cubicBezTo>
                  <a:cubicBezTo>
                    <a:pt x="236" y="105"/>
                    <a:pt x="257" y="103"/>
                    <a:pt x="280" y="103"/>
                  </a:cubicBezTo>
                  <a:cubicBezTo>
                    <a:pt x="312" y="103"/>
                    <a:pt x="335" y="107"/>
                    <a:pt x="349" y="110"/>
                  </a:cubicBezTo>
                  <a:cubicBezTo>
                    <a:pt x="350" y="110"/>
                    <a:pt x="351" y="110"/>
                    <a:pt x="351" y="110"/>
                  </a:cubicBezTo>
                  <a:cubicBezTo>
                    <a:pt x="355" y="110"/>
                    <a:pt x="358" y="108"/>
                    <a:pt x="359" y="105"/>
                  </a:cubicBezTo>
                  <a:cubicBezTo>
                    <a:pt x="359" y="100"/>
                    <a:pt x="357" y="96"/>
                    <a:pt x="353" y="95"/>
                  </a:cubicBezTo>
                  <a:close/>
                  <a:moveTo>
                    <a:pt x="391" y="30"/>
                  </a:moveTo>
                  <a:cubicBezTo>
                    <a:pt x="385" y="30"/>
                    <a:pt x="385" y="30"/>
                    <a:pt x="385" y="30"/>
                  </a:cubicBezTo>
                  <a:cubicBezTo>
                    <a:pt x="385" y="23"/>
                    <a:pt x="385" y="23"/>
                    <a:pt x="385" y="23"/>
                  </a:cubicBezTo>
                  <a:cubicBezTo>
                    <a:pt x="385" y="19"/>
                    <a:pt x="382" y="16"/>
                    <a:pt x="379" y="14"/>
                  </a:cubicBezTo>
                  <a:cubicBezTo>
                    <a:pt x="378" y="14"/>
                    <a:pt x="346" y="0"/>
                    <a:pt x="284" y="0"/>
                  </a:cubicBezTo>
                  <a:cubicBezTo>
                    <a:pt x="242" y="0"/>
                    <a:pt x="214" y="7"/>
                    <a:pt x="201" y="11"/>
                  </a:cubicBezTo>
                  <a:cubicBezTo>
                    <a:pt x="187" y="7"/>
                    <a:pt x="159" y="0"/>
                    <a:pt x="116" y="0"/>
                  </a:cubicBezTo>
                  <a:cubicBezTo>
                    <a:pt x="55" y="0"/>
                    <a:pt x="24" y="14"/>
                    <a:pt x="23" y="15"/>
                  </a:cubicBezTo>
                  <a:cubicBezTo>
                    <a:pt x="20" y="16"/>
                    <a:pt x="18" y="19"/>
                    <a:pt x="18" y="23"/>
                  </a:cubicBezTo>
                  <a:cubicBezTo>
                    <a:pt x="18" y="30"/>
                    <a:pt x="18" y="30"/>
                    <a:pt x="18" y="30"/>
                  </a:cubicBezTo>
                  <a:cubicBezTo>
                    <a:pt x="11" y="30"/>
                    <a:pt x="11" y="30"/>
                    <a:pt x="11" y="30"/>
                  </a:cubicBezTo>
                  <a:cubicBezTo>
                    <a:pt x="5" y="30"/>
                    <a:pt x="0" y="35"/>
                    <a:pt x="0" y="42"/>
                  </a:cubicBezTo>
                  <a:cubicBezTo>
                    <a:pt x="0" y="260"/>
                    <a:pt x="0" y="260"/>
                    <a:pt x="0" y="260"/>
                  </a:cubicBezTo>
                  <a:cubicBezTo>
                    <a:pt x="0" y="266"/>
                    <a:pt x="5" y="271"/>
                    <a:pt x="11" y="271"/>
                  </a:cubicBezTo>
                  <a:cubicBezTo>
                    <a:pt x="391" y="271"/>
                    <a:pt x="391" y="271"/>
                    <a:pt x="391" y="271"/>
                  </a:cubicBezTo>
                  <a:cubicBezTo>
                    <a:pt x="397" y="271"/>
                    <a:pt x="402" y="266"/>
                    <a:pt x="402" y="260"/>
                  </a:cubicBezTo>
                  <a:cubicBezTo>
                    <a:pt x="402" y="42"/>
                    <a:pt x="402" y="42"/>
                    <a:pt x="402" y="42"/>
                  </a:cubicBezTo>
                  <a:cubicBezTo>
                    <a:pt x="402" y="35"/>
                    <a:pt x="397" y="30"/>
                    <a:pt x="391" y="30"/>
                  </a:cubicBezTo>
                  <a:close/>
                  <a:moveTo>
                    <a:pt x="366" y="228"/>
                  </a:moveTo>
                  <a:cubicBezTo>
                    <a:pt x="351" y="224"/>
                    <a:pt x="324" y="218"/>
                    <a:pt x="282" y="218"/>
                  </a:cubicBezTo>
                  <a:cubicBezTo>
                    <a:pt x="237" y="218"/>
                    <a:pt x="212" y="224"/>
                    <a:pt x="200" y="229"/>
                  </a:cubicBezTo>
                  <a:cubicBezTo>
                    <a:pt x="186" y="224"/>
                    <a:pt x="158" y="218"/>
                    <a:pt x="113" y="218"/>
                  </a:cubicBezTo>
                  <a:cubicBezTo>
                    <a:pt x="74" y="218"/>
                    <a:pt x="50" y="223"/>
                    <a:pt x="37" y="227"/>
                  </a:cubicBezTo>
                  <a:cubicBezTo>
                    <a:pt x="37" y="30"/>
                    <a:pt x="37" y="30"/>
                    <a:pt x="37" y="30"/>
                  </a:cubicBezTo>
                  <a:cubicBezTo>
                    <a:pt x="47" y="26"/>
                    <a:pt x="74" y="19"/>
                    <a:pt x="116" y="19"/>
                  </a:cubicBezTo>
                  <a:cubicBezTo>
                    <a:pt x="161" y="19"/>
                    <a:pt x="189" y="27"/>
                    <a:pt x="199" y="30"/>
                  </a:cubicBezTo>
                  <a:cubicBezTo>
                    <a:pt x="199" y="32"/>
                    <a:pt x="199" y="32"/>
                    <a:pt x="199" y="32"/>
                  </a:cubicBezTo>
                  <a:cubicBezTo>
                    <a:pt x="199" y="32"/>
                    <a:pt x="200" y="32"/>
                    <a:pt x="201" y="31"/>
                  </a:cubicBezTo>
                  <a:cubicBezTo>
                    <a:pt x="202" y="32"/>
                    <a:pt x="203" y="32"/>
                    <a:pt x="203" y="32"/>
                  </a:cubicBezTo>
                  <a:cubicBezTo>
                    <a:pt x="204" y="30"/>
                    <a:pt x="204" y="30"/>
                    <a:pt x="204" y="30"/>
                  </a:cubicBezTo>
                  <a:cubicBezTo>
                    <a:pt x="213" y="27"/>
                    <a:pt x="240" y="19"/>
                    <a:pt x="284" y="19"/>
                  </a:cubicBezTo>
                  <a:cubicBezTo>
                    <a:pt x="327" y="19"/>
                    <a:pt x="354" y="26"/>
                    <a:pt x="366" y="30"/>
                  </a:cubicBezTo>
                  <a:lnTo>
                    <a:pt x="366" y="228"/>
                  </a:lnTo>
                  <a:close/>
                  <a:moveTo>
                    <a:pt x="353" y="141"/>
                  </a:moveTo>
                  <a:cubicBezTo>
                    <a:pt x="338" y="138"/>
                    <a:pt x="313" y="134"/>
                    <a:pt x="280" y="134"/>
                  </a:cubicBezTo>
                  <a:cubicBezTo>
                    <a:pt x="256" y="134"/>
                    <a:pt x="234" y="136"/>
                    <a:pt x="215" y="140"/>
                  </a:cubicBezTo>
                  <a:cubicBezTo>
                    <a:pt x="211" y="141"/>
                    <a:pt x="208" y="145"/>
                    <a:pt x="209" y="149"/>
                  </a:cubicBezTo>
                  <a:cubicBezTo>
                    <a:pt x="210" y="153"/>
                    <a:pt x="214" y="156"/>
                    <a:pt x="218" y="155"/>
                  </a:cubicBezTo>
                  <a:cubicBezTo>
                    <a:pt x="236" y="151"/>
                    <a:pt x="257" y="149"/>
                    <a:pt x="280" y="149"/>
                  </a:cubicBezTo>
                  <a:cubicBezTo>
                    <a:pt x="312" y="149"/>
                    <a:pt x="335" y="153"/>
                    <a:pt x="349" y="156"/>
                  </a:cubicBezTo>
                  <a:cubicBezTo>
                    <a:pt x="350" y="156"/>
                    <a:pt x="351" y="156"/>
                    <a:pt x="351" y="156"/>
                  </a:cubicBezTo>
                  <a:cubicBezTo>
                    <a:pt x="355" y="156"/>
                    <a:pt x="358" y="154"/>
                    <a:pt x="359" y="151"/>
                  </a:cubicBezTo>
                  <a:cubicBezTo>
                    <a:pt x="359" y="147"/>
                    <a:pt x="357" y="142"/>
                    <a:pt x="353" y="141"/>
                  </a:cubicBezTo>
                  <a:close/>
                  <a:moveTo>
                    <a:pt x="353" y="187"/>
                  </a:moveTo>
                  <a:cubicBezTo>
                    <a:pt x="338" y="184"/>
                    <a:pt x="313" y="180"/>
                    <a:pt x="280" y="180"/>
                  </a:cubicBezTo>
                  <a:cubicBezTo>
                    <a:pt x="256" y="180"/>
                    <a:pt x="234" y="182"/>
                    <a:pt x="215" y="186"/>
                  </a:cubicBezTo>
                  <a:cubicBezTo>
                    <a:pt x="211" y="187"/>
                    <a:pt x="208" y="191"/>
                    <a:pt x="209" y="195"/>
                  </a:cubicBezTo>
                  <a:cubicBezTo>
                    <a:pt x="210" y="199"/>
                    <a:pt x="214" y="202"/>
                    <a:pt x="218" y="201"/>
                  </a:cubicBezTo>
                  <a:cubicBezTo>
                    <a:pt x="236" y="197"/>
                    <a:pt x="257" y="195"/>
                    <a:pt x="280" y="195"/>
                  </a:cubicBezTo>
                  <a:cubicBezTo>
                    <a:pt x="312" y="195"/>
                    <a:pt x="335" y="199"/>
                    <a:pt x="349" y="202"/>
                  </a:cubicBezTo>
                  <a:cubicBezTo>
                    <a:pt x="350" y="202"/>
                    <a:pt x="351" y="202"/>
                    <a:pt x="351" y="202"/>
                  </a:cubicBezTo>
                  <a:cubicBezTo>
                    <a:pt x="355" y="202"/>
                    <a:pt x="358" y="200"/>
                    <a:pt x="359" y="197"/>
                  </a:cubicBezTo>
                  <a:cubicBezTo>
                    <a:pt x="359" y="193"/>
                    <a:pt x="357" y="188"/>
                    <a:pt x="353" y="18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
            <p:cNvSpPr>
              <a:spLocks noEditPoints="1"/>
            </p:cNvSpPr>
            <p:nvPr/>
          </p:nvSpPr>
          <p:spPr bwMode="auto">
            <a:xfrm>
              <a:off x="3003550" y="5446713"/>
              <a:ext cx="666750" cy="668338"/>
            </a:xfrm>
            <a:custGeom>
              <a:avLst/>
              <a:gdLst>
                <a:gd name="T0" fmla="*/ 166 w 327"/>
                <a:gd name="T1" fmla="*/ 105 h 327"/>
                <a:gd name="T2" fmla="*/ 161 w 327"/>
                <a:gd name="T3" fmla="*/ 105 h 327"/>
                <a:gd name="T4" fmla="*/ 118 w 327"/>
                <a:gd name="T5" fmla="*/ 136 h 327"/>
                <a:gd name="T6" fmla="*/ 116 w 327"/>
                <a:gd name="T7" fmla="*/ 141 h 327"/>
                <a:gd name="T8" fmla="*/ 132 w 327"/>
                <a:gd name="T9" fmla="*/ 192 h 327"/>
                <a:gd name="T10" fmla="*/ 137 w 327"/>
                <a:gd name="T11" fmla="*/ 195 h 327"/>
                <a:gd name="T12" fmla="*/ 190 w 327"/>
                <a:gd name="T13" fmla="*/ 195 h 327"/>
                <a:gd name="T14" fmla="*/ 194 w 327"/>
                <a:gd name="T15" fmla="*/ 192 h 327"/>
                <a:gd name="T16" fmla="*/ 211 w 327"/>
                <a:gd name="T17" fmla="*/ 141 h 327"/>
                <a:gd name="T18" fmla="*/ 209 w 327"/>
                <a:gd name="T19" fmla="*/ 136 h 327"/>
                <a:gd name="T20" fmla="*/ 166 w 327"/>
                <a:gd name="T21" fmla="*/ 105 h 327"/>
                <a:gd name="T22" fmla="*/ 163 w 327"/>
                <a:gd name="T23" fmla="*/ 0 h 327"/>
                <a:gd name="T24" fmla="*/ 0 w 327"/>
                <a:gd name="T25" fmla="*/ 164 h 327"/>
                <a:gd name="T26" fmla="*/ 163 w 327"/>
                <a:gd name="T27" fmla="*/ 327 h 327"/>
                <a:gd name="T28" fmla="*/ 327 w 327"/>
                <a:gd name="T29" fmla="*/ 164 h 327"/>
                <a:gd name="T30" fmla="*/ 163 w 327"/>
                <a:gd name="T31" fmla="*/ 0 h 327"/>
                <a:gd name="T32" fmla="*/ 269 w 327"/>
                <a:gd name="T33" fmla="*/ 243 h 327"/>
                <a:gd name="T34" fmla="*/ 267 w 327"/>
                <a:gd name="T35" fmla="*/ 225 h 327"/>
                <a:gd name="T36" fmla="*/ 224 w 327"/>
                <a:gd name="T37" fmla="*/ 238 h 327"/>
                <a:gd name="T38" fmla="*/ 193 w 327"/>
                <a:gd name="T39" fmla="*/ 278 h 327"/>
                <a:gd name="T40" fmla="*/ 208 w 327"/>
                <a:gd name="T41" fmla="*/ 288 h 327"/>
                <a:gd name="T42" fmla="*/ 163 w 327"/>
                <a:gd name="T43" fmla="*/ 296 h 327"/>
                <a:gd name="T44" fmla="*/ 121 w 327"/>
                <a:gd name="T45" fmla="*/ 289 h 327"/>
                <a:gd name="T46" fmla="*/ 137 w 327"/>
                <a:gd name="T47" fmla="*/ 278 h 327"/>
                <a:gd name="T48" fmla="*/ 107 w 327"/>
                <a:gd name="T49" fmla="*/ 238 h 327"/>
                <a:gd name="T50" fmla="*/ 62 w 327"/>
                <a:gd name="T51" fmla="*/ 226 h 327"/>
                <a:gd name="T52" fmla="*/ 61 w 327"/>
                <a:gd name="T53" fmla="*/ 247 h 327"/>
                <a:gd name="T54" fmla="*/ 32 w 327"/>
                <a:gd name="T55" fmla="*/ 164 h 327"/>
                <a:gd name="T56" fmla="*/ 32 w 327"/>
                <a:gd name="T57" fmla="*/ 162 h 327"/>
                <a:gd name="T58" fmla="*/ 43 w 327"/>
                <a:gd name="T59" fmla="*/ 172 h 327"/>
                <a:gd name="T60" fmla="*/ 71 w 327"/>
                <a:gd name="T61" fmla="*/ 127 h 327"/>
                <a:gd name="T62" fmla="*/ 69 w 327"/>
                <a:gd name="T63" fmla="*/ 83 h 327"/>
                <a:gd name="T64" fmla="*/ 51 w 327"/>
                <a:gd name="T65" fmla="*/ 96 h 327"/>
                <a:gd name="T66" fmla="*/ 122 w 327"/>
                <a:gd name="T67" fmla="*/ 39 h 327"/>
                <a:gd name="T68" fmla="*/ 117 w 327"/>
                <a:gd name="T69" fmla="*/ 48 h 327"/>
                <a:gd name="T70" fmla="*/ 164 w 327"/>
                <a:gd name="T71" fmla="*/ 58 h 327"/>
                <a:gd name="T72" fmla="*/ 204 w 327"/>
                <a:gd name="T73" fmla="*/ 44 h 327"/>
                <a:gd name="T74" fmla="*/ 201 w 327"/>
                <a:gd name="T75" fmla="*/ 38 h 327"/>
                <a:gd name="T76" fmla="*/ 271 w 327"/>
                <a:gd name="T77" fmla="*/ 88 h 327"/>
                <a:gd name="T78" fmla="*/ 257 w 327"/>
                <a:gd name="T79" fmla="*/ 79 h 327"/>
                <a:gd name="T80" fmla="*/ 255 w 327"/>
                <a:gd name="T81" fmla="*/ 124 h 327"/>
                <a:gd name="T82" fmla="*/ 285 w 327"/>
                <a:gd name="T83" fmla="*/ 168 h 327"/>
                <a:gd name="T84" fmla="*/ 295 w 327"/>
                <a:gd name="T85" fmla="*/ 158 h 327"/>
                <a:gd name="T86" fmla="*/ 295 w 327"/>
                <a:gd name="T87" fmla="*/ 164 h 327"/>
                <a:gd name="T88" fmla="*/ 269 w 327"/>
                <a:gd name="T89" fmla="*/ 243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27">
                  <a:moveTo>
                    <a:pt x="166" y="105"/>
                  </a:moveTo>
                  <a:cubicBezTo>
                    <a:pt x="165" y="103"/>
                    <a:pt x="162" y="103"/>
                    <a:pt x="161" y="105"/>
                  </a:cubicBezTo>
                  <a:cubicBezTo>
                    <a:pt x="118" y="136"/>
                    <a:pt x="118" y="136"/>
                    <a:pt x="118" y="136"/>
                  </a:cubicBezTo>
                  <a:cubicBezTo>
                    <a:pt x="116" y="137"/>
                    <a:pt x="115" y="139"/>
                    <a:pt x="116" y="141"/>
                  </a:cubicBezTo>
                  <a:cubicBezTo>
                    <a:pt x="132" y="192"/>
                    <a:pt x="132" y="192"/>
                    <a:pt x="132" y="192"/>
                  </a:cubicBezTo>
                  <a:cubicBezTo>
                    <a:pt x="133" y="194"/>
                    <a:pt x="135" y="195"/>
                    <a:pt x="137" y="195"/>
                  </a:cubicBezTo>
                  <a:cubicBezTo>
                    <a:pt x="190" y="195"/>
                    <a:pt x="190" y="195"/>
                    <a:pt x="190" y="195"/>
                  </a:cubicBezTo>
                  <a:cubicBezTo>
                    <a:pt x="192" y="195"/>
                    <a:pt x="194" y="194"/>
                    <a:pt x="194" y="192"/>
                  </a:cubicBezTo>
                  <a:cubicBezTo>
                    <a:pt x="211" y="141"/>
                    <a:pt x="211" y="141"/>
                    <a:pt x="211" y="141"/>
                  </a:cubicBezTo>
                  <a:cubicBezTo>
                    <a:pt x="212" y="139"/>
                    <a:pt x="211" y="137"/>
                    <a:pt x="209" y="136"/>
                  </a:cubicBezTo>
                  <a:lnTo>
                    <a:pt x="166" y="105"/>
                  </a:lnTo>
                  <a:close/>
                  <a:moveTo>
                    <a:pt x="163" y="0"/>
                  </a:moveTo>
                  <a:cubicBezTo>
                    <a:pt x="73" y="0"/>
                    <a:pt x="0" y="74"/>
                    <a:pt x="0" y="164"/>
                  </a:cubicBezTo>
                  <a:cubicBezTo>
                    <a:pt x="0" y="254"/>
                    <a:pt x="73" y="327"/>
                    <a:pt x="163" y="327"/>
                  </a:cubicBezTo>
                  <a:cubicBezTo>
                    <a:pt x="254" y="327"/>
                    <a:pt x="327" y="254"/>
                    <a:pt x="327" y="164"/>
                  </a:cubicBezTo>
                  <a:cubicBezTo>
                    <a:pt x="327" y="74"/>
                    <a:pt x="254" y="0"/>
                    <a:pt x="163" y="0"/>
                  </a:cubicBezTo>
                  <a:close/>
                  <a:moveTo>
                    <a:pt x="269" y="243"/>
                  </a:moveTo>
                  <a:cubicBezTo>
                    <a:pt x="268" y="234"/>
                    <a:pt x="267" y="225"/>
                    <a:pt x="267" y="225"/>
                  </a:cubicBezTo>
                  <a:cubicBezTo>
                    <a:pt x="267" y="225"/>
                    <a:pt x="246" y="239"/>
                    <a:pt x="224" y="238"/>
                  </a:cubicBezTo>
                  <a:cubicBezTo>
                    <a:pt x="224" y="238"/>
                    <a:pt x="208" y="271"/>
                    <a:pt x="193" y="278"/>
                  </a:cubicBezTo>
                  <a:cubicBezTo>
                    <a:pt x="193" y="278"/>
                    <a:pt x="200" y="284"/>
                    <a:pt x="208" y="288"/>
                  </a:cubicBezTo>
                  <a:cubicBezTo>
                    <a:pt x="194" y="293"/>
                    <a:pt x="179" y="296"/>
                    <a:pt x="163" y="296"/>
                  </a:cubicBezTo>
                  <a:cubicBezTo>
                    <a:pt x="149" y="296"/>
                    <a:pt x="135" y="293"/>
                    <a:pt x="121" y="289"/>
                  </a:cubicBezTo>
                  <a:cubicBezTo>
                    <a:pt x="129" y="285"/>
                    <a:pt x="137" y="278"/>
                    <a:pt x="137" y="278"/>
                  </a:cubicBezTo>
                  <a:cubicBezTo>
                    <a:pt x="122" y="271"/>
                    <a:pt x="107" y="238"/>
                    <a:pt x="107" y="238"/>
                  </a:cubicBezTo>
                  <a:cubicBezTo>
                    <a:pt x="84" y="239"/>
                    <a:pt x="62" y="226"/>
                    <a:pt x="62" y="226"/>
                  </a:cubicBezTo>
                  <a:cubicBezTo>
                    <a:pt x="62" y="226"/>
                    <a:pt x="61" y="238"/>
                    <a:pt x="61" y="247"/>
                  </a:cubicBezTo>
                  <a:cubicBezTo>
                    <a:pt x="43" y="224"/>
                    <a:pt x="32" y="195"/>
                    <a:pt x="32" y="164"/>
                  </a:cubicBezTo>
                  <a:cubicBezTo>
                    <a:pt x="32" y="163"/>
                    <a:pt x="32" y="162"/>
                    <a:pt x="32" y="162"/>
                  </a:cubicBezTo>
                  <a:cubicBezTo>
                    <a:pt x="36" y="169"/>
                    <a:pt x="43" y="172"/>
                    <a:pt x="43" y="172"/>
                  </a:cubicBezTo>
                  <a:cubicBezTo>
                    <a:pt x="47" y="152"/>
                    <a:pt x="71" y="127"/>
                    <a:pt x="71" y="127"/>
                  </a:cubicBezTo>
                  <a:cubicBezTo>
                    <a:pt x="63" y="110"/>
                    <a:pt x="69" y="83"/>
                    <a:pt x="69" y="83"/>
                  </a:cubicBezTo>
                  <a:cubicBezTo>
                    <a:pt x="69" y="83"/>
                    <a:pt x="60" y="86"/>
                    <a:pt x="51" y="96"/>
                  </a:cubicBezTo>
                  <a:cubicBezTo>
                    <a:pt x="67" y="69"/>
                    <a:pt x="92" y="49"/>
                    <a:pt x="122" y="39"/>
                  </a:cubicBezTo>
                  <a:cubicBezTo>
                    <a:pt x="116" y="43"/>
                    <a:pt x="117" y="48"/>
                    <a:pt x="117" y="48"/>
                  </a:cubicBezTo>
                  <a:cubicBezTo>
                    <a:pt x="138" y="44"/>
                    <a:pt x="164" y="58"/>
                    <a:pt x="164" y="58"/>
                  </a:cubicBezTo>
                  <a:cubicBezTo>
                    <a:pt x="177" y="45"/>
                    <a:pt x="204" y="44"/>
                    <a:pt x="204" y="44"/>
                  </a:cubicBezTo>
                  <a:cubicBezTo>
                    <a:pt x="204" y="44"/>
                    <a:pt x="205" y="41"/>
                    <a:pt x="201" y="38"/>
                  </a:cubicBezTo>
                  <a:cubicBezTo>
                    <a:pt x="230" y="46"/>
                    <a:pt x="254" y="64"/>
                    <a:pt x="271" y="88"/>
                  </a:cubicBezTo>
                  <a:cubicBezTo>
                    <a:pt x="263" y="81"/>
                    <a:pt x="257" y="79"/>
                    <a:pt x="257" y="79"/>
                  </a:cubicBezTo>
                  <a:cubicBezTo>
                    <a:pt x="257" y="79"/>
                    <a:pt x="263" y="106"/>
                    <a:pt x="255" y="124"/>
                  </a:cubicBezTo>
                  <a:cubicBezTo>
                    <a:pt x="255" y="124"/>
                    <a:pt x="281" y="148"/>
                    <a:pt x="285" y="168"/>
                  </a:cubicBezTo>
                  <a:cubicBezTo>
                    <a:pt x="285" y="168"/>
                    <a:pt x="291" y="166"/>
                    <a:pt x="295" y="158"/>
                  </a:cubicBezTo>
                  <a:cubicBezTo>
                    <a:pt x="295" y="160"/>
                    <a:pt x="295" y="162"/>
                    <a:pt x="295" y="164"/>
                  </a:cubicBezTo>
                  <a:cubicBezTo>
                    <a:pt x="295" y="194"/>
                    <a:pt x="285" y="221"/>
                    <a:pt x="269" y="24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1"/>
            <p:cNvSpPr>
              <a:spLocks noEditPoints="1"/>
            </p:cNvSpPr>
            <p:nvPr/>
          </p:nvSpPr>
          <p:spPr bwMode="auto">
            <a:xfrm>
              <a:off x="2981326" y="4076701"/>
              <a:ext cx="711200" cy="534988"/>
            </a:xfrm>
            <a:custGeom>
              <a:avLst/>
              <a:gdLst>
                <a:gd name="T0" fmla="*/ 338 w 349"/>
                <a:gd name="T1" fmla="*/ 39 h 262"/>
                <a:gd name="T2" fmla="*/ 49 w 349"/>
                <a:gd name="T3" fmla="*/ 0 h 262"/>
                <a:gd name="T4" fmla="*/ 11 w 349"/>
                <a:gd name="T5" fmla="*/ 235 h 262"/>
                <a:gd name="T6" fmla="*/ 0 w 349"/>
                <a:gd name="T7" fmla="*/ 262 h 262"/>
                <a:gd name="T8" fmla="*/ 349 w 349"/>
                <a:gd name="T9" fmla="*/ 235 h 262"/>
                <a:gd name="T10" fmla="*/ 311 w 349"/>
                <a:gd name="T11" fmla="*/ 235 h 262"/>
                <a:gd name="T12" fmla="*/ 295 w 349"/>
                <a:gd name="T13" fmla="*/ 215 h 262"/>
                <a:gd name="T14" fmla="*/ 223 w 349"/>
                <a:gd name="T15" fmla="*/ 235 h 262"/>
                <a:gd name="T16" fmla="*/ 38 w 349"/>
                <a:gd name="T17" fmla="*/ 39 h 262"/>
                <a:gd name="T18" fmla="*/ 299 w 349"/>
                <a:gd name="T19" fmla="*/ 26 h 262"/>
                <a:gd name="T20" fmla="*/ 311 w 349"/>
                <a:gd name="T21" fmla="*/ 235 h 262"/>
                <a:gd name="T22" fmla="*/ 131 w 349"/>
                <a:gd name="T23" fmla="*/ 144 h 262"/>
                <a:gd name="T24" fmla="*/ 141 w 349"/>
                <a:gd name="T25" fmla="*/ 136 h 262"/>
                <a:gd name="T26" fmla="*/ 149 w 349"/>
                <a:gd name="T27" fmla="*/ 119 h 262"/>
                <a:gd name="T28" fmla="*/ 132 w 349"/>
                <a:gd name="T29" fmla="*/ 105 h 262"/>
                <a:gd name="T30" fmla="*/ 120 w 349"/>
                <a:gd name="T31" fmla="*/ 107 h 262"/>
                <a:gd name="T32" fmla="*/ 118 w 349"/>
                <a:gd name="T33" fmla="*/ 113 h 262"/>
                <a:gd name="T34" fmla="*/ 121 w 349"/>
                <a:gd name="T35" fmla="*/ 116 h 262"/>
                <a:gd name="T36" fmla="*/ 123 w 349"/>
                <a:gd name="T37" fmla="*/ 116 h 262"/>
                <a:gd name="T38" fmla="*/ 130 w 349"/>
                <a:gd name="T39" fmla="*/ 114 h 262"/>
                <a:gd name="T40" fmla="*/ 137 w 349"/>
                <a:gd name="T41" fmla="*/ 121 h 262"/>
                <a:gd name="T42" fmla="*/ 131 w 349"/>
                <a:gd name="T43" fmla="*/ 133 h 262"/>
                <a:gd name="T44" fmla="*/ 118 w 349"/>
                <a:gd name="T45" fmla="*/ 144 h 262"/>
                <a:gd name="T46" fmla="*/ 117 w 349"/>
                <a:gd name="T47" fmla="*/ 150 h 262"/>
                <a:gd name="T48" fmla="*/ 148 w 349"/>
                <a:gd name="T49" fmla="*/ 153 h 262"/>
                <a:gd name="T50" fmla="*/ 152 w 349"/>
                <a:gd name="T51" fmla="*/ 147 h 262"/>
                <a:gd name="T52" fmla="*/ 102 w 349"/>
                <a:gd name="T53" fmla="*/ 73 h 262"/>
                <a:gd name="T54" fmla="*/ 92 w 349"/>
                <a:gd name="T55" fmla="*/ 76 h 262"/>
                <a:gd name="T56" fmla="*/ 73 w 349"/>
                <a:gd name="T57" fmla="*/ 93 h 262"/>
                <a:gd name="T58" fmla="*/ 69 w 349"/>
                <a:gd name="T59" fmla="*/ 73 h 262"/>
                <a:gd name="T60" fmla="*/ 59 w 349"/>
                <a:gd name="T61" fmla="*/ 76 h 262"/>
                <a:gd name="T62" fmla="*/ 62 w 349"/>
                <a:gd name="T63" fmla="*/ 128 h 262"/>
                <a:gd name="T64" fmla="*/ 73 w 349"/>
                <a:gd name="T65" fmla="*/ 125 h 262"/>
                <a:gd name="T66" fmla="*/ 92 w 349"/>
                <a:gd name="T67" fmla="*/ 103 h 262"/>
                <a:gd name="T68" fmla="*/ 95 w 349"/>
                <a:gd name="T69" fmla="*/ 128 h 262"/>
                <a:gd name="T70" fmla="*/ 105 w 349"/>
                <a:gd name="T71" fmla="*/ 125 h 262"/>
                <a:gd name="T72" fmla="*/ 102 w 349"/>
                <a:gd name="T73" fmla="*/ 73 h 262"/>
                <a:gd name="T74" fmla="*/ 163 w 349"/>
                <a:gd name="T75" fmla="*/ 79 h 262"/>
                <a:gd name="T76" fmla="*/ 163 w 349"/>
                <a:gd name="T77" fmla="*/ 121 h 262"/>
                <a:gd name="T78" fmla="*/ 202 w 349"/>
                <a:gd name="T79" fmla="*/ 121 h 262"/>
                <a:gd name="T80" fmla="*/ 202 w 349"/>
                <a:gd name="T81" fmla="*/ 79 h 262"/>
                <a:gd name="T82" fmla="*/ 194 w 349"/>
                <a:gd name="T83" fmla="*/ 109 h 262"/>
                <a:gd name="T84" fmla="*/ 187 w 349"/>
                <a:gd name="T85" fmla="*/ 117 h 262"/>
                <a:gd name="T86" fmla="*/ 178 w 349"/>
                <a:gd name="T87" fmla="*/ 118 h 262"/>
                <a:gd name="T88" fmla="*/ 171 w 349"/>
                <a:gd name="T89" fmla="*/ 109 h 262"/>
                <a:gd name="T90" fmla="*/ 171 w 349"/>
                <a:gd name="T91" fmla="*/ 92 h 262"/>
                <a:gd name="T92" fmla="*/ 178 w 349"/>
                <a:gd name="T93" fmla="*/ 83 h 262"/>
                <a:gd name="T94" fmla="*/ 187 w 349"/>
                <a:gd name="T95" fmla="*/ 83 h 262"/>
                <a:gd name="T96" fmla="*/ 194 w 349"/>
                <a:gd name="T97" fmla="*/ 92 h 262"/>
                <a:gd name="T98" fmla="*/ 194 w 349"/>
                <a:gd name="T99" fmla="*/ 10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9" h="262">
                  <a:moveTo>
                    <a:pt x="338" y="235"/>
                  </a:moveTo>
                  <a:cubicBezTo>
                    <a:pt x="338" y="39"/>
                    <a:pt x="338" y="39"/>
                    <a:pt x="338" y="39"/>
                  </a:cubicBezTo>
                  <a:cubicBezTo>
                    <a:pt x="338" y="17"/>
                    <a:pt x="321" y="0"/>
                    <a:pt x="299" y="0"/>
                  </a:cubicBezTo>
                  <a:cubicBezTo>
                    <a:pt x="49" y="0"/>
                    <a:pt x="49" y="0"/>
                    <a:pt x="49" y="0"/>
                  </a:cubicBezTo>
                  <a:cubicBezTo>
                    <a:pt x="28" y="0"/>
                    <a:pt x="11" y="17"/>
                    <a:pt x="11" y="39"/>
                  </a:cubicBezTo>
                  <a:cubicBezTo>
                    <a:pt x="11" y="235"/>
                    <a:pt x="11" y="235"/>
                    <a:pt x="11" y="235"/>
                  </a:cubicBezTo>
                  <a:cubicBezTo>
                    <a:pt x="0" y="235"/>
                    <a:pt x="0" y="235"/>
                    <a:pt x="0" y="235"/>
                  </a:cubicBezTo>
                  <a:cubicBezTo>
                    <a:pt x="0" y="262"/>
                    <a:pt x="0" y="262"/>
                    <a:pt x="0" y="262"/>
                  </a:cubicBezTo>
                  <a:cubicBezTo>
                    <a:pt x="349" y="262"/>
                    <a:pt x="349" y="262"/>
                    <a:pt x="349" y="262"/>
                  </a:cubicBezTo>
                  <a:cubicBezTo>
                    <a:pt x="349" y="235"/>
                    <a:pt x="349" y="235"/>
                    <a:pt x="349" y="235"/>
                  </a:cubicBezTo>
                  <a:lnTo>
                    <a:pt x="338" y="235"/>
                  </a:lnTo>
                  <a:close/>
                  <a:moveTo>
                    <a:pt x="311" y="235"/>
                  </a:moveTo>
                  <a:cubicBezTo>
                    <a:pt x="295" y="235"/>
                    <a:pt x="295" y="235"/>
                    <a:pt x="295" y="235"/>
                  </a:cubicBezTo>
                  <a:cubicBezTo>
                    <a:pt x="295" y="215"/>
                    <a:pt x="295" y="215"/>
                    <a:pt x="295" y="215"/>
                  </a:cubicBezTo>
                  <a:cubicBezTo>
                    <a:pt x="223" y="215"/>
                    <a:pt x="223" y="215"/>
                    <a:pt x="223" y="215"/>
                  </a:cubicBezTo>
                  <a:cubicBezTo>
                    <a:pt x="223" y="235"/>
                    <a:pt x="223" y="235"/>
                    <a:pt x="223" y="235"/>
                  </a:cubicBezTo>
                  <a:cubicBezTo>
                    <a:pt x="38" y="235"/>
                    <a:pt x="38" y="235"/>
                    <a:pt x="38" y="235"/>
                  </a:cubicBezTo>
                  <a:cubicBezTo>
                    <a:pt x="38" y="39"/>
                    <a:pt x="38" y="39"/>
                    <a:pt x="38" y="39"/>
                  </a:cubicBezTo>
                  <a:cubicBezTo>
                    <a:pt x="38" y="32"/>
                    <a:pt x="43" y="26"/>
                    <a:pt x="49" y="26"/>
                  </a:cubicBezTo>
                  <a:cubicBezTo>
                    <a:pt x="299" y="26"/>
                    <a:pt x="299" y="26"/>
                    <a:pt x="299" y="26"/>
                  </a:cubicBezTo>
                  <a:cubicBezTo>
                    <a:pt x="306" y="26"/>
                    <a:pt x="311" y="32"/>
                    <a:pt x="311" y="39"/>
                  </a:cubicBezTo>
                  <a:lnTo>
                    <a:pt x="311" y="235"/>
                  </a:lnTo>
                  <a:close/>
                  <a:moveTo>
                    <a:pt x="148" y="144"/>
                  </a:moveTo>
                  <a:cubicBezTo>
                    <a:pt x="131" y="144"/>
                    <a:pt x="131" y="144"/>
                    <a:pt x="131" y="144"/>
                  </a:cubicBezTo>
                  <a:cubicBezTo>
                    <a:pt x="132" y="144"/>
                    <a:pt x="134" y="143"/>
                    <a:pt x="135" y="141"/>
                  </a:cubicBezTo>
                  <a:cubicBezTo>
                    <a:pt x="137" y="140"/>
                    <a:pt x="139" y="138"/>
                    <a:pt x="141" y="136"/>
                  </a:cubicBezTo>
                  <a:cubicBezTo>
                    <a:pt x="144" y="133"/>
                    <a:pt x="146" y="130"/>
                    <a:pt x="147" y="127"/>
                  </a:cubicBezTo>
                  <a:cubicBezTo>
                    <a:pt x="149" y="125"/>
                    <a:pt x="149" y="122"/>
                    <a:pt x="149" y="119"/>
                  </a:cubicBezTo>
                  <a:cubicBezTo>
                    <a:pt x="149" y="115"/>
                    <a:pt x="148" y="111"/>
                    <a:pt x="145" y="109"/>
                  </a:cubicBezTo>
                  <a:cubicBezTo>
                    <a:pt x="142" y="106"/>
                    <a:pt x="138" y="105"/>
                    <a:pt x="132" y="105"/>
                  </a:cubicBezTo>
                  <a:cubicBezTo>
                    <a:pt x="130" y="105"/>
                    <a:pt x="127" y="105"/>
                    <a:pt x="124" y="106"/>
                  </a:cubicBezTo>
                  <a:cubicBezTo>
                    <a:pt x="122" y="106"/>
                    <a:pt x="121" y="107"/>
                    <a:pt x="120" y="107"/>
                  </a:cubicBezTo>
                  <a:cubicBezTo>
                    <a:pt x="119" y="107"/>
                    <a:pt x="118" y="109"/>
                    <a:pt x="118" y="110"/>
                  </a:cubicBezTo>
                  <a:cubicBezTo>
                    <a:pt x="118" y="113"/>
                    <a:pt x="118" y="113"/>
                    <a:pt x="118" y="113"/>
                  </a:cubicBezTo>
                  <a:cubicBezTo>
                    <a:pt x="118" y="114"/>
                    <a:pt x="118" y="115"/>
                    <a:pt x="119" y="116"/>
                  </a:cubicBezTo>
                  <a:cubicBezTo>
                    <a:pt x="120" y="116"/>
                    <a:pt x="120" y="116"/>
                    <a:pt x="121" y="116"/>
                  </a:cubicBezTo>
                  <a:cubicBezTo>
                    <a:pt x="122" y="116"/>
                    <a:pt x="122" y="116"/>
                    <a:pt x="122" y="116"/>
                  </a:cubicBezTo>
                  <a:cubicBezTo>
                    <a:pt x="123" y="116"/>
                    <a:pt x="123" y="116"/>
                    <a:pt x="123" y="116"/>
                  </a:cubicBezTo>
                  <a:cubicBezTo>
                    <a:pt x="124" y="115"/>
                    <a:pt x="125" y="115"/>
                    <a:pt x="127" y="114"/>
                  </a:cubicBezTo>
                  <a:cubicBezTo>
                    <a:pt x="128" y="114"/>
                    <a:pt x="129" y="114"/>
                    <a:pt x="130" y="114"/>
                  </a:cubicBezTo>
                  <a:cubicBezTo>
                    <a:pt x="132" y="114"/>
                    <a:pt x="134" y="115"/>
                    <a:pt x="135" y="116"/>
                  </a:cubicBezTo>
                  <a:cubicBezTo>
                    <a:pt x="137" y="117"/>
                    <a:pt x="137" y="119"/>
                    <a:pt x="137" y="121"/>
                  </a:cubicBezTo>
                  <a:cubicBezTo>
                    <a:pt x="137" y="123"/>
                    <a:pt x="137" y="125"/>
                    <a:pt x="136" y="126"/>
                  </a:cubicBezTo>
                  <a:cubicBezTo>
                    <a:pt x="135" y="128"/>
                    <a:pt x="133" y="130"/>
                    <a:pt x="131" y="133"/>
                  </a:cubicBezTo>
                  <a:cubicBezTo>
                    <a:pt x="129" y="135"/>
                    <a:pt x="127" y="137"/>
                    <a:pt x="125" y="139"/>
                  </a:cubicBezTo>
                  <a:cubicBezTo>
                    <a:pt x="123" y="141"/>
                    <a:pt x="120" y="142"/>
                    <a:pt x="118" y="144"/>
                  </a:cubicBezTo>
                  <a:cubicBezTo>
                    <a:pt x="117" y="145"/>
                    <a:pt x="117" y="146"/>
                    <a:pt x="117" y="147"/>
                  </a:cubicBezTo>
                  <a:cubicBezTo>
                    <a:pt x="117" y="150"/>
                    <a:pt x="117" y="150"/>
                    <a:pt x="117" y="150"/>
                  </a:cubicBezTo>
                  <a:cubicBezTo>
                    <a:pt x="117" y="152"/>
                    <a:pt x="118" y="153"/>
                    <a:pt x="120" y="153"/>
                  </a:cubicBezTo>
                  <a:cubicBezTo>
                    <a:pt x="148" y="153"/>
                    <a:pt x="148" y="153"/>
                    <a:pt x="148" y="153"/>
                  </a:cubicBezTo>
                  <a:cubicBezTo>
                    <a:pt x="150" y="153"/>
                    <a:pt x="152" y="152"/>
                    <a:pt x="152" y="150"/>
                  </a:cubicBezTo>
                  <a:cubicBezTo>
                    <a:pt x="152" y="147"/>
                    <a:pt x="152" y="147"/>
                    <a:pt x="152" y="147"/>
                  </a:cubicBezTo>
                  <a:cubicBezTo>
                    <a:pt x="152" y="146"/>
                    <a:pt x="150" y="144"/>
                    <a:pt x="148" y="144"/>
                  </a:cubicBezTo>
                  <a:close/>
                  <a:moveTo>
                    <a:pt x="102" y="73"/>
                  </a:moveTo>
                  <a:cubicBezTo>
                    <a:pt x="95" y="73"/>
                    <a:pt x="95" y="73"/>
                    <a:pt x="95" y="73"/>
                  </a:cubicBezTo>
                  <a:cubicBezTo>
                    <a:pt x="93" y="73"/>
                    <a:pt x="92" y="74"/>
                    <a:pt x="92" y="76"/>
                  </a:cubicBezTo>
                  <a:cubicBezTo>
                    <a:pt x="92" y="93"/>
                    <a:pt x="92" y="93"/>
                    <a:pt x="92" y="93"/>
                  </a:cubicBezTo>
                  <a:cubicBezTo>
                    <a:pt x="73" y="93"/>
                    <a:pt x="73" y="93"/>
                    <a:pt x="73" y="93"/>
                  </a:cubicBezTo>
                  <a:cubicBezTo>
                    <a:pt x="73" y="76"/>
                    <a:pt x="73" y="76"/>
                    <a:pt x="73" y="76"/>
                  </a:cubicBezTo>
                  <a:cubicBezTo>
                    <a:pt x="73" y="74"/>
                    <a:pt x="71" y="73"/>
                    <a:pt x="69" y="73"/>
                  </a:cubicBezTo>
                  <a:cubicBezTo>
                    <a:pt x="62" y="73"/>
                    <a:pt x="62" y="73"/>
                    <a:pt x="62" y="73"/>
                  </a:cubicBezTo>
                  <a:cubicBezTo>
                    <a:pt x="60" y="73"/>
                    <a:pt x="59" y="74"/>
                    <a:pt x="59" y="76"/>
                  </a:cubicBezTo>
                  <a:cubicBezTo>
                    <a:pt x="59" y="125"/>
                    <a:pt x="59" y="125"/>
                    <a:pt x="59" y="125"/>
                  </a:cubicBezTo>
                  <a:cubicBezTo>
                    <a:pt x="59" y="126"/>
                    <a:pt x="60" y="128"/>
                    <a:pt x="62" y="128"/>
                  </a:cubicBezTo>
                  <a:cubicBezTo>
                    <a:pt x="69" y="128"/>
                    <a:pt x="69" y="128"/>
                    <a:pt x="69" y="128"/>
                  </a:cubicBezTo>
                  <a:cubicBezTo>
                    <a:pt x="71" y="128"/>
                    <a:pt x="73" y="126"/>
                    <a:pt x="73" y="125"/>
                  </a:cubicBezTo>
                  <a:cubicBezTo>
                    <a:pt x="73" y="103"/>
                    <a:pt x="73" y="103"/>
                    <a:pt x="73" y="103"/>
                  </a:cubicBezTo>
                  <a:cubicBezTo>
                    <a:pt x="92" y="103"/>
                    <a:pt x="92" y="103"/>
                    <a:pt x="92" y="103"/>
                  </a:cubicBezTo>
                  <a:cubicBezTo>
                    <a:pt x="92" y="125"/>
                    <a:pt x="92" y="125"/>
                    <a:pt x="92" y="125"/>
                  </a:cubicBezTo>
                  <a:cubicBezTo>
                    <a:pt x="92" y="126"/>
                    <a:pt x="93" y="128"/>
                    <a:pt x="95" y="128"/>
                  </a:cubicBezTo>
                  <a:cubicBezTo>
                    <a:pt x="102" y="128"/>
                    <a:pt x="102" y="128"/>
                    <a:pt x="102" y="128"/>
                  </a:cubicBezTo>
                  <a:cubicBezTo>
                    <a:pt x="104" y="128"/>
                    <a:pt x="105" y="126"/>
                    <a:pt x="105" y="125"/>
                  </a:cubicBezTo>
                  <a:cubicBezTo>
                    <a:pt x="105" y="76"/>
                    <a:pt x="105" y="76"/>
                    <a:pt x="105" y="76"/>
                  </a:cubicBezTo>
                  <a:cubicBezTo>
                    <a:pt x="105" y="74"/>
                    <a:pt x="104" y="73"/>
                    <a:pt x="102" y="73"/>
                  </a:cubicBezTo>
                  <a:close/>
                  <a:moveTo>
                    <a:pt x="182" y="71"/>
                  </a:moveTo>
                  <a:cubicBezTo>
                    <a:pt x="174" y="71"/>
                    <a:pt x="168" y="74"/>
                    <a:pt x="163" y="79"/>
                  </a:cubicBezTo>
                  <a:cubicBezTo>
                    <a:pt x="158" y="84"/>
                    <a:pt x="156" y="91"/>
                    <a:pt x="156" y="100"/>
                  </a:cubicBezTo>
                  <a:cubicBezTo>
                    <a:pt x="156" y="109"/>
                    <a:pt x="158" y="116"/>
                    <a:pt x="163" y="121"/>
                  </a:cubicBezTo>
                  <a:cubicBezTo>
                    <a:pt x="168" y="126"/>
                    <a:pt x="174" y="129"/>
                    <a:pt x="182" y="129"/>
                  </a:cubicBezTo>
                  <a:cubicBezTo>
                    <a:pt x="191" y="129"/>
                    <a:pt x="197" y="126"/>
                    <a:pt x="202" y="121"/>
                  </a:cubicBezTo>
                  <a:cubicBezTo>
                    <a:pt x="207" y="116"/>
                    <a:pt x="209" y="109"/>
                    <a:pt x="209" y="100"/>
                  </a:cubicBezTo>
                  <a:cubicBezTo>
                    <a:pt x="209" y="91"/>
                    <a:pt x="207" y="84"/>
                    <a:pt x="202" y="79"/>
                  </a:cubicBezTo>
                  <a:cubicBezTo>
                    <a:pt x="197" y="74"/>
                    <a:pt x="191" y="71"/>
                    <a:pt x="182" y="71"/>
                  </a:cubicBezTo>
                  <a:close/>
                  <a:moveTo>
                    <a:pt x="194" y="109"/>
                  </a:moveTo>
                  <a:cubicBezTo>
                    <a:pt x="193" y="111"/>
                    <a:pt x="192" y="113"/>
                    <a:pt x="191" y="114"/>
                  </a:cubicBezTo>
                  <a:cubicBezTo>
                    <a:pt x="190" y="116"/>
                    <a:pt x="189" y="117"/>
                    <a:pt x="187" y="117"/>
                  </a:cubicBezTo>
                  <a:cubicBezTo>
                    <a:pt x="186" y="118"/>
                    <a:pt x="184" y="119"/>
                    <a:pt x="182" y="119"/>
                  </a:cubicBezTo>
                  <a:cubicBezTo>
                    <a:pt x="181" y="119"/>
                    <a:pt x="179" y="118"/>
                    <a:pt x="178" y="118"/>
                  </a:cubicBezTo>
                  <a:cubicBezTo>
                    <a:pt x="176" y="117"/>
                    <a:pt x="175" y="116"/>
                    <a:pt x="174" y="114"/>
                  </a:cubicBezTo>
                  <a:cubicBezTo>
                    <a:pt x="173" y="113"/>
                    <a:pt x="172" y="111"/>
                    <a:pt x="171" y="109"/>
                  </a:cubicBezTo>
                  <a:cubicBezTo>
                    <a:pt x="170" y="106"/>
                    <a:pt x="170" y="104"/>
                    <a:pt x="170" y="100"/>
                  </a:cubicBezTo>
                  <a:cubicBezTo>
                    <a:pt x="170" y="97"/>
                    <a:pt x="170" y="94"/>
                    <a:pt x="171" y="92"/>
                  </a:cubicBezTo>
                  <a:cubicBezTo>
                    <a:pt x="172" y="89"/>
                    <a:pt x="173" y="87"/>
                    <a:pt x="174" y="86"/>
                  </a:cubicBezTo>
                  <a:cubicBezTo>
                    <a:pt x="175" y="84"/>
                    <a:pt x="176" y="83"/>
                    <a:pt x="178" y="83"/>
                  </a:cubicBezTo>
                  <a:cubicBezTo>
                    <a:pt x="179" y="82"/>
                    <a:pt x="181" y="82"/>
                    <a:pt x="182" y="82"/>
                  </a:cubicBezTo>
                  <a:cubicBezTo>
                    <a:pt x="184" y="82"/>
                    <a:pt x="186" y="82"/>
                    <a:pt x="187" y="83"/>
                  </a:cubicBezTo>
                  <a:cubicBezTo>
                    <a:pt x="189" y="83"/>
                    <a:pt x="190" y="85"/>
                    <a:pt x="191" y="86"/>
                  </a:cubicBezTo>
                  <a:cubicBezTo>
                    <a:pt x="192" y="87"/>
                    <a:pt x="193" y="89"/>
                    <a:pt x="194" y="92"/>
                  </a:cubicBezTo>
                  <a:cubicBezTo>
                    <a:pt x="195" y="94"/>
                    <a:pt x="195" y="97"/>
                    <a:pt x="195" y="100"/>
                  </a:cubicBezTo>
                  <a:cubicBezTo>
                    <a:pt x="195" y="104"/>
                    <a:pt x="195" y="106"/>
                    <a:pt x="194" y="10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2"/>
            <p:cNvSpPr>
              <a:spLocks noEditPoints="1"/>
            </p:cNvSpPr>
            <p:nvPr/>
          </p:nvSpPr>
          <p:spPr bwMode="auto">
            <a:xfrm>
              <a:off x="3041650" y="920751"/>
              <a:ext cx="592137" cy="684213"/>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3"/>
            <p:cNvSpPr>
              <a:spLocks noEditPoints="1"/>
            </p:cNvSpPr>
            <p:nvPr/>
          </p:nvSpPr>
          <p:spPr bwMode="auto">
            <a:xfrm>
              <a:off x="7431088" y="939801"/>
              <a:ext cx="500062" cy="665163"/>
            </a:xfrm>
            <a:custGeom>
              <a:avLst/>
              <a:gdLst>
                <a:gd name="T0" fmla="*/ 245 w 245"/>
                <a:gd name="T1" fmla="*/ 9 h 326"/>
                <a:gd name="T2" fmla="*/ 235 w 245"/>
                <a:gd name="T3" fmla="*/ 0 h 326"/>
                <a:gd name="T4" fmla="*/ 192 w 245"/>
                <a:gd name="T5" fmla="*/ 52 h 326"/>
                <a:gd name="T6" fmla="*/ 202 w 245"/>
                <a:gd name="T7" fmla="*/ 79 h 326"/>
                <a:gd name="T8" fmla="*/ 174 w 245"/>
                <a:gd name="T9" fmla="*/ 77 h 326"/>
                <a:gd name="T10" fmla="*/ 181 w 245"/>
                <a:gd name="T11" fmla="*/ 92 h 326"/>
                <a:gd name="T12" fmla="*/ 158 w 245"/>
                <a:gd name="T13" fmla="*/ 99 h 326"/>
                <a:gd name="T14" fmla="*/ 165 w 245"/>
                <a:gd name="T15" fmla="*/ 114 h 326"/>
                <a:gd name="T16" fmla="*/ 142 w 245"/>
                <a:gd name="T17" fmla="*/ 121 h 326"/>
                <a:gd name="T18" fmla="*/ 149 w 245"/>
                <a:gd name="T19" fmla="*/ 136 h 326"/>
                <a:gd name="T20" fmla="*/ 126 w 245"/>
                <a:gd name="T21" fmla="*/ 143 h 326"/>
                <a:gd name="T22" fmla="*/ 133 w 245"/>
                <a:gd name="T23" fmla="*/ 157 h 326"/>
                <a:gd name="T24" fmla="*/ 112 w 245"/>
                <a:gd name="T25" fmla="*/ 162 h 326"/>
                <a:gd name="T26" fmla="*/ 122 w 245"/>
                <a:gd name="T27" fmla="*/ 189 h 326"/>
                <a:gd name="T28" fmla="*/ 93 w 245"/>
                <a:gd name="T29" fmla="*/ 187 h 326"/>
                <a:gd name="T30" fmla="*/ 101 w 245"/>
                <a:gd name="T31" fmla="*/ 202 h 326"/>
                <a:gd name="T32" fmla="*/ 77 w 245"/>
                <a:gd name="T33" fmla="*/ 209 h 326"/>
                <a:gd name="T34" fmla="*/ 85 w 245"/>
                <a:gd name="T35" fmla="*/ 224 h 326"/>
                <a:gd name="T36" fmla="*/ 61 w 245"/>
                <a:gd name="T37" fmla="*/ 231 h 326"/>
                <a:gd name="T38" fmla="*/ 69 w 245"/>
                <a:gd name="T39" fmla="*/ 246 h 326"/>
                <a:gd name="T40" fmla="*/ 2 w 245"/>
                <a:gd name="T41" fmla="*/ 311 h 326"/>
                <a:gd name="T42" fmla="*/ 10 w 245"/>
                <a:gd name="T43" fmla="*/ 326 h 326"/>
                <a:gd name="T44" fmla="*/ 245 w 245"/>
                <a:gd name="T45" fmla="*/ 317 h 326"/>
                <a:gd name="T46" fmla="*/ 222 w 245"/>
                <a:gd name="T47" fmla="*/ 297 h 326"/>
                <a:gd name="T48" fmla="*/ 245 w 245"/>
                <a:gd name="T49" fmla="*/ 281 h 326"/>
                <a:gd name="T50" fmla="*/ 232 w 245"/>
                <a:gd name="T51" fmla="*/ 268 h 326"/>
                <a:gd name="T52" fmla="*/ 245 w 245"/>
                <a:gd name="T53" fmla="*/ 260 h 326"/>
                <a:gd name="T54" fmla="*/ 232 w 245"/>
                <a:gd name="T55" fmla="*/ 243 h 326"/>
                <a:gd name="T56" fmla="*/ 245 w 245"/>
                <a:gd name="T57" fmla="*/ 236 h 326"/>
                <a:gd name="T58" fmla="*/ 232 w 245"/>
                <a:gd name="T59" fmla="*/ 219 h 326"/>
                <a:gd name="T60" fmla="*/ 245 w 245"/>
                <a:gd name="T61" fmla="*/ 211 h 326"/>
                <a:gd name="T62" fmla="*/ 232 w 245"/>
                <a:gd name="T63" fmla="*/ 194 h 326"/>
                <a:gd name="T64" fmla="*/ 245 w 245"/>
                <a:gd name="T65" fmla="*/ 186 h 326"/>
                <a:gd name="T66" fmla="*/ 222 w 245"/>
                <a:gd name="T67" fmla="*/ 172 h 326"/>
                <a:gd name="T68" fmla="*/ 245 w 245"/>
                <a:gd name="T69" fmla="*/ 157 h 326"/>
                <a:gd name="T70" fmla="*/ 232 w 245"/>
                <a:gd name="T71" fmla="*/ 144 h 326"/>
                <a:gd name="T72" fmla="*/ 245 w 245"/>
                <a:gd name="T73" fmla="*/ 136 h 326"/>
                <a:gd name="T74" fmla="*/ 232 w 245"/>
                <a:gd name="T75" fmla="*/ 119 h 326"/>
                <a:gd name="T76" fmla="*/ 245 w 245"/>
                <a:gd name="T77" fmla="*/ 111 h 326"/>
                <a:gd name="T78" fmla="*/ 232 w 245"/>
                <a:gd name="T79" fmla="*/ 94 h 326"/>
                <a:gd name="T80" fmla="*/ 245 w 245"/>
                <a:gd name="T81" fmla="*/ 87 h 326"/>
                <a:gd name="T82" fmla="*/ 232 w 245"/>
                <a:gd name="T83" fmla="*/ 70 h 326"/>
                <a:gd name="T84" fmla="*/ 245 w 245"/>
                <a:gd name="T85" fmla="*/ 62 h 326"/>
                <a:gd name="T86" fmla="*/ 222 w 245"/>
                <a:gd name="T87" fmla="*/ 49 h 326"/>
                <a:gd name="T88" fmla="*/ 245 w 245"/>
                <a:gd name="T89" fmla="*/ 34 h 326"/>
                <a:gd name="T90" fmla="*/ 23 w 245"/>
                <a:gd name="T91" fmla="*/ 284 h 326"/>
                <a:gd name="T92" fmla="*/ 51 w 245"/>
                <a:gd name="T93" fmla="*/ 286 h 326"/>
                <a:gd name="T94" fmla="*/ 53 w 245"/>
                <a:gd name="T95" fmla="*/ 267 h 326"/>
                <a:gd name="T96" fmla="*/ 45 w 245"/>
                <a:gd name="T97" fmla="*/ 253 h 326"/>
                <a:gd name="T98" fmla="*/ 53 w 245"/>
                <a:gd name="T99" fmla="*/ 267 h 326"/>
                <a:gd name="T100" fmla="*/ 104 w 245"/>
                <a:gd name="T101" fmla="*/ 269 h 326"/>
                <a:gd name="T102" fmla="*/ 188 w 245"/>
                <a:gd name="T103" fmla="*/ 269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45" h="326">
                  <a:moveTo>
                    <a:pt x="245" y="34"/>
                  </a:moveTo>
                  <a:cubicBezTo>
                    <a:pt x="245" y="9"/>
                    <a:pt x="245" y="9"/>
                    <a:pt x="245" y="9"/>
                  </a:cubicBezTo>
                  <a:cubicBezTo>
                    <a:pt x="245" y="5"/>
                    <a:pt x="242" y="1"/>
                    <a:pt x="238" y="0"/>
                  </a:cubicBezTo>
                  <a:cubicBezTo>
                    <a:pt x="237" y="0"/>
                    <a:pt x="236" y="0"/>
                    <a:pt x="235" y="0"/>
                  </a:cubicBezTo>
                  <a:cubicBezTo>
                    <a:pt x="232" y="0"/>
                    <a:pt x="229" y="1"/>
                    <a:pt x="228" y="4"/>
                  </a:cubicBezTo>
                  <a:cubicBezTo>
                    <a:pt x="192" y="52"/>
                    <a:pt x="192" y="52"/>
                    <a:pt x="192" y="52"/>
                  </a:cubicBezTo>
                  <a:cubicBezTo>
                    <a:pt x="211" y="66"/>
                    <a:pt x="211" y="66"/>
                    <a:pt x="211" y="66"/>
                  </a:cubicBezTo>
                  <a:cubicBezTo>
                    <a:pt x="202" y="79"/>
                    <a:pt x="202" y="79"/>
                    <a:pt x="202" y="79"/>
                  </a:cubicBezTo>
                  <a:cubicBezTo>
                    <a:pt x="183" y="65"/>
                    <a:pt x="183" y="65"/>
                    <a:pt x="183" y="65"/>
                  </a:cubicBezTo>
                  <a:cubicBezTo>
                    <a:pt x="174" y="77"/>
                    <a:pt x="174" y="77"/>
                    <a:pt x="174" y="77"/>
                  </a:cubicBezTo>
                  <a:cubicBezTo>
                    <a:pt x="185" y="86"/>
                    <a:pt x="185" y="86"/>
                    <a:pt x="185" y="86"/>
                  </a:cubicBezTo>
                  <a:cubicBezTo>
                    <a:pt x="181" y="92"/>
                    <a:pt x="181" y="92"/>
                    <a:pt x="181" y="92"/>
                  </a:cubicBezTo>
                  <a:cubicBezTo>
                    <a:pt x="169" y="83"/>
                    <a:pt x="169" y="83"/>
                    <a:pt x="169" y="83"/>
                  </a:cubicBezTo>
                  <a:cubicBezTo>
                    <a:pt x="158" y="99"/>
                    <a:pt x="158" y="99"/>
                    <a:pt x="158" y="99"/>
                  </a:cubicBezTo>
                  <a:cubicBezTo>
                    <a:pt x="169" y="108"/>
                    <a:pt x="169" y="108"/>
                    <a:pt x="169" y="108"/>
                  </a:cubicBezTo>
                  <a:cubicBezTo>
                    <a:pt x="165" y="114"/>
                    <a:pt x="165" y="114"/>
                    <a:pt x="165" y="114"/>
                  </a:cubicBezTo>
                  <a:cubicBezTo>
                    <a:pt x="153" y="105"/>
                    <a:pt x="153" y="105"/>
                    <a:pt x="153" y="105"/>
                  </a:cubicBezTo>
                  <a:cubicBezTo>
                    <a:pt x="142" y="121"/>
                    <a:pt x="142" y="121"/>
                    <a:pt x="142" y="121"/>
                  </a:cubicBezTo>
                  <a:cubicBezTo>
                    <a:pt x="153" y="129"/>
                    <a:pt x="153" y="129"/>
                    <a:pt x="153" y="129"/>
                  </a:cubicBezTo>
                  <a:cubicBezTo>
                    <a:pt x="149" y="136"/>
                    <a:pt x="149" y="136"/>
                    <a:pt x="149" y="136"/>
                  </a:cubicBezTo>
                  <a:cubicBezTo>
                    <a:pt x="137" y="127"/>
                    <a:pt x="137" y="127"/>
                    <a:pt x="137" y="127"/>
                  </a:cubicBezTo>
                  <a:cubicBezTo>
                    <a:pt x="126" y="143"/>
                    <a:pt x="126" y="143"/>
                    <a:pt x="126" y="143"/>
                  </a:cubicBezTo>
                  <a:cubicBezTo>
                    <a:pt x="137" y="151"/>
                    <a:pt x="137" y="151"/>
                    <a:pt x="137" y="151"/>
                  </a:cubicBezTo>
                  <a:cubicBezTo>
                    <a:pt x="133" y="157"/>
                    <a:pt x="133" y="157"/>
                    <a:pt x="133" y="157"/>
                  </a:cubicBezTo>
                  <a:cubicBezTo>
                    <a:pt x="121" y="149"/>
                    <a:pt x="121" y="149"/>
                    <a:pt x="121" y="149"/>
                  </a:cubicBezTo>
                  <a:cubicBezTo>
                    <a:pt x="112" y="162"/>
                    <a:pt x="112" y="162"/>
                    <a:pt x="112" y="162"/>
                  </a:cubicBezTo>
                  <a:cubicBezTo>
                    <a:pt x="131" y="176"/>
                    <a:pt x="131" y="176"/>
                    <a:pt x="131" y="176"/>
                  </a:cubicBezTo>
                  <a:cubicBezTo>
                    <a:pt x="122" y="189"/>
                    <a:pt x="122" y="189"/>
                    <a:pt x="122" y="189"/>
                  </a:cubicBezTo>
                  <a:cubicBezTo>
                    <a:pt x="103" y="174"/>
                    <a:pt x="103" y="174"/>
                    <a:pt x="103" y="174"/>
                  </a:cubicBezTo>
                  <a:cubicBezTo>
                    <a:pt x="93" y="187"/>
                    <a:pt x="93" y="187"/>
                    <a:pt x="93" y="187"/>
                  </a:cubicBezTo>
                  <a:cubicBezTo>
                    <a:pt x="105" y="196"/>
                    <a:pt x="105" y="196"/>
                    <a:pt x="105" y="196"/>
                  </a:cubicBezTo>
                  <a:cubicBezTo>
                    <a:pt x="101" y="202"/>
                    <a:pt x="101" y="202"/>
                    <a:pt x="101" y="202"/>
                  </a:cubicBezTo>
                  <a:cubicBezTo>
                    <a:pt x="89" y="193"/>
                    <a:pt x="89" y="193"/>
                    <a:pt x="89" y="193"/>
                  </a:cubicBezTo>
                  <a:cubicBezTo>
                    <a:pt x="77" y="209"/>
                    <a:pt x="77" y="209"/>
                    <a:pt x="77" y="209"/>
                  </a:cubicBezTo>
                  <a:cubicBezTo>
                    <a:pt x="89" y="218"/>
                    <a:pt x="89" y="218"/>
                    <a:pt x="89" y="218"/>
                  </a:cubicBezTo>
                  <a:cubicBezTo>
                    <a:pt x="85" y="224"/>
                    <a:pt x="85" y="224"/>
                    <a:pt x="85" y="224"/>
                  </a:cubicBezTo>
                  <a:cubicBezTo>
                    <a:pt x="73" y="215"/>
                    <a:pt x="73" y="215"/>
                    <a:pt x="73" y="215"/>
                  </a:cubicBezTo>
                  <a:cubicBezTo>
                    <a:pt x="61" y="231"/>
                    <a:pt x="61" y="231"/>
                    <a:pt x="61" y="231"/>
                  </a:cubicBezTo>
                  <a:cubicBezTo>
                    <a:pt x="73" y="239"/>
                    <a:pt x="73" y="239"/>
                    <a:pt x="73" y="239"/>
                  </a:cubicBezTo>
                  <a:cubicBezTo>
                    <a:pt x="69" y="246"/>
                    <a:pt x="69" y="246"/>
                    <a:pt x="69" y="246"/>
                  </a:cubicBezTo>
                  <a:cubicBezTo>
                    <a:pt x="57" y="237"/>
                    <a:pt x="57" y="237"/>
                    <a:pt x="57" y="237"/>
                  </a:cubicBezTo>
                  <a:cubicBezTo>
                    <a:pt x="2" y="311"/>
                    <a:pt x="2" y="311"/>
                    <a:pt x="2" y="311"/>
                  </a:cubicBezTo>
                  <a:cubicBezTo>
                    <a:pt x="0" y="314"/>
                    <a:pt x="0" y="318"/>
                    <a:pt x="2" y="321"/>
                  </a:cubicBezTo>
                  <a:cubicBezTo>
                    <a:pt x="3" y="324"/>
                    <a:pt x="6" y="326"/>
                    <a:pt x="10" y="326"/>
                  </a:cubicBezTo>
                  <a:cubicBezTo>
                    <a:pt x="235" y="326"/>
                    <a:pt x="235" y="326"/>
                    <a:pt x="235" y="326"/>
                  </a:cubicBezTo>
                  <a:cubicBezTo>
                    <a:pt x="241" y="326"/>
                    <a:pt x="245" y="322"/>
                    <a:pt x="245" y="317"/>
                  </a:cubicBezTo>
                  <a:cubicBezTo>
                    <a:pt x="245" y="297"/>
                    <a:pt x="245" y="297"/>
                    <a:pt x="245" y="297"/>
                  </a:cubicBezTo>
                  <a:cubicBezTo>
                    <a:pt x="222" y="297"/>
                    <a:pt x="222" y="297"/>
                    <a:pt x="222" y="297"/>
                  </a:cubicBezTo>
                  <a:cubicBezTo>
                    <a:pt x="222" y="281"/>
                    <a:pt x="222" y="281"/>
                    <a:pt x="222" y="281"/>
                  </a:cubicBezTo>
                  <a:cubicBezTo>
                    <a:pt x="245" y="281"/>
                    <a:pt x="245" y="281"/>
                    <a:pt x="245" y="281"/>
                  </a:cubicBezTo>
                  <a:cubicBezTo>
                    <a:pt x="245" y="268"/>
                    <a:pt x="245" y="268"/>
                    <a:pt x="245" y="268"/>
                  </a:cubicBezTo>
                  <a:cubicBezTo>
                    <a:pt x="232" y="268"/>
                    <a:pt x="232" y="268"/>
                    <a:pt x="232" y="268"/>
                  </a:cubicBezTo>
                  <a:cubicBezTo>
                    <a:pt x="232" y="260"/>
                    <a:pt x="232" y="260"/>
                    <a:pt x="232" y="260"/>
                  </a:cubicBezTo>
                  <a:cubicBezTo>
                    <a:pt x="245" y="260"/>
                    <a:pt x="245" y="260"/>
                    <a:pt x="245" y="260"/>
                  </a:cubicBezTo>
                  <a:cubicBezTo>
                    <a:pt x="245" y="243"/>
                    <a:pt x="245" y="243"/>
                    <a:pt x="245" y="243"/>
                  </a:cubicBezTo>
                  <a:cubicBezTo>
                    <a:pt x="232" y="243"/>
                    <a:pt x="232" y="243"/>
                    <a:pt x="232" y="243"/>
                  </a:cubicBezTo>
                  <a:cubicBezTo>
                    <a:pt x="232" y="236"/>
                    <a:pt x="232" y="236"/>
                    <a:pt x="232" y="236"/>
                  </a:cubicBezTo>
                  <a:cubicBezTo>
                    <a:pt x="245" y="236"/>
                    <a:pt x="245" y="236"/>
                    <a:pt x="245" y="236"/>
                  </a:cubicBezTo>
                  <a:cubicBezTo>
                    <a:pt x="245" y="219"/>
                    <a:pt x="245" y="219"/>
                    <a:pt x="245" y="219"/>
                  </a:cubicBezTo>
                  <a:cubicBezTo>
                    <a:pt x="232" y="219"/>
                    <a:pt x="232" y="219"/>
                    <a:pt x="232" y="219"/>
                  </a:cubicBezTo>
                  <a:cubicBezTo>
                    <a:pt x="232" y="211"/>
                    <a:pt x="232" y="211"/>
                    <a:pt x="232" y="211"/>
                  </a:cubicBezTo>
                  <a:cubicBezTo>
                    <a:pt x="245" y="211"/>
                    <a:pt x="245" y="211"/>
                    <a:pt x="245" y="211"/>
                  </a:cubicBezTo>
                  <a:cubicBezTo>
                    <a:pt x="245" y="194"/>
                    <a:pt x="245" y="194"/>
                    <a:pt x="245" y="194"/>
                  </a:cubicBezTo>
                  <a:cubicBezTo>
                    <a:pt x="232" y="194"/>
                    <a:pt x="232" y="194"/>
                    <a:pt x="232" y="194"/>
                  </a:cubicBezTo>
                  <a:cubicBezTo>
                    <a:pt x="232" y="186"/>
                    <a:pt x="232" y="186"/>
                    <a:pt x="232" y="186"/>
                  </a:cubicBezTo>
                  <a:cubicBezTo>
                    <a:pt x="245" y="186"/>
                    <a:pt x="245" y="186"/>
                    <a:pt x="245" y="186"/>
                  </a:cubicBezTo>
                  <a:cubicBezTo>
                    <a:pt x="245" y="172"/>
                    <a:pt x="245" y="172"/>
                    <a:pt x="245" y="172"/>
                  </a:cubicBezTo>
                  <a:cubicBezTo>
                    <a:pt x="222" y="172"/>
                    <a:pt x="222" y="172"/>
                    <a:pt x="222" y="172"/>
                  </a:cubicBezTo>
                  <a:cubicBezTo>
                    <a:pt x="222" y="157"/>
                    <a:pt x="222" y="157"/>
                    <a:pt x="222" y="157"/>
                  </a:cubicBezTo>
                  <a:cubicBezTo>
                    <a:pt x="245" y="157"/>
                    <a:pt x="245" y="157"/>
                    <a:pt x="245" y="157"/>
                  </a:cubicBezTo>
                  <a:cubicBezTo>
                    <a:pt x="245" y="144"/>
                    <a:pt x="245" y="144"/>
                    <a:pt x="245" y="144"/>
                  </a:cubicBezTo>
                  <a:cubicBezTo>
                    <a:pt x="232" y="144"/>
                    <a:pt x="232" y="144"/>
                    <a:pt x="232" y="144"/>
                  </a:cubicBezTo>
                  <a:cubicBezTo>
                    <a:pt x="232" y="136"/>
                    <a:pt x="232" y="136"/>
                    <a:pt x="232" y="136"/>
                  </a:cubicBezTo>
                  <a:cubicBezTo>
                    <a:pt x="245" y="136"/>
                    <a:pt x="245" y="136"/>
                    <a:pt x="245" y="136"/>
                  </a:cubicBezTo>
                  <a:cubicBezTo>
                    <a:pt x="245" y="119"/>
                    <a:pt x="245" y="119"/>
                    <a:pt x="245" y="119"/>
                  </a:cubicBezTo>
                  <a:cubicBezTo>
                    <a:pt x="232" y="119"/>
                    <a:pt x="232" y="119"/>
                    <a:pt x="232" y="119"/>
                  </a:cubicBezTo>
                  <a:cubicBezTo>
                    <a:pt x="232" y="111"/>
                    <a:pt x="232" y="111"/>
                    <a:pt x="232" y="111"/>
                  </a:cubicBezTo>
                  <a:cubicBezTo>
                    <a:pt x="245" y="111"/>
                    <a:pt x="245" y="111"/>
                    <a:pt x="245" y="111"/>
                  </a:cubicBezTo>
                  <a:cubicBezTo>
                    <a:pt x="245" y="94"/>
                    <a:pt x="245" y="94"/>
                    <a:pt x="245" y="94"/>
                  </a:cubicBezTo>
                  <a:cubicBezTo>
                    <a:pt x="232" y="94"/>
                    <a:pt x="232" y="94"/>
                    <a:pt x="232" y="94"/>
                  </a:cubicBezTo>
                  <a:cubicBezTo>
                    <a:pt x="232" y="87"/>
                    <a:pt x="232" y="87"/>
                    <a:pt x="232" y="87"/>
                  </a:cubicBezTo>
                  <a:cubicBezTo>
                    <a:pt x="245" y="87"/>
                    <a:pt x="245" y="87"/>
                    <a:pt x="245" y="87"/>
                  </a:cubicBezTo>
                  <a:cubicBezTo>
                    <a:pt x="245" y="70"/>
                    <a:pt x="245" y="70"/>
                    <a:pt x="245" y="70"/>
                  </a:cubicBezTo>
                  <a:cubicBezTo>
                    <a:pt x="232" y="70"/>
                    <a:pt x="232" y="70"/>
                    <a:pt x="232" y="70"/>
                  </a:cubicBezTo>
                  <a:cubicBezTo>
                    <a:pt x="232" y="62"/>
                    <a:pt x="232" y="62"/>
                    <a:pt x="232" y="62"/>
                  </a:cubicBezTo>
                  <a:cubicBezTo>
                    <a:pt x="245" y="62"/>
                    <a:pt x="245" y="62"/>
                    <a:pt x="245" y="62"/>
                  </a:cubicBezTo>
                  <a:cubicBezTo>
                    <a:pt x="245" y="49"/>
                    <a:pt x="245" y="49"/>
                    <a:pt x="245" y="49"/>
                  </a:cubicBezTo>
                  <a:cubicBezTo>
                    <a:pt x="222" y="49"/>
                    <a:pt x="222" y="49"/>
                    <a:pt x="222" y="49"/>
                  </a:cubicBezTo>
                  <a:cubicBezTo>
                    <a:pt x="222" y="34"/>
                    <a:pt x="222" y="34"/>
                    <a:pt x="222" y="34"/>
                  </a:cubicBezTo>
                  <a:lnTo>
                    <a:pt x="245" y="34"/>
                  </a:lnTo>
                  <a:close/>
                  <a:moveTo>
                    <a:pt x="42" y="298"/>
                  </a:moveTo>
                  <a:cubicBezTo>
                    <a:pt x="23" y="284"/>
                    <a:pt x="23" y="284"/>
                    <a:pt x="23" y="284"/>
                  </a:cubicBezTo>
                  <a:cubicBezTo>
                    <a:pt x="32" y="271"/>
                    <a:pt x="32" y="271"/>
                    <a:pt x="32" y="271"/>
                  </a:cubicBezTo>
                  <a:cubicBezTo>
                    <a:pt x="51" y="286"/>
                    <a:pt x="51" y="286"/>
                    <a:pt x="51" y="286"/>
                  </a:cubicBezTo>
                  <a:lnTo>
                    <a:pt x="42" y="298"/>
                  </a:lnTo>
                  <a:close/>
                  <a:moveTo>
                    <a:pt x="53" y="267"/>
                  </a:moveTo>
                  <a:cubicBezTo>
                    <a:pt x="41" y="259"/>
                    <a:pt x="41" y="259"/>
                    <a:pt x="41" y="259"/>
                  </a:cubicBezTo>
                  <a:cubicBezTo>
                    <a:pt x="45" y="253"/>
                    <a:pt x="45" y="253"/>
                    <a:pt x="45" y="253"/>
                  </a:cubicBezTo>
                  <a:cubicBezTo>
                    <a:pt x="57" y="261"/>
                    <a:pt x="57" y="261"/>
                    <a:pt x="57" y="261"/>
                  </a:cubicBezTo>
                  <a:lnTo>
                    <a:pt x="53" y="267"/>
                  </a:lnTo>
                  <a:close/>
                  <a:moveTo>
                    <a:pt x="188" y="269"/>
                  </a:moveTo>
                  <a:cubicBezTo>
                    <a:pt x="104" y="269"/>
                    <a:pt x="104" y="269"/>
                    <a:pt x="104" y="269"/>
                  </a:cubicBezTo>
                  <a:cubicBezTo>
                    <a:pt x="188" y="154"/>
                    <a:pt x="188" y="154"/>
                    <a:pt x="188" y="154"/>
                  </a:cubicBezTo>
                  <a:lnTo>
                    <a:pt x="188" y="26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4"/>
            <p:cNvSpPr>
              <a:spLocks noEditPoints="1"/>
            </p:cNvSpPr>
            <p:nvPr/>
          </p:nvSpPr>
          <p:spPr bwMode="auto">
            <a:xfrm>
              <a:off x="4376738" y="4046538"/>
              <a:ext cx="820737" cy="565150"/>
            </a:xfrm>
            <a:custGeom>
              <a:avLst/>
              <a:gdLst>
                <a:gd name="T0" fmla="*/ 186 w 403"/>
                <a:gd name="T1" fmla="*/ 79 h 277"/>
                <a:gd name="T2" fmla="*/ 182 w 403"/>
                <a:gd name="T3" fmla="*/ 78 h 277"/>
                <a:gd name="T4" fmla="*/ 180 w 403"/>
                <a:gd name="T5" fmla="*/ 78 h 277"/>
                <a:gd name="T6" fmla="*/ 176 w 403"/>
                <a:gd name="T7" fmla="*/ 83 h 277"/>
                <a:gd name="T8" fmla="*/ 176 w 403"/>
                <a:gd name="T9" fmla="*/ 138 h 277"/>
                <a:gd name="T10" fmla="*/ 180 w 403"/>
                <a:gd name="T11" fmla="*/ 143 h 277"/>
                <a:gd name="T12" fmla="*/ 182 w 403"/>
                <a:gd name="T13" fmla="*/ 143 h 277"/>
                <a:gd name="T14" fmla="*/ 186 w 403"/>
                <a:gd name="T15" fmla="*/ 141 h 277"/>
                <a:gd name="T16" fmla="*/ 194 w 403"/>
                <a:gd name="T17" fmla="*/ 133 h 277"/>
                <a:gd name="T18" fmla="*/ 205 w 403"/>
                <a:gd name="T19" fmla="*/ 159 h 277"/>
                <a:gd name="T20" fmla="*/ 208 w 403"/>
                <a:gd name="T21" fmla="*/ 162 h 277"/>
                <a:gd name="T22" fmla="*/ 210 w 403"/>
                <a:gd name="T23" fmla="*/ 162 h 277"/>
                <a:gd name="T24" fmla="*/ 212 w 403"/>
                <a:gd name="T25" fmla="*/ 162 h 277"/>
                <a:gd name="T26" fmla="*/ 217 w 403"/>
                <a:gd name="T27" fmla="*/ 160 h 277"/>
                <a:gd name="T28" fmla="*/ 220 w 403"/>
                <a:gd name="T29" fmla="*/ 152 h 277"/>
                <a:gd name="T30" fmla="*/ 209 w 403"/>
                <a:gd name="T31" fmla="*/ 126 h 277"/>
                <a:gd name="T32" fmla="*/ 221 w 403"/>
                <a:gd name="T33" fmla="*/ 127 h 277"/>
                <a:gd name="T34" fmla="*/ 226 w 403"/>
                <a:gd name="T35" fmla="*/ 123 h 277"/>
                <a:gd name="T36" fmla="*/ 225 w 403"/>
                <a:gd name="T37" fmla="*/ 117 h 277"/>
                <a:gd name="T38" fmla="*/ 186 w 403"/>
                <a:gd name="T39" fmla="*/ 79 h 277"/>
                <a:gd name="T40" fmla="*/ 365 w 403"/>
                <a:gd name="T41" fmla="*/ 40 h 277"/>
                <a:gd name="T42" fmla="*/ 326 w 403"/>
                <a:gd name="T43" fmla="*/ 0 h 277"/>
                <a:gd name="T44" fmla="*/ 76 w 403"/>
                <a:gd name="T45" fmla="*/ 0 h 277"/>
                <a:gd name="T46" fmla="*/ 38 w 403"/>
                <a:gd name="T47" fmla="*/ 40 h 277"/>
                <a:gd name="T48" fmla="*/ 38 w 403"/>
                <a:gd name="T49" fmla="*/ 225 h 277"/>
                <a:gd name="T50" fmla="*/ 365 w 403"/>
                <a:gd name="T51" fmla="*/ 225 h 277"/>
                <a:gd name="T52" fmla="*/ 365 w 403"/>
                <a:gd name="T53" fmla="*/ 40 h 277"/>
                <a:gd name="T54" fmla="*/ 205 w 403"/>
                <a:gd name="T55" fmla="*/ 7 h 277"/>
                <a:gd name="T56" fmla="*/ 211 w 403"/>
                <a:gd name="T57" fmla="*/ 14 h 277"/>
                <a:gd name="T58" fmla="*/ 205 w 403"/>
                <a:gd name="T59" fmla="*/ 20 h 277"/>
                <a:gd name="T60" fmla="*/ 199 w 403"/>
                <a:gd name="T61" fmla="*/ 14 h 277"/>
                <a:gd name="T62" fmla="*/ 205 w 403"/>
                <a:gd name="T63" fmla="*/ 7 h 277"/>
                <a:gd name="T64" fmla="*/ 338 w 403"/>
                <a:gd name="T65" fmla="*/ 185 h 277"/>
                <a:gd name="T66" fmla="*/ 326 w 403"/>
                <a:gd name="T67" fmla="*/ 198 h 277"/>
                <a:gd name="T68" fmla="*/ 76 w 403"/>
                <a:gd name="T69" fmla="*/ 198 h 277"/>
                <a:gd name="T70" fmla="*/ 64 w 403"/>
                <a:gd name="T71" fmla="*/ 185 h 277"/>
                <a:gd name="T72" fmla="*/ 64 w 403"/>
                <a:gd name="T73" fmla="*/ 40 h 277"/>
                <a:gd name="T74" fmla="*/ 76 w 403"/>
                <a:gd name="T75" fmla="*/ 27 h 277"/>
                <a:gd name="T76" fmla="*/ 326 w 403"/>
                <a:gd name="T77" fmla="*/ 27 h 277"/>
                <a:gd name="T78" fmla="*/ 338 w 403"/>
                <a:gd name="T79" fmla="*/ 40 h 277"/>
                <a:gd name="T80" fmla="*/ 338 w 403"/>
                <a:gd name="T81" fmla="*/ 185 h 277"/>
                <a:gd name="T82" fmla="*/ 0 w 403"/>
                <a:gd name="T83" fmla="*/ 240 h 277"/>
                <a:gd name="T84" fmla="*/ 0 w 403"/>
                <a:gd name="T85" fmla="*/ 251 h 277"/>
                <a:gd name="T86" fmla="*/ 26 w 403"/>
                <a:gd name="T87" fmla="*/ 277 h 277"/>
                <a:gd name="T88" fmla="*/ 376 w 403"/>
                <a:gd name="T89" fmla="*/ 277 h 277"/>
                <a:gd name="T90" fmla="*/ 403 w 403"/>
                <a:gd name="T91" fmla="*/ 251 h 277"/>
                <a:gd name="T92" fmla="*/ 403 w 403"/>
                <a:gd name="T93" fmla="*/ 240 h 277"/>
                <a:gd name="T94" fmla="*/ 0 w 403"/>
                <a:gd name="T95" fmla="*/ 240 h 277"/>
                <a:gd name="T96" fmla="*/ 245 w 403"/>
                <a:gd name="T97" fmla="*/ 265 h 277"/>
                <a:gd name="T98" fmla="*/ 158 w 403"/>
                <a:gd name="T99" fmla="*/ 265 h 277"/>
                <a:gd name="T100" fmla="*/ 158 w 403"/>
                <a:gd name="T101" fmla="*/ 253 h 277"/>
                <a:gd name="T102" fmla="*/ 245 w 403"/>
                <a:gd name="T103" fmla="*/ 253 h 277"/>
                <a:gd name="T104" fmla="*/ 245 w 403"/>
                <a:gd name="T105" fmla="*/ 265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3" h="277">
                  <a:moveTo>
                    <a:pt x="186" y="79"/>
                  </a:moveTo>
                  <a:cubicBezTo>
                    <a:pt x="185" y="78"/>
                    <a:pt x="183" y="78"/>
                    <a:pt x="182" y="78"/>
                  </a:cubicBezTo>
                  <a:cubicBezTo>
                    <a:pt x="181" y="78"/>
                    <a:pt x="180" y="78"/>
                    <a:pt x="180" y="78"/>
                  </a:cubicBezTo>
                  <a:cubicBezTo>
                    <a:pt x="177" y="79"/>
                    <a:pt x="176" y="81"/>
                    <a:pt x="176" y="83"/>
                  </a:cubicBezTo>
                  <a:cubicBezTo>
                    <a:pt x="176" y="138"/>
                    <a:pt x="176" y="138"/>
                    <a:pt x="176" y="138"/>
                  </a:cubicBezTo>
                  <a:cubicBezTo>
                    <a:pt x="176" y="140"/>
                    <a:pt x="177" y="142"/>
                    <a:pt x="180" y="143"/>
                  </a:cubicBezTo>
                  <a:cubicBezTo>
                    <a:pt x="180" y="143"/>
                    <a:pt x="181" y="143"/>
                    <a:pt x="182" y="143"/>
                  </a:cubicBezTo>
                  <a:cubicBezTo>
                    <a:pt x="183" y="143"/>
                    <a:pt x="185" y="143"/>
                    <a:pt x="186" y="141"/>
                  </a:cubicBezTo>
                  <a:cubicBezTo>
                    <a:pt x="194" y="133"/>
                    <a:pt x="194" y="133"/>
                    <a:pt x="194" y="133"/>
                  </a:cubicBezTo>
                  <a:cubicBezTo>
                    <a:pt x="205" y="159"/>
                    <a:pt x="205" y="159"/>
                    <a:pt x="205" y="159"/>
                  </a:cubicBezTo>
                  <a:cubicBezTo>
                    <a:pt x="205" y="160"/>
                    <a:pt x="207" y="162"/>
                    <a:pt x="208" y="162"/>
                  </a:cubicBezTo>
                  <a:cubicBezTo>
                    <a:pt x="209" y="162"/>
                    <a:pt x="209" y="162"/>
                    <a:pt x="210" y="162"/>
                  </a:cubicBezTo>
                  <a:cubicBezTo>
                    <a:pt x="211" y="162"/>
                    <a:pt x="212" y="162"/>
                    <a:pt x="212" y="162"/>
                  </a:cubicBezTo>
                  <a:cubicBezTo>
                    <a:pt x="217" y="160"/>
                    <a:pt x="217" y="160"/>
                    <a:pt x="217" y="160"/>
                  </a:cubicBezTo>
                  <a:cubicBezTo>
                    <a:pt x="220" y="159"/>
                    <a:pt x="221" y="155"/>
                    <a:pt x="220" y="152"/>
                  </a:cubicBezTo>
                  <a:cubicBezTo>
                    <a:pt x="209" y="126"/>
                    <a:pt x="209" y="126"/>
                    <a:pt x="209" y="126"/>
                  </a:cubicBezTo>
                  <a:cubicBezTo>
                    <a:pt x="209" y="126"/>
                    <a:pt x="221" y="127"/>
                    <a:pt x="221" y="127"/>
                  </a:cubicBezTo>
                  <a:cubicBezTo>
                    <a:pt x="223" y="127"/>
                    <a:pt x="225" y="125"/>
                    <a:pt x="226" y="123"/>
                  </a:cubicBezTo>
                  <a:cubicBezTo>
                    <a:pt x="227" y="121"/>
                    <a:pt x="227" y="118"/>
                    <a:pt x="225" y="117"/>
                  </a:cubicBezTo>
                  <a:lnTo>
                    <a:pt x="186" y="79"/>
                  </a:lnTo>
                  <a:close/>
                  <a:moveTo>
                    <a:pt x="365" y="40"/>
                  </a:moveTo>
                  <a:cubicBezTo>
                    <a:pt x="365" y="18"/>
                    <a:pt x="347" y="0"/>
                    <a:pt x="326" y="0"/>
                  </a:cubicBezTo>
                  <a:cubicBezTo>
                    <a:pt x="76" y="0"/>
                    <a:pt x="76" y="0"/>
                    <a:pt x="76" y="0"/>
                  </a:cubicBezTo>
                  <a:cubicBezTo>
                    <a:pt x="55" y="0"/>
                    <a:pt x="38" y="18"/>
                    <a:pt x="38" y="40"/>
                  </a:cubicBezTo>
                  <a:cubicBezTo>
                    <a:pt x="38" y="225"/>
                    <a:pt x="38" y="225"/>
                    <a:pt x="38" y="225"/>
                  </a:cubicBezTo>
                  <a:cubicBezTo>
                    <a:pt x="365" y="225"/>
                    <a:pt x="365" y="225"/>
                    <a:pt x="365" y="225"/>
                  </a:cubicBezTo>
                  <a:lnTo>
                    <a:pt x="365" y="40"/>
                  </a:lnTo>
                  <a:close/>
                  <a:moveTo>
                    <a:pt x="205" y="7"/>
                  </a:moveTo>
                  <a:cubicBezTo>
                    <a:pt x="209" y="7"/>
                    <a:pt x="211" y="10"/>
                    <a:pt x="211" y="14"/>
                  </a:cubicBezTo>
                  <a:cubicBezTo>
                    <a:pt x="211" y="17"/>
                    <a:pt x="209" y="20"/>
                    <a:pt x="205" y="20"/>
                  </a:cubicBezTo>
                  <a:cubicBezTo>
                    <a:pt x="202" y="20"/>
                    <a:pt x="199" y="17"/>
                    <a:pt x="199" y="14"/>
                  </a:cubicBezTo>
                  <a:cubicBezTo>
                    <a:pt x="199" y="10"/>
                    <a:pt x="202" y="7"/>
                    <a:pt x="205" y="7"/>
                  </a:cubicBezTo>
                  <a:close/>
                  <a:moveTo>
                    <a:pt x="338" y="185"/>
                  </a:moveTo>
                  <a:cubicBezTo>
                    <a:pt x="338" y="192"/>
                    <a:pt x="333" y="198"/>
                    <a:pt x="326" y="198"/>
                  </a:cubicBezTo>
                  <a:cubicBezTo>
                    <a:pt x="76" y="198"/>
                    <a:pt x="76" y="198"/>
                    <a:pt x="76" y="198"/>
                  </a:cubicBezTo>
                  <a:cubicBezTo>
                    <a:pt x="70" y="198"/>
                    <a:pt x="64" y="192"/>
                    <a:pt x="64" y="185"/>
                  </a:cubicBezTo>
                  <a:cubicBezTo>
                    <a:pt x="64" y="40"/>
                    <a:pt x="64" y="40"/>
                    <a:pt x="64" y="40"/>
                  </a:cubicBezTo>
                  <a:cubicBezTo>
                    <a:pt x="64" y="33"/>
                    <a:pt x="70" y="27"/>
                    <a:pt x="76" y="27"/>
                  </a:cubicBezTo>
                  <a:cubicBezTo>
                    <a:pt x="326" y="27"/>
                    <a:pt x="326" y="27"/>
                    <a:pt x="326" y="27"/>
                  </a:cubicBezTo>
                  <a:cubicBezTo>
                    <a:pt x="333" y="27"/>
                    <a:pt x="338" y="33"/>
                    <a:pt x="338" y="40"/>
                  </a:cubicBezTo>
                  <a:lnTo>
                    <a:pt x="338" y="185"/>
                  </a:lnTo>
                  <a:close/>
                  <a:moveTo>
                    <a:pt x="0" y="240"/>
                  </a:moveTo>
                  <a:cubicBezTo>
                    <a:pt x="0" y="251"/>
                    <a:pt x="0" y="251"/>
                    <a:pt x="0" y="251"/>
                  </a:cubicBezTo>
                  <a:cubicBezTo>
                    <a:pt x="0" y="265"/>
                    <a:pt x="12" y="277"/>
                    <a:pt x="26" y="277"/>
                  </a:cubicBezTo>
                  <a:cubicBezTo>
                    <a:pt x="376" y="277"/>
                    <a:pt x="376" y="277"/>
                    <a:pt x="376" y="277"/>
                  </a:cubicBezTo>
                  <a:cubicBezTo>
                    <a:pt x="391" y="277"/>
                    <a:pt x="403" y="265"/>
                    <a:pt x="403" y="251"/>
                  </a:cubicBezTo>
                  <a:cubicBezTo>
                    <a:pt x="403" y="240"/>
                    <a:pt x="403" y="240"/>
                    <a:pt x="403" y="240"/>
                  </a:cubicBezTo>
                  <a:lnTo>
                    <a:pt x="0" y="240"/>
                  </a:lnTo>
                  <a:close/>
                  <a:moveTo>
                    <a:pt x="245" y="265"/>
                  </a:moveTo>
                  <a:cubicBezTo>
                    <a:pt x="158" y="265"/>
                    <a:pt x="158" y="265"/>
                    <a:pt x="158" y="265"/>
                  </a:cubicBezTo>
                  <a:cubicBezTo>
                    <a:pt x="158" y="253"/>
                    <a:pt x="158" y="253"/>
                    <a:pt x="158" y="253"/>
                  </a:cubicBezTo>
                  <a:cubicBezTo>
                    <a:pt x="245" y="253"/>
                    <a:pt x="245" y="253"/>
                    <a:pt x="245" y="253"/>
                  </a:cubicBezTo>
                  <a:lnTo>
                    <a:pt x="245" y="26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5"/>
            <p:cNvSpPr>
              <a:spLocks noEditPoints="1"/>
            </p:cNvSpPr>
            <p:nvPr/>
          </p:nvSpPr>
          <p:spPr bwMode="auto">
            <a:xfrm>
              <a:off x="3003550" y="2449513"/>
              <a:ext cx="666750" cy="661988"/>
            </a:xfrm>
            <a:custGeom>
              <a:avLst/>
              <a:gdLst>
                <a:gd name="T0" fmla="*/ 177 w 327"/>
                <a:gd name="T1" fmla="*/ 245 h 324"/>
                <a:gd name="T2" fmla="*/ 177 w 327"/>
                <a:gd name="T3" fmla="*/ 220 h 324"/>
                <a:gd name="T4" fmla="*/ 150 w 327"/>
                <a:gd name="T5" fmla="*/ 220 h 324"/>
                <a:gd name="T6" fmla="*/ 150 w 327"/>
                <a:gd name="T7" fmla="*/ 245 h 324"/>
                <a:gd name="T8" fmla="*/ 87 w 327"/>
                <a:gd name="T9" fmla="*/ 299 h 324"/>
                <a:gd name="T10" fmla="*/ 85 w 327"/>
                <a:gd name="T11" fmla="*/ 318 h 324"/>
                <a:gd name="T12" fmla="*/ 95 w 327"/>
                <a:gd name="T13" fmla="*/ 323 h 324"/>
                <a:gd name="T14" fmla="*/ 104 w 327"/>
                <a:gd name="T15" fmla="*/ 320 h 324"/>
                <a:gd name="T16" fmla="*/ 150 w 327"/>
                <a:gd name="T17" fmla="*/ 280 h 324"/>
                <a:gd name="T18" fmla="*/ 150 w 327"/>
                <a:gd name="T19" fmla="*/ 309 h 324"/>
                <a:gd name="T20" fmla="*/ 163 w 327"/>
                <a:gd name="T21" fmla="*/ 323 h 324"/>
                <a:gd name="T22" fmla="*/ 177 w 327"/>
                <a:gd name="T23" fmla="*/ 309 h 324"/>
                <a:gd name="T24" fmla="*/ 177 w 327"/>
                <a:gd name="T25" fmla="*/ 280 h 324"/>
                <a:gd name="T26" fmla="*/ 223 w 327"/>
                <a:gd name="T27" fmla="*/ 320 h 324"/>
                <a:gd name="T28" fmla="*/ 241 w 327"/>
                <a:gd name="T29" fmla="*/ 318 h 324"/>
                <a:gd name="T30" fmla="*/ 240 w 327"/>
                <a:gd name="T31" fmla="*/ 299 h 324"/>
                <a:gd name="T32" fmla="*/ 177 w 327"/>
                <a:gd name="T33" fmla="*/ 245 h 324"/>
                <a:gd name="T34" fmla="*/ 314 w 327"/>
                <a:gd name="T35" fmla="*/ 0 h 324"/>
                <a:gd name="T36" fmla="*/ 13 w 327"/>
                <a:gd name="T37" fmla="*/ 0 h 324"/>
                <a:gd name="T38" fmla="*/ 0 w 327"/>
                <a:gd name="T39" fmla="*/ 13 h 324"/>
                <a:gd name="T40" fmla="*/ 13 w 327"/>
                <a:gd name="T41" fmla="*/ 26 h 324"/>
                <a:gd name="T42" fmla="*/ 18 w 327"/>
                <a:gd name="T43" fmla="*/ 26 h 324"/>
                <a:gd name="T44" fmla="*/ 18 w 327"/>
                <a:gd name="T45" fmla="*/ 168 h 324"/>
                <a:gd name="T46" fmla="*/ 54 w 327"/>
                <a:gd name="T47" fmla="*/ 205 h 324"/>
                <a:gd name="T48" fmla="*/ 273 w 327"/>
                <a:gd name="T49" fmla="*/ 205 h 324"/>
                <a:gd name="T50" fmla="*/ 309 w 327"/>
                <a:gd name="T51" fmla="*/ 168 h 324"/>
                <a:gd name="T52" fmla="*/ 309 w 327"/>
                <a:gd name="T53" fmla="*/ 26 h 324"/>
                <a:gd name="T54" fmla="*/ 314 w 327"/>
                <a:gd name="T55" fmla="*/ 26 h 324"/>
                <a:gd name="T56" fmla="*/ 327 w 327"/>
                <a:gd name="T57" fmla="*/ 13 h 324"/>
                <a:gd name="T58" fmla="*/ 314 w 327"/>
                <a:gd name="T59" fmla="*/ 0 h 324"/>
                <a:gd name="T60" fmla="*/ 284 w 327"/>
                <a:gd name="T61" fmla="*/ 168 h 324"/>
                <a:gd name="T62" fmla="*/ 273 w 327"/>
                <a:gd name="T63" fmla="*/ 180 h 324"/>
                <a:gd name="T64" fmla="*/ 54 w 327"/>
                <a:gd name="T65" fmla="*/ 180 h 324"/>
                <a:gd name="T66" fmla="*/ 43 w 327"/>
                <a:gd name="T67" fmla="*/ 168 h 324"/>
                <a:gd name="T68" fmla="*/ 43 w 327"/>
                <a:gd name="T69" fmla="*/ 26 h 324"/>
                <a:gd name="T70" fmla="*/ 284 w 327"/>
                <a:gd name="T71" fmla="*/ 26 h 324"/>
                <a:gd name="T72" fmla="*/ 284 w 327"/>
                <a:gd name="T73" fmla="*/ 168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7" h="324">
                  <a:moveTo>
                    <a:pt x="177" y="245"/>
                  </a:moveTo>
                  <a:cubicBezTo>
                    <a:pt x="177" y="220"/>
                    <a:pt x="177" y="220"/>
                    <a:pt x="177" y="220"/>
                  </a:cubicBezTo>
                  <a:cubicBezTo>
                    <a:pt x="150" y="220"/>
                    <a:pt x="150" y="220"/>
                    <a:pt x="150" y="220"/>
                  </a:cubicBezTo>
                  <a:cubicBezTo>
                    <a:pt x="150" y="245"/>
                    <a:pt x="150" y="245"/>
                    <a:pt x="150" y="245"/>
                  </a:cubicBezTo>
                  <a:cubicBezTo>
                    <a:pt x="87" y="299"/>
                    <a:pt x="87" y="299"/>
                    <a:pt x="87" y="299"/>
                  </a:cubicBezTo>
                  <a:cubicBezTo>
                    <a:pt x="81" y="304"/>
                    <a:pt x="81" y="312"/>
                    <a:pt x="85" y="318"/>
                  </a:cubicBezTo>
                  <a:cubicBezTo>
                    <a:pt x="88" y="321"/>
                    <a:pt x="92" y="323"/>
                    <a:pt x="95" y="323"/>
                  </a:cubicBezTo>
                  <a:cubicBezTo>
                    <a:pt x="99" y="323"/>
                    <a:pt x="102" y="322"/>
                    <a:pt x="104" y="320"/>
                  </a:cubicBezTo>
                  <a:cubicBezTo>
                    <a:pt x="150" y="280"/>
                    <a:pt x="150" y="280"/>
                    <a:pt x="150" y="280"/>
                  </a:cubicBezTo>
                  <a:cubicBezTo>
                    <a:pt x="150" y="309"/>
                    <a:pt x="150" y="309"/>
                    <a:pt x="150" y="309"/>
                  </a:cubicBezTo>
                  <a:cubicBezTo>
                    <a:pt x="150" y="317"/>
                    <a:pt x="156" y="323"/>
                    <a:pt x="163" y="323"/>
                  </a:cubicBezTo>
                  <a:cubicBezTo>
                    <a:pt x="171" y="323"/>
                    <a:pt x="177" y="317"/>
                    <a:pt x="177" y="309"/>
                  </a:cubicBezTo>
                  <a:cubicBezTo>
                    <a:pt x="177" y="280"/>
                    <a:pt x="177" y="280"/>
                    <a:pt x="177" y="280"/>
                  </a:cubicBezTo>
                  <a:cubicBezTo>
                    <a:pt x="223" y="320"/>
                    <a:pt x="223" y="320"/>
                    <a:pt x="223" y="320"/>
                  </a:cubicBezTo>
                  <a:cubicBezTo>
                    <a:pt x="228" y="324"/>
                    <a:pt x="237" y="324"/>
                    <a:pt x="241" y="318"/>
                  </a:cubicBezTo>
                  <a:cubicBezTo>
                    <a:pt x="246" y="312"/>
                    <a:pt x="246" y="304"/>
                    <a:pt x="240" y="299"/>
                  </a:cubicBezTo>
                  <a:lnTo>
                    <a:pt x="177" y="245"/>
                  </a:lnTo>
                  <a:close/>
                  <a:moveTo>
                    <a:pt x="314" y="0"/>
                  </a:moveTo>
                  <a:cubicBezTo>
                    <a:pt x="13" y="0"/>
                    <a:pt x="13" y="0"/>
                    <a:pt x="13" y="0"/>
                  </a:cubicBezTo>
                  <a:cubicBezTo>
                    <a:pt x="6" y="0"/>
                    <a:pt x="0" y="6"/>
                    <a:pt x="0" y="13"/>
                  </a:cubicBezTo>
                  <a:cubicBezTo>
                    <a:pt x="0" y="20"/>
                    <a:pt x="6" y="26"/>
                    <a:pt x="13" y="26"/>
                  </a:cubicBezTo>
                  <a:cubicBezTo>
                    <a:pt x="18" y="26"/>
                    <a:pt x="18" y="26"/>
                    <a:pt x="18" y="26"/>
                  </a:cubicBezTo>
                  <a:cubicBezTo>
                    <a:pt x="18" y="168"/>
                    <a:pt x="18" y="168"/>
                    <a:pt x="18" y="168"/>
                  </a:cubicBezTo>
                  <a:cubicBezTo>
                    <a:pt x="18" y="189"/>
                    <a:pt x="34" y="205"/>
                    <a:pt x="54" y="205"/>
                  </a:cubicBezTo>
                  <a:cubicBezTo>
                    <a:pt x="273" y="205"/>
                    <a:pt x="273" y="205"/>
                    <a:pt x="273" y="205"/>
                  </a:cubicBezTo>
                  <a:cubicBezTo>
                    <a:pt x="293" y="205"/>
                    <a:pt x="309" y="189"/>
                    <a:pt x="309" y="168"/>
                  </a:cubicBezTo>
                  <a:cubicBezTo>
                    <a:pt x="309" y="26"/>
                    <a:pt x="309" y="26"/>
                    <a:pt x="309" y="26"/>
                  </a:cubicBezTo>
                  <a:cubicBezTo>
                    <a:pt x="314" y="26"/>
                    <a:pt x="314" y="26"/>
                    <a:pt x="314" y="26"/>
                  </a:cubicBezTo>
                  <a:cubicBezTo>
                    <a:pt x="321" y="26"/>
                    <a:pt x="327" y="20"/>
                    <a:pt x="327" y="13"/>
                  </a:cubicBezTo>
                  <a:cubicBezTo>
                    <a:pt x="327" y="6"/>
                    <a:pt x="321" y="0"/>
                    <a:pt x="314" y="0"/>
                  </a:cubicBezTo>
                  <a:close/>
                  <a:moveTo>
                    <a:pt x="284" y="168"/>
                  </a:moveTo>
                  <a:cubicBezTo>
                    <a:pt x="284" y="175"/>
                    <a:pt x="279" y="180"/>
                    <a:pt x="273" y="180"/>
                  </a:cubicBezTo>
                  <a:cubicBezTo>
                    <a:pt x="54" y="180"/>
                    <a:pt x="54" y="180"/>
                    <a:pt x="54" y="180"/>
                  </a:cubicBezTo>
                  <a:cubicBezTo>
                    <a:pt x="48" y="180"/>
                    <a:pt x="43" y="175"/>
                    <a:pt x="43" y="168"/>
                  </a:cubicBezTo>
                  <a:cubicBezTo>
                    <a:pt x="43" y="26"/>
                    <a:pt x="43" y="26"/>
                    <a:pt x="43" y="26"/>
                  </a:cubicBezTo>
                  <a:cubicBezTo>
                    <a:pt x="284" y="26"/>
                    <a:pt x="284" y="26"/>
                    <a:pt x="284" y="26"/>
                  </a:cubicBezTo>
                  <a:lnTo>
                    <a:pt x="284" y="1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6"/>
            <p:cNvSpPr>
              <a:spLocks noEditPoints="1"/>
            </p:cNvSpPr>
            <p:nvPr/>
          </p:nvSpPr>
          <p:spPr bwMode="auto">
            <a:xfrm>
              <a:off x="7423150" y="3933826"/>
              <a:ext cx="576262" cy="677863"/>
            </a:xfrm>
            <a:custGeom>
              <a:avLst/>
              <a:gdLst>
                <a:gd name="T0" fmla="*/ 187 w 283"/>
                <a:gd name="T1" fmla="*/ 301 h 332"/>
                <a:gd name="T2" fmla="*/ 96 w 283"/>
                <a:gd name="T3" fmla="*/ 251 h 332"/>
                <a:gd name="T4" fmla="*/ 28 w 283"/>
                <a:gd name="T5" fmla="*/ 192 h 332"/>
                <a:gd name="T6" fmla="*/ 27 w 283"/>
                <a:gd name="T7" fmla="*/ 192 h 332"/>
                <a:gd name="T8" fmla="*/ 25 w 283"/>
                <a:gd name="T9" fmla="*/ 192 h 332"/>
                <a:gd name="T10" fmla="*/ 5 w 283"/>
                <a:gd name="T11" fmla="*/ 196 h 332"/>
                <a:gd name="T12" fmla="*/ 1 w 283"/>
                <a:gd name="T13" fmla="*/ 201 h 332"/>
                <a:gd name="T14" fmla="*/ 2 w 283"/>
                <a:gd name="T15" fmla="*/ 208 h 332"/>
                <a:gd name="T16" fmla="*/ 84 w 283"/>
                <a:gd name="T17" fmla="*/ 282 h 332"/>
                <a:gd name="T18" fmla="*/ 181 w 283"/>
                <a:gd name="T19" fmla="*/ 332 h 332"/>
                <a:gd name="T20" fmla="*/ 183 w 283"/>
                <a:gd name="T21" fmla="*/ 332 h 332"/>
                <a:gd name="T22" fmla="*/ 188 w 283"/>
                <a:gd name="T23" fmla="*/ 331 h 332"/>
                <a:gd name="T24" fmla="*/ 191 w 283"/>
                <a:gd name="T25" fmla="*/ 325 h 332"/>
                <a:gd name="T26" fmla="*/ 187 w 283"/>
                <a:gd name="T27" fmla="*/ 303 h 332"/>
                <a:gd name="T28" fmla="*/ 187 w 283"/>
                <a:gd name="T29" fmla="*/ 301 h 332"/>
                <a:gd name="T30" fmla="*/ 14 w 283"/>
                <a:gd name="T31" fmla="*/ 258 h 332"/>
                <a:gd name="T32" fmla="*/ 20 w 283"/>
                <a:gd name="T33" fmla="*/ 290 h 332"/>
                <a:gd name="T34" fmla="*/ 53 w 283"/>
                <a:gd name="T35" fmla="*/ 285 h 332"/>
                <a:gd name="T36" fmla="*/ 55 w 283"/>
                <a:gd name="T37" fmla="*/ 280 h 332"/>
                <a:gd name="T38" fmla="*/ 21 w 283"/>
                <a:gd name="T39" fmla="*/ 252 h 332"/>
                <a:gd name="T40" fmla="*/ 14 w 283"/>
                <a:gd name="T41" fmla="*/ 258 h 332"/>
                <a:gd name="T42" fmla="*/ 269 w 283"/>
                <a:gd name="T43" fmla="*/ 9 h 332"/>
                <a:gd name="T44" fmla="*/ 220 w 283"/>
                <a:gd name="T45" fmla="*/ 32 h 332"/>
                <a:gd name="T46" fmla="*/ 189 w 283"/>
                <a:gd name="T47" fmla="*/ 98 h 332"/>
                <a:gd name="T48" fmla="*/ 165 w 283"/>
                <a:gd name="T49" fmla="*/ 131 h 332"/>
                <a:gd name="T50" fmla="*/ 139 w 283"/>
                <a:gd name="T51" fmla="*/ 124 h 332"/>
                <a:gd name="T52" fmla="*/ 106 w 283"/>
                <a:gd name="T53" fmla="*/ 139 h 332"/>
                <a:gd name="T54" fmla="*/ 105 w 283"/>
                <a:gd name="T55" fmla="*/ 140 h 332"/>
                <a:gd name="T56" fmla="*/ 49 w 283"/>
                <a:gd name="T57" fmla="*/ 184 h 332"/>
                <a:gd name="T58" fmla="*/ 188 w 283"/>
                <a:gd name="T59" fmla="*/ 278 h 332"/>
                <a:gd name="T60" fmla="*/ 208 w 283"/>
                <a:gd name="T61" fmla="*/ 212 h 332"/>
                <a:gd name="T62" fmla="*/ 209 w 283"/>
                <a:gd name="T63" fmla="*/ 210 h 332"/>
                <a:gd name="T64" fmla="*/ 194 w 283"/>
                <a:gd name="T65" fmla="*/ 150 h 332"/>
                <a:gd name="T66" fmla="*/ 216 w 283"/>
                <a:gd name="T67" fmla="*/ 116 h 332"/>
                <a:gd name="T68" fmla="*/ 266 w 283"/>
                <a:gd name="T69" fmla="*/ 63 h 332"/>
                <a:gd name="T70" fmla="*/ 269 w 283"/>
                <a:gd name="T71" fmla="*/ 9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3" h="332">
                  <a:moveTo>
                    <a:pt x="187" y="301"/>
                  </a:moveTo>
                  <a:cubicBezTo>
                    <a:pt x="150" y="285"/>
                    <a:pt x="120" y="267"/>
                    <a:pt x="96" y="251"/>
                  </a:cubicBezTo>
                  <a:cubicBezTo>
                    <a:pt x="64" y="229"/>
                    <a:pt x="42" y="208"/>
                    <a:pt x="28" y="192"/>
                  </a:cubicBezTo>
                  <a:cubicBezTo>
                    <a:pt x="28" y="192"/>
                    <a:pt x="27" y="192"/>
                    <a:pt x="27" y="192"/>
                  </a:cubicBezTo>
                  <a:cubicBezTo>
                    <a:pt x="27" y="192"/>
                    <a:pt x="25" y="192"/>
                    <a:pt x="25" y="192"/>
                  </a:cubicBezTo>
                  <a:cubicBezTo>
                    <a:pt x="17" y="192"/>
                    <a:pt x="11" y="193"/>
                    <a:pt x="5" y="196"/>
                  </a:cubicBezTo>
                  <a:cubicBezTo>
                    <a:pt x="3" y="197"/>
                    <a:pt x="2" y="199"/>
                    <a:pt x="1" y="201"/>
                  </a:cubicBezTo>
                  <a:cubicBezTo>
                    <a:pt x="0" y="203"/>
                    <a:pt x="1" y="206"/>
                    <a:pt x="2" y="208"/>
                  </a:cubicBezTo>
                  <a:cubicBezTo>
                    <a:pt x="12" y="221"/>
                    <a:pt x="36" y="248"/>
                    <a:pt x="84" y="282"/>
                  </a:cubicBezTo>
                  <a:cubicBezTo>
                    <a:pt x="133" y="315"/>
                    <a:pt x="166" y="328"/>
                    <a:pt x="181" y="332"/>
                  </a:cubicBezTo>
                  <a:cubicBezTo>
                    <a:pt x="182" y="332"/>
                    <a:pt x="183" y="332"/>
                    <a:pt x="183" y="332"/>
                  </a:cubicBezTo>
                  <a:cubicBezTo>
                    <a:pt x="185" y="332"/>
                    <a:pt x="187" y="332"/>
                    <a:pt x="188" y="331"/>
                  </a:cubicBezTo>
                  <a:cubicBezTo>
                    <a:pt x="190" y="329"/>
                    <a:pt x="191" y="327"/>
                    <a:pt x="191" y="325"/>
                  </a:cubicBezTo>
                  <a:cubicBezTo>
                    <a:pt x="192" y="320"/>
                    <a:pt x="191" y="313"/>
                    <a:pt x="187" y="303"/>
                  </a:cubicBezTo>
                  <a:cubicBezTo>
                    <a:pt x="187" y="303"/>
                    <a:pt x="187" y="302"/>
                    <a:pt x="187" y="301"/>
                  </a:cubicBezTo>
                  <a:close/>
                  <a:moveTo>
                    <a:pt x="14" y="258"/>
                  </a:moveTo>
                  <a:cubicBezTo>
                    <a:pt x="7" y="269"/>
                    <a:pt x="10" y="283"/>
                    <a:pt x="20" y="290"/>
                  </a:cubicBezTo>
                  <a:cubicBezTo>
                    <a:pt x="31" y="298"/>
                    <a:pt x="45" y="295"/>
                    <a:pt x="53" y="285"/>
                  </a:cubicBezTo>
                  <a:cubicBezTo>
                    <a:pt x="54" y="283"/>
                    <a:pt x="54" y="282"/>
                    <a:pt x="55" y="280"/>
                  </a:cubicBezTo>
                  <a:cubicBezTo>
                    <a:pt x="41" y="270"/>
                    <a:pt x="30" y="260"/>
                    <a:pt x="21" y="252"/>
                  </a:cubicBezTo>
                  <a:cubicBezTo>
                    <a:pt x="18" y="253"/>
                    <a:pt x="16" y="255"/>
                    <a:pt x="14" y="258"/>
                  </a:cubicBezTo>
                  <a:close/>
                  <a:moveTo>
                    <a:pt x="269" y="9"/>
                  </a:moveTo>
                  <a:cubicBezTo>
                    <a:pt x="256" y="0"/>
                    <a:pt x="237" y="7"/>
                    <a:pt x="220" y="32"/>
                  </a:cubicBezTo>
                  <a:cubicBezTo>
                    <a:pt x="210" y="45"/>
                    <a:pt x="203" y="77"/>
                    <a:pt x="189" y="98"/>
                  </a:cubicBezTo>
                  <a:cubicBezTo>
                    <a:pt x="185" y="104"/>
                    <a:pt x="175" y="118"/>
                    <a:pt x="165" y="131"/>
                  </a:cubicBezTo>
                  <a:cubicBezTo>
                    <a:pt x="156" y="126"/>
                    <a:pt x="147" y="124"/>
                    <a:pt x="139" y="124"/>
                  </a:cubicBezTo>
                  <a:cubicBezTo>
                    <a:pt x="126" y="124"/>
                    <a:pt x="115" y="131"/>
                    <a:pt x="106" y="139"/>
                  </a:cubicBezTo>
                  <a:cubicBezTo>
                    <a:pt x="105" y="140"/>
                    <a:pt x="105" y="140"/>
                    <a:pt x="105" y="140"/>
                  </a:cubicBezTo>
                  <a:cubicBezTo>
                    <a:pt x="79" y="163"/>
                    <a:pt x="61" y="176"/>
                    <a:pt x="49" y="184"/>
                  </a:cubicBezTo>
                  <a:cubicBezTo>
                    <a:pt x="73" y="209"/>
                    <a:pt x="117" y="245"/>
                    <a:pt x="188" y="278"/>
                  </a:cubicBezTo>
                  <a:cubicBezTo>
                    <a:pt x="190" y="262"/>
                    <a:pt x="197" y="240"/>
                    <a:pt x="208" y="212"/>
                  </a:cubicBezTo>
                  <a:cubicBezTo>
                    <a:pt x="209" y="210"/>
                    <a:pt x="209" y="210"/>
                    <a:pt x="209" y="210"/>
                  </a:cubicBezTo>
                  <a:cubicBezTo>
                    <a:pt x="216" y="191"/>
                    <a:pt x="220" y="173"/>
                    <a:pt x="194" y="150"/>
                  </a:cubicBezTo>
                  <a:cubicBezTo>
                    <a:pt x="203" y="136"/>
                    <a:pt x="212" y="121"/>
                    <a:pt x="216" y="116"/>
                  </a:cubicBezTo>
                  <a:cubicBezTo>
                    <a:pt x="230" y="95"/>
                    <a:pt x="257" y="77"/>
                    <a:pt x="266" y="63"/>
                  </a:cubicBezTo>
                  <a:cubicBezTo>
                    <a:pt x="283" y="38"/>
                    <a:pt x="282" y="18"/>
                    <a:pt x="269" y="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7"/>
            <p:cNvSpPr>
              <a:spLocks noEditPoints="1"/>
            </p:cNvSpPr>
            <p:nvPr/>
          </p:nvSpPr>
          <p:spPr bwMode="auto">
            <a:xfrm>
              <a:off x="4514850" y="2441576"/>
              <a:ext cx="536575" cy="668338"/>
            </a:xfrm>
            <a:custGeom>
              <a:avLst/>
              <a:gdLst>
                <a:gd name="T0" fmla="*/ 204 w 263"/>
                <a:gd name="T1" fmla="*/ 108 h 327"/>
                <a:gd name="T2" fmla="*/ 59 w 263"/>
                <a:gd name="T3" fmla="*/ 108 h 327"/>
                <a:gd name="T4" fmla="*/ 59 w 263"/>
                <a:gd name="T5" fmla="*/ 127 h 327"/>
                <a:gd name="T6" fmla="*/ 204 w 263"/>
                <a:gd name="T7" fmla="*/ 127 h 327"/>
                <a:gd name="T8" fmla="*/ 204 w 263"/>
                <a:gd name="T9" fmla="*/ 108 h 327"/>
                <a:gd name="T10" fmla="*/ 163 w 263"/>
                <a:gd name="T11" fmla="*/ 54 h 327"/>
                <a:gd name="T12" fmla="*/ 59 w 263"/>
                <a:gd name="T13" fmla="*/ 54 h 327"/>
                <a:gd name="T14" fmla="*/ 59 w 263"/>
                <a:gd name="T15" fmla="*/ 73 h 327"/>
                <a:gd name="T16" fmla="*/ 163 w 263"/>
                <a:gd name="T17" fmla="*/ 73 h 327"/>
                <a:gd name="T18" fmla="*/ 163 w 263"/>
                <a:gd name="T19" fmla="*/ 54 h 327"/>
                <a:gd name="T20" fmla="*/ 224 w 263"/>
                <a:gd name="T21" fmla="*/ 0 h 327"/>
                <a:gd name="T22" fmla="*/ 39 w 263"/>
                <a:gd name="T23" fmla="*/ 0 h 327"/>
                <a:gd name="T24" fmla="*/ 0 w 263"/>
                <a:gd name="T25" fmla="*/ 38 h 327"/>
                <a:gd name="T26" fmla="*/ 0 w 263"/>
                <a:gd name="T27" fmla="*/ 288 h 327"/>
                <a:gd name="T28" fmla="*/ 39 w 263"/>
                <a:gd name="T29" fmla="*/ 327 h 327"/>
                <a:gd name="T30" fmla="*/ 224 w 263"/>
                <a:gd name="T31" fmla="*/ 327 h 327"/>
                <a:gd name="T32" fmla="*/ 263 w 263"/>
                <a:gd name="T33" fmla="*/ 288 h 327"/>
                <a:gd name="T34" fmla="*/ 263 w 263"/>
                <a:gd name="T35" fmla="*/ 38 h 327"/>
                <a:gd name="T36" fmla="*/ 224 w 263"/>
                <a:gd name="T37" fmla="*/ 0 h 327"/>
                <a:gd name="T38" fmla="*/ 132 w 263"/>
                <a:gd name="T39" fmla="*/ 309 h 327"/>
                <a:gd name="T40" fmla="*/ 116 w 263"/>
                <a:gd name="T41" fmla="*/ 293 h 327"/>
                <a:gd name="T42" fmla="*/ 132 w 263"/>
                <a:gd name="T43" fmla="*/ 277 h 327"/>
                <a:gd name="T44" fmla="*/ 148 w 263"/>
                <a:gd name="T45" fmla="*/ 293 h 327"/>
                <a:gd name="T46" fmla="*/ 132 w 263"/>
                <a:gd name="T47" fmla="*/ 309 h 327"/>
                <a:gd name="T48" fmla="*/ 233 w 263"/>
                <a:gd name="T49" fmla="*/ 88 h 327"/>
                <a:gd name="T50" fmla="*/ 175 w 263"/>
                <a:gd name="T51" fmla="*/ 30 h 327"/>
                <a:gd name="T52" fmla="*/ 175 w 263"/>
                <a:gd name="T53" fmla="*/ 63 h 327"/>
                <a:gd name="T54" fmla="*/ 200 w 263"/>
                <a:gd name="T55" fmla="*/ 89 h 327"/>
                <a:gd name="T56" fmla="*/ 233 w 263"/>
                <a:gd name="T57" fmla="*/ 89 h 327"/>
                <a:gd name="T58" fmla="*/ 233 w 263"/>
                <a:gd name="T59" fmla="*/ 254 h 327"/>
                <a:gd name="T60" fmla="*/ 224 w 263"/>
                <a:gd name="T61" fmla="*/ 262 h 327"/>
                <a:gd name="T62" fmla="*/ 39 w 263"/>
                <a:gd name="T63" fmla="*/ 262 h 327"/>
                <a:gd name="T64" fmla="*/ 31 w 263"/>
                <a:gd name="T65" fmla="*/ 254 h 327"/>
                <a:gd name="T66" fmla="*/ 31 w 263"/>
                <a:gd name="T67" fmla="*/ 38 h 327"/>
                <a:gd name="T68" fmla="*/ 39 w 263"/>
                <a:gd name="T69" fmla="*/ 30 h 327"/>
                <a:gd name="T70" fmla="*/ 175 w 263"/>
                <a:gd name="T71" fmla="*/ 30 h 327"/>
                <a:gd name="T72" fmla="*/ 224 w 263"/>
                <a:gd name="T73" fmla="*/ 30 h 327"/>
                <a:gd name="T74" fmla="*/ 233 w 263"/>
                <a:gd name="T75" fmla="*/ 38 h 327"/>
                <a:gd name="T76" fmla="*/ 233 w 263"/>
                <a:gd name="T77" fmla="*/ 88 h 327"/>
                <a:gd name="T78" fmla="*/ 204 w 263"/>
                <a:gd name="T79" fmla="*/ 214 h 327"/>
                <a:gd name="T80" fmla="*/ 59 w 263"/>
                <a:gd name="T81" fmla="*/ 214 h 327"/>
                <a:gd name="T82" fmla="*/ 59 w 263"/>
                <a:gd name="T83" fmla="*/ 233 h 327"/>
                <a:gd name="T84" fmla="*/ 204 w 263"/>
                <a:gd name="T85" fmla="*/ 233 h 327"/>
                <a:gd name="T86" fmla="*/ 204 w 263"/>
                <a:gd name="T87" fmla="*/ 214 h 327"/>
                <a:gd name="T88" fmla="*/ 204 w 263"/>
                <a:gd name="T89" fmla="*/ 161 h 327"/>
                <a:gd name="T90" fmla="*/ 59 w 263"/>
                <a:gd name="T91" fmla="*/ 161 h 327"/>
                <a:gd name="T92" fmla="*/ 59 w 263"/>
                <a:gd name="T93" fmla="*/ 180 h 327"/>
                <a:gd name="T94" fmla="*/ 204 w 263"/>
                <a:gd name="T95" fmla="*/ 180 h 327"/>
                <a:gd name="T96" fmla="*/ 204 w 263"/>
                <a:gd name="T97" fmla="*/ 16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3" h="327">
                  <a:moveTo>
                    <a:pt x="204" y="108"/>
                  </a:moveTo>
                  <a:cubicBezTo>
                    <a:pt x="59" y="108"/>
                    <a:pt x="59" y="108"/>
                    <a:pt x="59" y="108"/>
                  </a:cubicBezTo>
                  <a:cubicBezTo>
                    <a:pt x="59" y="127"/>
                    <a:pt x="59" y="127"/>
                    <a:pt x="59" y="127"/>
                  </a:cubicBezTo>
                  <a:cubicBezTo>
                    <a:pt x="204" y="127"/>
                    <a:pt x="204" y="127"/>
                    <a:pt x="204" y="127"/>
                  </a:cubicBezTo>
                  <a:lnTo>
                    <a:pt x="204" y="108"/>
                  </a:lnTo>
                  <a:close/>
                  <a:moveTo>
                    <a:pt x="163" y="54"/>
                  </a:moveTo>
                  <a:cubicBezTo>
                    <a:pt x="59" y="54"/>
                    <a:pt x="59" y="54"/>
                    <a:pt x="59" y="54"/>
                  </a:cubicBezTo>
                  <a:cubicBezTo>
                    <a:pt x="59" y="73"/>
                    <a:pt x="59" y="73"/>
                    <a:pt x="59" y="73"/>
                  </a:cubicBezTo>
                  <a:cubicBezTo>
                    <a:pt x="163" y="73"/>
                    <a:pt x="163" y="73"/>
                    <a:pt x="163" y="73"/>
                  </a:cubicBezTo>
                  <a:lnTo>
                    <a:pt x="163" y="54"/>
                  </a:lnTo>
                  <a:close/>
                  <a:moveTo>
                    <a:pt x="224" y="0"/>
                  </a:moveTo>
                  <a:cubicBezTo>
                    <a:pt x="39" y="0"/>
                    <a:pt x="39" y="0"/>
                    <a:pt x="39" y="0"/>
                  </a:cubicBezTo>
                  <a:cubicBezTo>
                    <a:pt x="18" y="0"/>
                    <a:pt x="0" y="17"/>
                    <a:pt x="0" y="38"/>
                  </a:cubicBezTo>
                  <a:cubicBezTo>
                    <a:pt x="0" y="288"/>
                    <a:pt x="0" y="288"/>
                    <a:pt x="0" y="288"/>
                  </a:cubicBezTo>
                  <a:cubicBezTo>
                    <a:pt x="0" y="310"/>
                    <a:pt x="18" y="327"/>
                    <a:pt x="39" y="327"/>
                  </a:cubicBezTo>
                  <a:cubicBezTo>
                    <a:pt x="224" y="327"/>
                    <a:pt x="224" y="327"/>
                    <a:pt x="224" y="327"/>
                  </a:cubicBezTo>
                  <a:cubicBezTo>
                    <a:pt x="246" y="327"/>
                    <a:pt x="263" y="310"/>
                    <a:pt x="263" y="288"/>
                  </a:cubicBezTo>
                  <a:cubicBezTo>
                    <a:pt x="263" y="38"/>
                    <a:pt x="263" y="38"/>
                    <a:pt x="263" y="38"/>
                  </a:cubicBezTo>
                  <a:cubicBezTo>
                    <a:pt x="263" y="17"/>
                    <a:pt x="246" y="0"/>
                    <a:pt x="224" y="0"/>
                  </a:cubicBezTo>
                  <a:close/>
                  <a:moveTo>
                    <a:pt x="132" y="309"/>
                  </a:moveTo>
                  <a:cubicBezTo>
                    <a:pt x="123" y="309"/>
                    <a:pt x="116" y="302"/>
                    <a:pt x="116" y="293"/>
                  </a:cubicBezTo>
                  <a:cubicBezTo>
                    <a:pt x="116" y="284"/>
                    <a:pt x="123" y="277"/>
                    <a:pt x="132" y="277"/>
                  </a:cubicBezTo>
                  <a:cubicBezTo>
                    <a:pt x="140" y="277"/>
                    <a:pt x="148" y="284"/>
                    <a:pt x="148" y="293"/>
                  </a:cubicBezTo>
                  <a:cubicBezTo>
                    <a:pt x="148" y="302"/>
                    <a:pt x="140" y="309"/>
                    <a:pt x="132" y="309"/>
                  </a:cubicBezTo>
                  <a:close/>
                  <a:moveTo>
                    <a:pt x="233" y="88"/>
                  </a:moveTo>
                  <a:cubicBezTo>
                    <a:pt x="175" y="30"/>
                    <a:pt x="175" y="30"/>
                    <a:pt x="175" y="30"/>
                  </a:cubicBezTo>
                  <a:cubicBezTo>
                    <a:pt x="175" y="63"/>
                    <a:pt x="175" y="63"/>
                    <a:pt x="175" y="63"/>
                  </a:cubicBezTo>
                  <a:cubicBezTo>
                    <a:pt x="175" y="77"/>
                    <a:pt x="186" y="89"/>
                    <a:pt x="200" y="89"/>
                  </a:cubicBezTo>
                  <a:cubicBezTo>
                    <a:pt x="233" y="89"/>
                    <a:pt x="233" y="89"/>
                    <a:pt x="233" y="89"/>
                  </a:cubicBezTo>
                  <a:cubicBezTo>
                    <a:pt x="233" y="254"/>
                    <a:pt x="233" y="254"/>
                    <a:pt x="233" y="254"/>
                  </a:cubicBezTo>
                  <a:cubicBezTo>
                    <a:pt x="233" y="259"/>
                    <a:pt x="229" y="262"/>
                    <a:pt x="224" y="262"/>
                  </a:cubicBezTo>
                  <a:cubicBezTo>
                    <a:pt x="39" y="262"/>
                    <a:pt x="39" y="262"/>
                    <a:pt x="39" y="262"/>
                  </a:cubicBezTo>
                  <a:cubicBezTo>
                    <a:pt x="34" y="262"/>
                    <a:pt x="31" y="259"/>
                    <a:pt x="31" y="254"/>
                  </a:cubicBezTo>
                  <a:cubicBezTo>
                    <a:pt x="31" y="38"/>
                    <a:pt x="31" y="38"/>
                    <a:pt x="31" y="38"/>
                  </a:cubicBezTo>
                  <a:cubicBezTo>
                    <a:pt x="31" y="34"/>
                    <a:pt x="34" y="30"/>
                    <a:pt x="39" y="30"/>
                  </a:cubicBezTo>
                  <a:cubicBezTo>
                    <a:pt x="175" y="30"/>
                    <a:pt x="175" y="30"/>
                    <a:pt x="175" y="30"/>
                  </a:cubicBezTo>
                  <a:cubicBezTo>
                    <a:pt x="224" y="30"/>
                    <a:pt x="224" y="30"/>
                    <a:pt x="224" y="30"/>
                  </a:cubicBezTo>
                  <a:cubicBezTo>
                    <a:pt x="229" y="30"/>
                    <a:pt x="233" y="34"/>
                    <a:pt x="233" y="38"/>
                  </a:cubicBezTo>
                  <a:lnTo>
                    <a:pt x="233" y="88"/>
                  </a:lnTo>
                  <a:close/>
                  <a:moveTo>
                    <a:pt x="204" y="214"/>
                  </a:moveTo>
                  <a:cubicBezTo>
                    <a:pt x="59" y="214"/>
                    <a:pt x="59" y="214"/>
                    <a:pt x="59" y="214"/>
                  </a:cubicBezTo>
                  <a:cubicBezTo>
                    <a:pt x="59" y="233"/>
                    <a:pt x="59" y="233"/>
                    <a:pt x="59" y="233"/>
                  </a:cubicBezTo>
                  <a:cubicBezTo>
                    <a:pt x="204" y="233"/>
                    <a:pt x="204" y="233"/>
                    <a:pt x="204" y="233"/>
                  </a:cubicBezTo>
                  <a:lnTo>
                    <a:pt x="204" y="214"/>
                  </a:lnTo>
                  <a:close/>
                  <a:moveTo>
                    <a:pt x="204" y="161"/>
                  </a:moveTo>
                  <a:cubicBezTo>
                    <a:pt x="59" y="161"/>
                    <a:pt x="59" y="161"/>
                    <a:pt x="59" y="161"/>
                  </a:cubicBezTo>
                  <a:cubicBezTo>
                    <a:pt x="59" y="180"/>
                    <a:pt x="59" y="180"/>
                    <a:pt x="59" y="180"/>
                  </a:cubicBezTo>
                  <a:cubicBezTo>
                    <a:pt x="204" y="180"/>
                    <a:pt x="204" y="180"/>
                    <a:pt x="204" y="180"/>
                  </a:cubicBezTo>
                  <a:lnTo>
                    <a:pt x="204" y="16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8"/>
            <p:cNvSpPr>
              <a:spLocks noEditPoints="1"/>
            </p:cNvSpPr>
            <p:nvPr/>
          </p:nvSpPr>
          <p:spPr bwMode="auto">
            <a:xfrm>
              <a:off x="5897563" y="2441576"/>
              <a:ext cx="673100" cy="668338"/>
            </a:xfrm>
            <a:custGeom>
              <a:avLst/>
              <a:gdLst>
                <a:gd name="T0" fmla="*/ 70 w 331"/>
                <a:gd name="T1" fmla="*/ 147 h 327"/>
                <a:gd name="T2" fmla="*/ 201 w 331"/>
                <a:gd name="T3" fmla="*/ 199 h 327"/>
                <a:gd name="T4" fmla="*/ 70 w 331"/>
                <a:gd name="T5" fmla="*/ 181 h 327"/>
                <a:gd name="T6" fmla="*/ 201 w 331"/>
                <a:gd name="T7" fmla="*/ 199 h 327"/>
                <a:gd name="T8" fmla="*/ 235 w 331"/>
                <a:gd name="T9" fmla="*/ 296 h 327"/>
                <a:gd name="T10" fmla="*/ 41 w 331"/>
                <a:gd name="T11" fmla="*/ 258 h 327"/>
                <a:gd name="T12" fmla="*/ 42 w 331"/>
                <a:gd name="T13" fmla="*/ 239 h 327"/>
                <a:gd name="T14" fmla="*/ 42 w 331"/>
                <a:gd name="T15" fmla="*/ 202 h 327"/>
                <a:gd name="T16" fmla="*/ 41 w 331"/>
                <a:gd name="T17" fmla="*/ 182 h 327"/>
                <a:gd name="T18" fmla="*/ 52 w 331"/>
                <a:gd name="T19" fmla="*/ 135 h 327"/>
                <a:gd name="T20" fmla="*/ 41 w 331"/>
                <a:gd name="T21" fmla="*/ 88 h 327"/>
                <a:gd name="T22" fmla="*/ 42 w 331"/>
                <a:gd name="T23" fmla="*/ 68 h 327"/>
                <a:gd name="T24" fmla="*/ 49 w 331"/>
                <a:gd name="T25" fmla="*/ 30 h 327"/>
                <a:gd name="T26" fmla="*/ 243 w 331"/>
                <a:gd name="T27" fmla="*/ 125 h 327"/>
                <a:gd name="T28" fmla="*/ 261 w 331"/>
                <a:gd name="T29" fmla="*/ 98 h 327"/>
                <a:gd name="T30" fmla="*/ 273 w 331"/>
                <a:gd name="T31" fmla="*/ 38 h 327"/>
                <a:gd name="T32" fmla="*/ 11 w 331"/>
                <a:gd name="T33" fmla="*/ 38 h 327"/>
                <a:gd name="T34" fmla="*/ 0 w 331"/>
                <a:gd name="T35" fmla="*/ 78 h 327"/>
                <a:gd name="T36" fmla="*/ 11 w 331"/>
                <a:gd name="T37" fmla="*/ 125 h 327"/>
                <a:gd name="T38" fmla="*/ 10 w 331"/>
                <a:gd name="T39" fmla="*/ 145 h 327"/>
                <a:gd name="T40" fmla="*/ 10 w 331"/>
                <a:gd name="T41" fmla="*/ 182 h 327"/>
                <a:gd name="T42" fmla="*/ 11 w 331"/>
                <a:gd name="T43" fmla="*/ 202 h 327"/>
                <a:gd name="T44" fmla="*/ 0 w 331"/>
                <a:gd name="T45" fmla="*/ 249 h 327"/>
                <a:gd name="T46" fmla="*/ 11 w 331"/>
                <a:gd name="T47" fmla="*/ 288 h 327"/>
                <a:gd name="T48" fmla="*/ 273 w 331"/>
                <a:gd name="T49" fmla="*/ 288 h 327"/>
                <a:gd name="T50" fmla="*/ 243 w 331"/>
                <a:gd name="T51" fmla="*/ 258 h 327"/>
                <a:gd name="T52" fmla="*/ 110 w 331"/>
                <a:gd name="T53" fmla="*/ 254 h 327"/>
                <a:gd name="T54" fmla="*/ 197 w 331"/>
                <a:gd name="T55" fmla="*/ 235 h 327"/>
                <a:gd name="T56" fmla="*/ 70 w 331"/>
                <a:gd name="T57" fmla="*/ 94 h 327"/>
                <a:gd name="T58" fmla="*/ 329 w 331"/>
                <a:gd name="T59" fmla="*/ 103 h 327"/>
                <a:gd name="T60" fmla="*/ 301 w 331"/>
                <a:gd name="T61" fmla="*/ 82 h 327"/>
                <a:gd name="T62" fmla="*/ 276 w 331"/>
                <a:gd name="T63" fmla="*/ 116 h 327"/>
                <a:gd name="T64" fmla="*/ 314 w 331"/>
                <a:gd name="T65" fmla="*/ 137 h 327"/>
                <a:gd name="T66" fmla="*/ 329 w 331"/>
                <a:gd name="T67" fmla="*/ 103 h 327"/>
                <a:gd name="T68" fmla="*/ 265 w 331"/>
                <a:gd name="T69" fmla="*/ 124 h 327"/>
                <a:gd name="T70" fmla="*/ 217 w 331"/>
                <a:gd name="T71" fmla="*/ 198 h 327"/>
                <a:gd name="T72" fmla="*/ 215 w 331"/>
                <a:gd name="T73" fmla="*/ 253 h 327"/>
                <a:gd name="T74" fmla="*/ 261 w 331"/>
                <a:gd name="T75" fmla="*/ 228 h 327"/>
                <a:gd name="T76" fmla="*/ 303 w 331"/>
                <a:gd name="T77" fmla="*/ 145 h 327"/>
                <a:gd name="T78" fmla="*/ 260 w 331"/>
                <a:gd name="T79" fmla="*/ 185 h 327"/>
                <a:gd name="T80" fmla="*/ 255 w 331"/>
                <a:gd name="T81" fmla="*/ 183 h 327"/>
                <a:gd name="T82" fmla="*/ 274 w 331"/>
                <a:gd name="T83" fmla="*/ 145 h 327"/>
                <a:gd name="T84" fmla="*/ 279 w 331"/>
                <a:gd name="T85" fmla="*/ 146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1" h="327">
                  <a:moveTo>
                    <a:pt x="215" y="128"/>
                  </a:moveTo>
                  <a:cubicBezTo>
                    <a:pt x="70" y="128"/>
                    <a:pt x="70" y="128"/>
                    <a:pt x="70" y="128"/>
                  </a:cubicBezTo>
                  <a:cubicBezTo>
                    <a:pt x="70" y="147"/>
                    <a:pt x="70" y="147"/>
                    <a:pt x="70" y="147"/>
                  </a:cubicBezTo>
                  <a:cubicBezTo>
                    <a:pt x="215" y="147"/>
                    <a:pt x="215" y="147"/>
                    <a:pt x="215" y="147"/>
                  </a:cubicBezTo>
                  <a:lnTo>
                    <a:pt x="215" y="128"/>
                  </a:lnTo>
                  <a:close/>
                  <a:moveTo>
                    <a:pt x="201" y="199"/>
                  </a:moveTo>
                  <a:cubicBezTo>
                    <a:pt x="201" y="196"/>
                    <a:pt x="202" y="193"/>
                    <a:pt x="204" y="190"/>
                  </a:cubicBezTo>
                  <a:cubicBezTo>
                    <a:pt x="209" y="181"/>
                    <a:pt x="209" y="181"/>
                    <a:pt x="209" y="181"/>
                  </a:cubicBezTo>
                  <a:cubicBezTo>
                    <a:pt x="70" y="181"/>
                    <a:pt x="70" y="181"/>
                    <a:pt x="70" y="181"/>
                  </a:cubicBezTo>
                  <a:cubicBezTo>
                    <a:pt x="70" y="200"/>
                    <a:pt x="70" y="200"/>
                    <a:pt x="70" y="200"/>
                  </a:cubicBezTo>
                  <a:cubicBezTo>
                    <a:pt x="201" y="200"/>
                    <a:pt x="201" y="200"/>
                    <a:pt x="201" y="200"/>
                  </a:cubicBezTo>
                  <a:lnTo>
                    <a:pt x="201" y="199"/>
                  </a:lnTo>
                  <a:close/>
                  <a:moveTo>
                    <a:pt x="243" y="258"/>
                  </a:moveTo>
                  <a:cubicBezTo>
                    <a:pt x="243" y="288"/>
                    <a:pt x="243" y="288"/>
                    <a:pt x="243" y="288"/>
                  </a:cubicBezTo>
                  <a:cubicBezTo>
                    <a:pt x="243" y="293"/>
                    <a:pt x="239" y="296"/>
                    <a:pt x="235" y="296"/>
                  </a:cubicBezTo>
                  <a:cubicBezTo>
                    <a:pt x="49" y="296"/>
                    <a:pt x="49" y="296"/>
                    <a:pt x="49" y="296"/>
                  </a:cubicBezTo>
                  <a:cubicBezTo>
                    <a:pt x="45" y="296"/>
                    <a:pt x="41" y="293"/>
                    <a:pt x="41" y="288"/>
                  </a:cubicBezTo>
                  <a:cubicBezTo>
                    <a:pt x="41" y="258"/>
                    <a:pt x="41" y="258"/>
                    <a:pt x="41" y="258"/>
                  </a:cubicBezTo>
                  <a:cubicBezTo>
                    <a:pt x="42" y="258"/>
                    <a:pt x="42" y="258"/>
                    <a:pt x="42" y="258"/>
                  </a:cubicBezTo>
                  <a:cubicBezTo>
                    <a:pt x="48" y="258"/>
                    <a:pt x="52" y="254"/>
                    <a:pt x="52" y="249"/>
                  </a:cubicBezTo>
                  <a:cubicBezTo>
                    <a:pt x="52" y="243"/>
                    <a:pt x="48" y="239"/>
                    <a:pt x="42" y="239"/>
                  </a:cubicBezTo>
                  <a:cubicBezTo>
                    <a:pt x="41" y="239"/>
                    <a:pt x="41" y="239"/>
                    <a:pt x="41" y="239"/>
                  </a:cubicBezTo>
                  <a:cubicBezTo>
                    <a:pt x="41" y="202"/>
                    <a:pt x="41" y="202"/>
                    <a:pt x="41" y="202"/>
                  </a:cubicBezTo>
                  <a:cubicBezTo>
                    <a:pt x="42" y="202"/>
                    <a:pt x="42" y="202"/>
                    <a:pt x="42" y="202"/>
                  </a:cubicBezTo>
                  <a:cubicBezTo>
                    <a:pt x="48" y="202"/>
                    <a:pt x="52" y="197"/>
                    <a:pt x="52" y="192"/>
                  </a:cubicBezTo>
                  <a:cubicBezTo>
                    <a:pt x="52" y="186"/>
                    <a:pt x="48" y="182"/>
                    <a:pt x="42" y="182"/>
                  </a:cubicBezTo>
                  <a:cubicBezTo>
                    <a:pt x="41" y="182"/>
                    <a:pt x="41" y="182"/>
                    <a:pt x="41" y="182"/>
                  </a:cubicBezTo>
                  <a:cubicBezTo>
                    <a:pt x="41" y="145"/>
                    <a:pt x="41" y="145"/>
                    <a:pt x="41" y="145"/>
                  </a:cubicBezTo>
                  <a:cubicBezTo>
                    <a:pt x="42" y="145"/>
                    <a:pt x="42" y="145"/>
                    <a:pt x="42" y="145"/>
                  </a:cubicBezTo>
                  <a:cubicBezTo>
                    <a:pt x="48" y="145"/>
                    <a:pt x="52" y="140"/>
                    <a:pt x="52" y="135"/>
                  </a:cubicBezTo>
                  <a:cubicBezTo>
                    <a:pt x="52" y="129"/>
                    <a:pt x="48" y="125"/>
                    <a:pt x="42" y="125"/>
                  </a:cubicBezTo>
                  <a:cubicBezTo>
                    <a:pt x="41" y="125"/>
                    <a:pt x="41" y="125"/>
                    <a:pt x="41" y="125"/>
                  </a:cubicBezTo>
                  <a:cubicBezTo>
                    <a:pt x="41" y="88"/>
                    <a:pt x="41" y="88"/>
                    <a:pt x="41" y="88"/>
                  </a:cubicBezTo>
                  <a:cubicBezTo>
                    <a:pt x="42" y="88"/>
                    <a:pt x="42" y="88"/>
                    <a:pt x="42" y="88"/>
                  </a:cubicBezTo>
                  <a:cubicBezTo>
                    <a:pt x="48" y="88"/>
                    <a:pt x="52" y="84"/>
                    <a:pt x="52" y="78"/>
                  </a:cubicBezTo>
                  <a:cubicBezTo>
                    <a:pt x="52" y="73"/>
                    <a:pt x="48" y="68"/>
                    <a:pt x="42" y="68"/>
                  </a:cubicBezTo>
                  <a:cubicBezTo>
                    <a:pt x="41" y="68"/>
                    <a:pt x="41" y="68"/>
                    <a:pt x="41" y="68"/>
                  </a:cubicBezTo>
                  <a:cubicBezTo>
                    <a:pt x="41" y="38"/>
                    <a:pt x="41" y="38"/>
                    <a:pt x="41" y="38"/>
                  </a:cubicBezTo>
                  <a:cubicBezTo>
                    <a:pt x="41" y="34"/>
                    <a:pt x="45" y="30"/>
                    <a:pt x="49" y="30"/>
                  </a:cubicBezTo>
                  <a:cubicBezTo>
                    <a:pt x="235" y="30"/>
                    <a:pt x="235" y="30"/>
                    <a:pt x="235" y="30"/>
                  </a:cubicBezTo>
                  <a:cubicBezTo>
                    <a:pt x="239" y="30"/>
                    <a:pt x="243" y="34"/>
                    <a:pt x="243" y="38"/>
                  </a:cubicBezTo>
                  <a:cubicBezTo>
                    <a:pt x="243" y="125"/>
                    <a:pt x="243" y="125"/>
                    <a:pt x="243" y="125"/>
                  </a:cubicBezTo>
                  <a:cubicBezTo>
                    <a:pt x="246" y="120"/>
                    <a:pt x="246" y="120"/>
                    <a:pt x="246" y="120"/>
                  </a:cubicBezTo>
                  <a:cubicBezTo>
                    <a:pt x="248" y="115"/>
                    <a:pt x="253" y="112"/>
                    <a:pt x="257" y="110"/>
                  </a:cubicBezTo>
                  <a:cubicBezTo>
                    <a:pt x="257" y="106"/>
                    <a:pt x="258" y="102"/>
                    <a:pt x="261" y="98"/>
                  </a:cubicBezTo>
                  <a:cubicBezTo>
                    <a:pt x="268" y="85"/>
                    <a:pt x="268" y="85"/>
                    <a:pt x="268" y="85"/>
                  </a:cubicBezTo>
                  <a:cubicBezTo>
                    <a:pt x="270" y="83"/>
                    <a:pt x="271" y="81"/>
                    <a:pt x="273" y="79"/>
                  </a:cubicBezTo>
                  <a:cubicBezTo>
                    <a:pt x="273" y="38"/>
                    <a:pt x="273" y="38"/>
                    <a:pt x="273" y="38"/>
                  </a:cubicBezTo>
                  <a:cubicBezTo>
                    <a:pt x="273" y="17"/>
                    <a:pt x="256" y="0"/>
                    <a:pt x="235" y="0"/>
                  </a:cubicBezTo>
                  <a:cubicBezTo>
                    <a:pt x="49" y="0"/>
                    <a:pt x="49" y="0"/>
                    <a:pt x="49" y="0"/>
                  </a:cubicBezTo>
                  <a:cubicBezTo>
                    <a:pt x="28" y="0"/>
                    <a:pt x="11" y="17"/>
                    <a:pt x="11" y="38"/>
                  </a:cubicBezTo>
                  <a:cubicBezTo>
                    <a:pt x="11" y="68"/>
                    <a:pt x="11" y="68"/>
                    <a:pt x="11" y="68"/>
                  </a:cubicBezTo>
                  <a:cubicBezTo>
                    <a:pt x="10" y="68"/>
                    <a:pt x="10" y="68"/>
                    <a:pt x="10" y="68"/>
                  </a:cubicBezTo>
                  <a:cubicBezTo>
                    <a:pt x="4" y="68"/>
                    <a:pt x="0" y="73"/>
                    <a:pt x="0" y="78"/>
                  </a:cubicBezTo>
                  <a:cubicBezTo>
                    <a:pt x="0" y="84"/>
                    <a:pt x="4" y="88"/>
                    <a:pt x="10" y="88"/>
                  </a:cubicBezTo>
                  <a:cubicBezTo>
                    <a:pt x="11" y="88"/>
                    <a:pt x="11" y="88"/>
                    <a:pt x="11" y="88"/>
                  </a:cubicBezTo>
                  <a:cubicBezTo>
                    <a:pt x="11" y="125"/>
                    <a:pt x="11" y="125"/>
                    <a:pt x="11" y="125"/>
                  </a:cubicBezTo>
                  <a:cubicBezTo>
                    <a:pt x="10" y="125"/>
                    <a:pt x="10" y="125"/>
                    <a:pt x="10" y="125"/>
                  </a:cubicBezTo>
                  <a:cubicBezTo>
                    <a:pt x="4" y="125"/>
                    <a:pt x="0" y="129"/>
                    <a:pt x="0" y="135"/>
                  </a:cubicBezTo>
                  <a:cubicBezTo>
                    <a:pt x="0" y="140"/>
                    <a:pt x="4" y="145"/>
                    <a:pt x="10" y="145"/>
                  </a:cubicBezTo>
                  <a:cubicBezTo>
                    <a:pt x="11" y="145"/>
                    <a:pt x="11" y="145"/>
                    <a:pt x="11" y="145"/>
                  </a:cubicBezTo>
                  <a:cubicBezTo>
                    <a:pt x="11" y="182"/>
                    <a:pt x="11" y="182"/>
                    <a:pt x="11" y="182"/>
                  </a:cubicBezTo>
                  <a:cubicBezTo>
                    <a:pt x="10" y="182"/>
                    <a:pt x="10" y="182"/>
                    <a:pt x="10" y="182"/>
                  </a:cubicBezTo>
                  <a:cubicBezTo>
                    <a:pt x="4" y="182"/>
                    <a:pt x="0" y="186"/>
                    <a:pt x="0" y="192"/>
                  </a:cubicBezTo>
                  <a:cubicBezTo>
                    <a:pt x="0" y="197"/>
                    <a:pt x="4" y="202"/>
                    <a:pt x="10" y="202"/>
                  </a:cubicBezTo>
                  <a:cubicBezTo>
                    <a:pt x="11" y="202"/>
                    <a:pt x="11" y="202"/>
                    <a:pt x="11" y="202"/>
                  </a:cubicBezTo>
                  <a:cubicBezTo>
                    <a:pt x="11" y="239"/>
                    <a:pt x="11" y="239"/>
                    <a:pt x="11" y="239"/>
                  </a:cubicBezTo>
                  <a:cubicBezTo>
                    <a:pt x="10" y="239"/>
                    <a:pt x="10" y="239"/>
                    <a:pt x="10" y="239"/>
                  </a:cubicBezTo>
                  <a:cubicBezTo>
                    <a:pt x="4" y="239"/>
                    <a:pt x="0" y="243"/>
                    <a:pt x="0" y="249"/>
                  </a:cubicBezTo>
                  <a:cubicBezTo>
                    <a:pt x="0" y="254"/>
                    <a:pt x="4" y="258"/>
                    <a:pt x="10" y="258"/>
                  </a:cubicBezTo>
                  <a:cubicBezTo>
                    <a:pt x="11" y="258"/>
                    <a:pt x="11" y="258"/>
                    <a:pt x="11" y="258"/>
                  </a:cubicBezTo>
                  <a:cubicBezTo>
                    <a:pt x="11" y="288"/>
                    <a:pt x="11" y="288"/>
                    <a:pt x="11" y="288"/>
                  </a:cubicBezTo>
                  <a:cubicBezTo>
                    <a:pt x="11" y="310"/>
                    <a:pt x="28" y="327"/>
                    <a:pt x="49" y="327"/>
                  </a:cubicBezTo>
                  <a:cubicBezTo>
                    <a:pt x="235" y="327"/>
                    <a:pt x="235" y="327"/>
                    <a:pt x="235" y="327"/>
                  </a:cubicBezTo>
                  <a:cubicBezTo>
                    <a:pt x="256" y="327"/>
                    <a:pt x="273" y="310"/>
                    <a:pt x="273" y="288"/>
                  </a:cubicBezTo>
                  <a:cubicBezTo>
                    <a:pt x="273" y="238"/>
                    <a:pt x="273" y="238"/>
                    <a:pt x="273" y="238"/>
                  </a:cubicBezTo>
                  <a:cubicBezTo>
                    <a:pt x="272" y="239"/>
                    <a:pt x="271" y="240"/>
                    <a:pt x="269" y="241"/>
                  </a:cubicBezTo>
                  <a:lnTo>
                    <a:pt x="243" y="258"/>
                  </a:lnTo>
                  <a:close/>
                  <a:moveTo>
                    <a:pt x="197" y="235"/>
                  </a:moveTo>
                  <a:cubicBezTo>
                    <a:pt x="110" y="235"/>
                    <a:pt x="110" y="235"/>
                    <a:pt x="110" y="235"/>
                  </a:cubicBezTo>
                  <a:cubicBezTo>
                    <a:pt x="110" y="254"/>
                    <a:pt x="110" y="254"/>
                    <a:pt x="110" y="254"/>
                  </a:cubicBezTo>
                  <a:cubicBezTo>
                    <a:pt x="197" y="254"/>
                    <a:pt x="197" y="254"/>
                    <a:pt x="197" y="254"/>
                  </a:cubicBezTo>
                  <a:cubicBezTo>
                    <a:pt x="196" y="251"/>
                    <a:pt x="196" y="247"/>
                    <a:pt x="196" y="244"/>
                  </a:cubicBezTo>
                  <a:lnTo>
                    <a:pt x="197" y="235"/>
                  </a:lnTo>
                  <a:close/>
                  <a:moveTo>
                    <a:pt x="215" y="75"/>
                  </a:moveTo>
                  <a:cubicBezTo>
                    <a:pt x="70" y="75"/>
                    <a:pt x="70" y="75"/>
                    <a:pt x="70" y="75"/>
                  </a:cubicBezTo>
                  <a:cubicBezTo>
                    <a:pt x="70" y="94"/>
                    <a:pt x="70" y="94"/>
                    <a:pt x="70" y="94"/>
                  </a:cubicBezTo>
                  <a:cubicBezTo>
                    <a:pt x="215" y="94"/>
                    <a:pt x="215" y="94"/>
                    <a:pt x="215" y="94"/>
                  </a:cubicBezTo>
                  <a:lnTo>
                    <a:pt x="215" y="75"/>
                  </a:lnTo>
                  <a:close/>
                  <a:moveTo>
                    <a:pt x="329" y="103"/>
                  </a:moveTo>
                  <a:cubicBezTo>
                    <a:pt x="328" y="97"/>
                    <a:pt x="324" y="92"/>
                    <a:pt x="319" y="89"/>
                  </a:cubicBezTo>
                  <a:cubicBezTo>
                    <a:pt x="314" y="86"/>
                    <a:pt x="314" y="86"/>
                    <a:pt x="314" y="86"/>
                  </a:cubicBezTo>
                  <a:cubicBezTo>
                    <a:pt x="310" y="83"/>
                    <a:pt x="306" y="82"/>
                    <a:pt x="301" y="82"/>
                  </a:cubicBezTo>
                  <a:cubicBezTo>
                    <a:pt x="293" y="82"/>
                    <a:pt x="286" y="86"/>
                    <a:pt x="281" y="93"/>
                  </a:cubicBezTo>
                  <a:cubicBezTo>
                    <a:pt x="274" y="106"/>
                    <a:pt x="274" y="106"/>
                    <a:pt x="274" y="106"/>
                  </a:cubicBezTo>
                  <a:cubicBezTo>
                    <a:pt x="271" y="109"/>
                    <a:pt x="272" y="114"/>
                    <a:pt x="276" y="116"/>
                  </a:cubicBezTo>
                  <a:cubicBezTo>
                    <a:pt x="308" y="136"/>
                    <a:pt x="308" y="136"/>
                    <a:pt x="308" y="136"/>
                  </a:cubicBezTo>
                  <a:cubicBezTo>
                    <a:pt x="310" y="137"/>
                    <a:pt x="311" y="137"/>
                    <a:pt x="312" y="137"/>
                  </a:cubicBezTo>
                  <a:cubicBezTo>
                    <a:pt x="313" y="137"/>
                    <a:pt x="314" y="137"/>
                    <a:pt x="314" y="137"/>
                  </a:cubicBezTo>
                  <a:cubicBezTo>
                    <a:pt x="316" y="137"/>
                    <a:pt x="318" y="135"/>
                    <a:pt x="319" y="134"/>
                  </a:cubicBezTo>
                  <a:cubicBezTo>
                    <a:pt x="326" y="121"/>
                    <a:pt x="326" y="121"/>
                    <a:pt x="326" y="121"/>
                  </a:cubicBezTo>
                  <a:cubicBezTo>
                    <a:pt x="330" y="116"/>
                    <a:pt x="331" y="109"/>
                    <a:pt x="329" y="103"/>
                  </a:cubicBezTo>
                  <a:close/>
                  <a:moveTo>
                    <a:pt x="303" y="145"/>
                  </a:moveTo>
                  <a:cubicBezTo>
                    <a:pt x="269" y="125"/>
                    <a:pt x="269" y="125"/>
                    <a:pt x="269" y="125"/>
                  </a:cubicBezTo>
                  <a:cubicBezTo>
                    <a:pt x="268" y="124"/>
                    <a:pt x="267" y="124"/>
                    <a:pt x="265" y="124"/>
                  </a:cubicBezTo>
                  <a:cubicBezTo>
                    <a:pt x="265" y="124"/>
                    <a:pt x="264" y="124"/>
                    <a:pt x="264" y="124"/>
                  </a:cubicBezTo>
                  <a:cubicBezTo>
                    <a:pt x="262" y="125"/>
                    <a:pt x="260" y="126"/>
                    <a:pt x="259" y="128"/>
                  </a:cubicBezTo>
                  <a:cubicBezTo>
                    <a:pt x="217" y="198"/>
                    <a:pt x="217" y="198"/>
                    <a:pt x="217" y="198"/>
                  </a:cubicBezTo>
                  <a:cubicBezTo>
                    <a:pt x="216" y="199"/>
                    <a:pt x="216" y="200"/>
                    <a:pt x="216" y="201"/>
                  </a:cubicBezTo>
                  <a:cubicBezTo>
                    <a:pt x="211" y="245"/>
                    <a:pt x="211" y="245"/>
                    <a:pt x="211" y="245"/>
                  </a:cubicBezTo>
                  <a:cubicBezTo>
                    <a:pt x="211" y="248"/>
                    <a:pt x="212" y="251"/>
                    <a:pt x="215" y="253"/>
                  </a:cubicBezTo>
                  <a:cubicBezTo>
                    <a:pt x="216" y="253"/>
                    <a:pt x="217" y="254"/>
                    <a:pt x="219" y="254"/>
                  </a:cubicBezTo>
                  <a:cubicBezTo>
                    <a:pt x="220" y="254"/>
                    <a:pt x="222" y="253"/>
                    <a:pt x="223" y="252"/>
                  </a:cubicBezTo>
                  <a:cubicBezTo>
                    <a:pt x="261" y="228"/>
                    <a:pt x="261" y="228"/>
                    <a:pt x="261" y="228"/>
                  </a:cubicBezTo>
                  <a:cubicBezTo>
                    <a:pt x="262" y="228"/>
                    <a:pt x="263" y="227"/>
                    <a:pt x="264" y="226"/>
                  </a:cubicBezTo>
                  <a:cubicBezTo>
                    <a:pt x="305" y="156"/>
                    <a:pt x="305" y="156"/>
                    <a:pt x="305" y="156"/>
                  </a:cubicBezTo>
                  <a:cubicBezTo>
                    <a:pt x="307" y="152"/>
                    <a:pt x="306" y="148"/>
                    <a:pt x="303" y="145"/>
                  </a:cubicBezTo>
                  <a:close/>
                  <a:moveTo>
                    <a:pt x="280" y="154"/>
                  </a:moveTo>
                  <a:cubicBezTo>
                    <a:pt x="264" y="182"/>
                    <a:pt x="264" y="182"/>
                    <a:pt x="264" y="182"/>
                  </a:cubicBezTo>
                  <a:cubicBezTo>
                    <a:pt x="263" y="183"/>
                    <a:pt x="262" y="184"/>
                    <a:pt x="260" y="185"/>
                  </a:cubicBezTo>
                  <a:cubicBezTo>
                    <a:pt x="260" y="185"/>
                    <a:pt x="259" y="185"/>
                    <a:pt x="259" y="185"/>
                  </a:cubicBezTo>
                  <a:cubicBezTo>
                    <a:pt x="258" y="185"/>
                    <a:pt x="257" y="184"/>
                    <a:pt x="256" y="184"/>
                  </a:cubicBezTo>
                  <a:cubicBezTo>
                    <a:pt x="255" y="183"/>
                    <a:pt x="255" y="183"/>
                    <a:pt x="255" y="183"/>
                  </a:cubicBezTo>
                  <a:cubicBezTo>
                    <a:pt x="253" y="182"/>
                    <a:pt x="252" y="178"/>
                    <a:pt x="253" y="176"/>
                  </a:cubicBezTo>
                  <a:cubicBezTo>
                    <a:pt x="270" y="148"/>
                    <a:pt x="270" y="148"/>
                    <a:pt x="270" y="148"/>
                  </a:cubicBezTo>
                  <a:cubicBezTo>
                    <a:pt x="271" y="146"/>
                    <a:pt x="272" y="145"/>
                    <a:pt x="274" y="145"/>
                  </a:cubicBezTo>
                  <a:cubicBezTo>
                    <a:pt x="274" y="145"/>
                    <a:pt x="274" y="145"/>
                    <a:pt x="275" y="145"/>
                  </a:cubicBezTo>
                  <a:cubicBezTo>
                    <a:pt x="276" y="145"/>
                    <a:pt x="277" y="145"/>
                    <a:pt x="278" y="146"/>
                  </a:cubicBezTo>
                  <a:cubicBezTo>
                    <a:pt x="279" y="146"/>
                    <a:pt x="279" y="146"/>
                    <a:pt x="279" y="146"/>
                  </a:cubicBezTo>
                  <a:cubicBezTo>
                    <a:pt x="281" y="148"/>
                    <a:pt x="282" y="151"/>
                    <a:pt x="280" y="15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9"/>
            <p:cNvSpPr>
              <a:spLocks noEditPoints="1"/>
            </p:cNvSpPr>
            <p:nvPr/>
          </p:nvSpPr>
          <p:spPr bwMode="auto">
            <a:xfrm>
              <a:off x="6002338" y="844551"/>
              <a:ext cx="455612" cy="763588"/>
            </a:xfrm>
            <a:custGeom>
              <a:avLst/>
              <a:gdLst>
                <a:gd name="T0" fmla="*/ 7 w 223"/>
                <a:gd name="T1" fmla="*/ 352 h 373"/>
                <a:gd name="T2" fmla="*/ 4 w 223"/>
                <a:gd name="T3" fmla="*/ 372 h 373"/>
                <a:gd name="T4" fmla="*/ 15 w 223"/>
                <a:gd name="T5" fmla="*/ 355 h 373"/>
                <a:gd name="T6" fmla="*/ 35 w 223"/>
                <a:gd name="T7" fmla="*/ 331 h 373"/>
                <a:gd name="T8" fmla="*/ 4 w 223"/>
                <a:gd name="T9" fmla="*/ 351 h 373"/>
                <a:gd name="T10" fmla="*/ 79 w 223"/>
                <a:gd name="T11" fmla="*/ 169 h 373"/>
                <a:gd name="T12" fmla="*/ 154 w 223"/>
                <a:gd name="T13" fmla="*/ 169 h 373"/>
                <a:gd name="T14" fmla="*/ 210 w 223"/>
                <a:gd name="T15" fmla="*/ 314 h 373"/>
                <a:gd name="T16" fmla="*/ 180 w 223"/>
                <a:gd name="T17" fmla="*/ 314 h 373"/>
                <a:gd name="T18" fmla="*/ 210 w 223"/>
                <a:gd name="T19" fmla="*/ 314 h 373"/>
                <a:gd name="T20" fmla="*/ 220 w 223"/>
                <a:gd name="T21" fmla="*/ 304 h 373"/>
                <a:gd name="T22" fmla="*/ 204 w 223"/>
                <a:gd name="T23" fmla="*/ 253 h 373"/>
                <a:gd name="T24" fmla="*/ 222 w 223"/>
                <a:gd name="T25" fmla="*/ 234 h 373"/>
                <a:gd name="T26" fmla="*/ 172 w 223"/>
                <a:gd name="T27" fmla="*/ 168 h 373"/>
                <a:gd name="T28" fmla="*/ 129 w 223"/>
                <a:gd name="T29" fmla="*/ 48 h 373"/>
                <a:gd name="T30" fmla="*/ 139 w 223"/>
                <a:gd name="T31" fmla="*/ 38 h 373"/>
                <a:gd name="T32" fmla="*/ 94 w 223"/>
                <a:gd name="T33" fmla="*/ 0 h 373"/>
                <a:gd name="T34" fmla="*/ 104 w 223"/>
                <a:gd name="T35" fmla="*/ 38 h 373"/>
                <a:gd name="T36" fmla="*/ 43 w 223"/>
                <a:gd name="T37" fmla="*/ 120 h 373"/>
                <a:gd name="T38" fmla="*/ 37 w 223"/>
                <a:gd name="T39" fmla="*/ 234 h 373"/>
                <a:gd name="T40" fmla="*/ 11 w 223"/>
                <a:gd name="T41" fmla="*/ 253 h 373"/>
                <a:gd name="T42" fmla="*/ 8 w 223"/>
                <a:gd name="T43" fmla="*/ 313 h 373"/>
                <a:gd name="T44" fmla="*/ 66 w 223"/>
                <a:gd name="T45" fmla="*/ 253 h 373"/>
                <a:gd name="T46" fmla="*/ 101 w 223"/>
                <a:gd name="T47" fmla="*/ 265 h 373"/>
                <a:gd name="T48" fmla="*/ 132 w 223"/>
                <a:gd name="T49" fmla="*/ 253 h 373"/>
                <a:gd name="T50" fmla="*/ 182 w 223"/>
                <a:gd name="T51" fmla="*/ 291 h 373"/>
                <a:gd name="T52" fmla="*/ 104 w 223"/>
                <a:gd name="T53" fmla="*/ 75 h 373"/>
                <a:gd name="T54" fmla="*/ 129 w 223"/>
                <a:gd name="T55" fmla="*/ 84 h 373"/>
                <a:gd name="T56" fmla="*/ 164 w 223"/>
                <a:gd name="T57" fmla="*/ 120 h 373"/>
                <a:gd name="T58" fmla="*/ 146 w 223"/>
                <a:gd name="T59" fmla="*/ 98 h 373"/>
                <a:gd name="T60" fmla="*/ 87 w 223"/>
                <a:gd name="T61" fmla="*/ 98 h 373"/>
                <a:gd name="T62" fmla="*/ 69 w 223"/>
                <a:gd name="T63" fmla="*/ 120 h 373"/>
                <a:gd name="T64" fmla="*/ 161 w 223"/>
                <a:gd name="T65" fmla="*/ 234 h 373"/>
                <a:gd name="T66" fmla="*/ 132 w 223"/>
                <a:gd name="T67" fmla="*/ 222 h 373"/>
                <a:gd name="T68" fmla="*/ 101 w 223"/>
                <a:gd name="T69" fmla="*/ 234 h 373"/>
                <a:gd name="T70" fmla="*/ 83 w 223"/>
                <a:gd name="T71" fmla="*/ 206 h 373"/>
                <a:gd name="T72" fmla="*/ 117 w 223"/>
                <a:gd name="T73" fmla="*/ 120 h 373"/>
                <a:gd name="T74" fmla="*/ 150 w 223"/>
                <a:gd name="T75" fmla="*/ 206 h 373"/>
                <a:gd name="T76" fmla="*/ 221 w 223"/>
                <a:gd name="T77" fmla="*/ 312 h 373"/>
                <a:gd name="T78" fmla="*/ 201 w 223"/>
                <a:gd name="T79" fmla="*/ 340 h 373"/>
                <a:gd name="T80" fmla="*/ 210 w 223"/>
                <a:gd name="T81" fmla="*/ 355 h 373"/>
                <a:gd name="T82" fmla="*/ 219 w 223"/>
                <a:gd name="T83" fmla="*/ 353 h 373"/>
                <a:gd name="T84" fmla="*/ 223 w 223"/>
                <a:gd name="T85" fmla="*/ 31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3" h="373">
                  <a:moveTo>
                    <a:pt x="4" y="351"/>
                  </a:moveTo>
                  <a:cubicBezTo>
                    <a:pt x="7" y="352"/>
                    <a:pt x="7" y="352"/>
                    <a:pt x="7" y="352"/>
                  </a:cubicBezTo>
                  <a:cubicBezTo>
                    <a:pt x="1" y="366"/>
                    <a:pt x="1" y="366"/>
                    <a:pt x="1" y="366"/>
                  </a:cubicBezTo>
                  <a:cubicBezTo>
                    <a:pt x="0" y="369"/>
                    <a:pt x="2" y="371"/>
                    <a:pt x="4" y="372"/>
                  </a:cubicBezTo>
                  <a:cubicBezTo>
                    <a:pt x="7" y="373"/>
                    <a:pt x="9" y="372"/>
                    <a:pt x="10" y="369"/>
                  </a:cubicBezTo>
                  <a:cubicBezTo>
                    <a:pt x="15" y="355"/>
                    <a:pt x="15" y="355"/>
                    <a:pt x="15" y="355"/>
                  </a:cubicBezTo>
                  <a:cubicBezTo>
                    <a:pt x="18" y="356"/>
                    <a:pt x="18" y="356"/>
                    <a:pt x="18" y="356"/>
                  </a:cubicBezTo>
                  <a:cubicBezTo>
                    <a:pt x="35" y="331"/>
                    <a:pt x="35" y="331"/>
                    <a:pt x="35" y="331"/>
                  </a:cubicBezTo>
                  <a:cubicBezTo>
                    <a:pt x="7" y="320"/>
                    <a:pt x="7" y="320"/>
                    <a:pt x="7" y="320"/>
                  </a:cubicBezTo>
                  <a:lnTo>
                    <a:pt x="4" y="351"/>
                  </a:lnTo>
                  <a:close/>
                  <a:moveTo>
                    <a:pt x="117" y="132"/>
                  </a:moveTo>
                  <a:cubicBezTo>
                    <a:pt x="96" y="132"/>
                    <a:pt x="79" y="149"/>
                    <a:pt x="79" y="169"/>
                  </a:cubicBezTo>
                  <a:cubicBezTo>
                    <a:pt x="79" y="190"/>
                    <a:pt x="96" y="207"/>
                    <a:pt x="117" y="207"/>
                  </a:cubicBezTo>
                  <a:cubicBezTo>
                    <a:pt x="137" y="207"/>
                    <a:pt x="154" y="190"/>
                    <a:pt x="154" y="169"/>
                  </a:cubicBezTo>
                  <a:cubicBezTo>
                    <a:pt x="154" y="149"/>
                    <a:pt x="137" y="132"/>
                    <a:pt x="117" y="132"/>
                  </a:cubicBezTo>
                  <a:close/>
                  <a:moveTo>
                    <a:pt x="210" y="314"/>
                  </a:moveTo>
                  <a:cubicBezTo>
                    <a:pt x="210" y="306"/>
                    <a:pt x="203" y="299"/>
                    <a:pt x="195" y="299"/>
                  </a:cubicBezTo>
                  <a:cubicBezTo>
                    <a:pt x="187" y="299"/>
                    <a:pt x="180" y="306"/>
                    <a:pt x="180" y="314"/>
                  </a:cubicBezTo>
                  <a:cubicBezTo>
                    <a:pt x="180" y="322"/>
                    <a:pt x="187" y="329"/>
                    <a:pt x="195" y="329"/>
                  </a:cubicBezTo>
                  <a:cubicBezTo>
                    <a:pt x="203" y="329"/>
                    <a:pt x="210" y="322"/>
                    <a:pt x="210" y="314"/>
                  </a:cubicBezTo>
                  <a:close/>
                  <a:moveTo>
                    <a:pt x="195" y="288"/>
                  </a:moveTo>
                  <a:cubicBezTo>
                    <a:pt x="206" y="288"/>
                    <a:pt x="216" y="295"/>
                    <a:pt x="220" y="304"/>
                  </a:cubicBezTo>
                  <a:cubicBezTo>
                    <a:pt x="223" y="303"/>
                    <a:pt x="223" y="303"/>
                    <a:pt x="223" y="303"/>
                  </a:cubicBezTo>
                  <a:cubicBezTo>
                    <a:pt x="204" y="253"/>
                    <a:pt x="204" y="253"/>
                    <a:pt x="204" y="253"/>
                  </a:cubicBezTo>
                  <a:cubicBezTo>
                    <a:pt x="222" y="253"/>
                    <a:pt x="222" y="253"/>
                    <a:pt x="222" y="253"/>
                  </a:cubicBezTo>
                  <a:cubicBezTo>
                    <a:pt x="222" y="234"/>
                    <a:pt x="222" y="234"/>
                    <a:pt x="222" y="234"/>
                  </a:cubicBezTo>
                  <a:cubicBezTo>
                    <a:pt x="197" y="234"/>
                    <a:pt x="197" y="234"/>
                    <a:pt x="197" y="234"/>
                  </a:cubicBezTo>
                  <a:cubicBezTo>
                    <a:pt x="172" y="168"/>
                    <a:pt x="172" y="168"/>
                    <a:pt x="172" y="168"/>
                  </a:cubicBezTo>
                  <a:cubicBezTo>
                    <a:pt x="183" y="155"/>
                    <a:pt x="190" y="139"/>
                    <a:pt x="190" y="120"/>
                  </a:cubicBezTo>
                  <a:cubicBezTo>
                    <a:pt x="190" y="84"/>
                    <a:pt x="163" y="54"/>
                    <a:pt x="129" y="48"/>
                  </a:cubicBezTo>
                  <a:cubicBezTo>
                    <a:pt x="129" y="38"/>
                    <a:pt x="129" y="38"/>
                    <a:pt x="129" y="38"/>
                  </a:cubicBezTo>
                  <a:cubicBezTo>
                    <a:pt x="139" y="38"/>
                    <a:pt x="139" y="38"/>
                    <a:pt x="139" y="38"/>
                  </a:cubicBezTo>
                  <a:cubicBezTo>
                    <a:pt x="139" y="0"/>
                    <a:pt x="139" y="0"/>
                    <a:pt x="139" y="0"/>
                  </a:cubicBezTo>
                  <a:cubicBezTo>
                    <a:pt x="94" y="0"/>
                    <a:pt x="94" y="0"/>
                    <a:pt x="94" y="0"/>
                  </a:cubicBezTo>
                  <a:cubicBezTo>
                    <a:pt x="94" y="38"/>
                    <a:pt x="94" y="38"/>
                    <a:pt x="94" y="38"/>
                  </a:cubicBezTo>
                  <a:cubicBezTo>
                    <a:pt x="104" y="38"/>
                    <a:pt x="104" y="38"/>
                    <a:pt x="104" y="38"/>
                  </a:cubicBezTo>
                  <a:cubicBezTo>
                    <a:pt x="104" y="48"/>
                    <a:pt x="104" y="48"/>
                    <a:pt x="104" y="48"/>
                  </a:cubicBezTo>
                  <a:cubicBezTo>
                    <a:pt x="70" y="54"/>
                    <a:pt x="43" y="84"/>
                    <a:pt x="43" y="120"/>
                  </a:cubicBezTo>
                  <a:cubicBezTo>
                    <a:pt x="43" y="139"/>
                    <a:pt x="50" y="155"/>
                    <a:pt x="61" y="168"/>
                  </a:cubicBezTo>
                  <a:cubicBezTo>
                    <a:pt x="37" y="234"/>
                    <a:pt x="37" y="234"/>
                    <a:pt x="37" y="234"/>
                  </a:cubicBezTo>
                  <a:cubicBezTo>
                    <a:pt x="11" y="234"/>
                    <a:pt x="11" y="234"/>
                    <a:pt x="11" y="234"/>
                  </a:cubicBezTo>
                  <a:cubicBezTo>
                    <a:pt x="11" y="253"/>
                    <a:pt x="11" y="253"/>
                    <a:pt x="11" y="253"/>
                  </a:cubicBezTo>
                  <a:cubicBezTo>
                    <a:pt x="30" y="253"/>
                    <a:pt x="30" y="253"/>
                    <a:pt x="30" y="253"/>
                  </a:cubicBezTo>
                  <a:cubicBezTo>
                    <a:pt x="8" y="313"/>
                    <a:pt x="8" y="313"/>
                    <a:pt x="8" y="313"/>
                  </a:cubicBezTo>
                  <a:cubicBezTo>
                    <a:pt x="40" y="325"/>
                    <a:pt x="40" y="325"/>
                    <a:pt x="40" y="325"/>
                  </a:cubicBezTo>
                  <a:cubicBezTo>
                    <a:pt x="66" y="253"/>
                    <a:pt x="66" y="253"/>
                    <a:pt x="66" y="253"/>
                  </a:cubicBezTo>
                  <a:cubicBezTo>
                    <a:pt x="101" y="253"/>
                    <a:pt x="101" y="253"/>
                    <a:pt x="101" y="253"/>
                  </a:cubicBezTo>
                  <a:cubicBezTo>
                    <a:pt x="101" y="265"/>
                    <a:pt x="101" y="265"/>
                    <a:pt x="101" y="265"/>
                  </a:cubicBezTo>
                  <a:cubicBezTo>
                    <a:pt x="132" y="265"/>
                    <a:pt x="132" y="265"/>
                    <a:pt x="132" y="265"/>
                  </a:cubicBezTo>
                  <a:cubicBezTo>
                    <a:pt x="132" y="253"/>
                    <a:pt x="132" y="253"/>
                    <a:pt x="132" y="253"/>
                  </a:cubicBezTo>
                  <a:cubicBezTo>
                    <a:pt x="168" y="253"/>
                    <a:pt x="168" y="253"/>
                    <a:pt x="168" y="253"/>
                  </a:cubicBezTo>
                  <a:cubicBezTo>
                    <a:pt x="182" y="291"/>
                    <a:pt x="182" y="291"/>
                    <a:pt x="182" y="291"/>
                  </a:cubicBezTo>
                  <a:cubicBezTo>
                    <a:pt x="186" y="289"/>
                    <a:pt x="190" y="288"/>
                    <a:pt x="195" y="288"/>
                  </a:cubicBezTo>
                  <a:close/>
                  <a:moveTo>
                    <a:pt x="104" y="75"/>
                  </a:moveTo>
                  <a:cubicBezTo>
                    <a:pt x="104" y="84"/>
                    <a:pt x="104" y="84"/>
                    <a:pt x="104" y="84"/>
                  </a:cubicBezTo>
                  <a:cubicBezTo>
                    <a:pt x="129" y="84"/>
                    <a:pt x="129" y="84"/>
                    <a:pt x="129" y="84"/>
                  </a:cubicBezTo>
                  <a:cubicBezTo>
                    <a:pt x="129" y="75"/>
                    <a:pt x="129" y="75"/>
                    <a:pt x="129" y="75"/>
                  </a:cubicBezTo>
                  <a:cubicBezTo>
                    <a:pt x="149" y="80"/>
                    <a:pt x="164" y="99"/>
                    <a:pt x="164" y="120"/>
                  </a:cubicBezTo>
                  <a:cubicBezTo>
                    <a:pt x="164" y="126"/>
                    <a:pt x="163" y="132"/>
                    <a:pt x="161" y="137"/>
                  </a:cubicBezTo>
                  <a:cubicBezTo>
                    <a:pt x="146" y="98"/>
                    <a:pt x="146" y="98"/>
                    <a:pt x="146" y="98"/>
                  </a:cubicBezTo>
                  <a:cubicBezTo>
                    <a:pt x="117" y="109"/>
                    <a:pt x="117" y="109"/>
                    <a:pt x="117" y="109"/>
                  </a:cubicBezTo>
                  <a:cubicBezTo>
                    <a:pt x="87" y="98"/>
                    <a:pt x="87" y="98"/>
                    <a:pt x="87" y="98"/>
                  </a:cubicBezTo>
                  <a:cubicBezTo>
                    <a:pt x="72" y="137"/>
                    <a:pt x="72" y="137"/>
                    <a:pt x="72" y="137"/>
                  </a:cubicBezTo>
                  <a:cubicBezTo>
                    <a:pt x="70" y="132"/>
                    <a:pt x="69" y="126"/>
                    <a:pt x="69" y="120"/>
                  </a:cubicBezTo>
                  <a:cubicBezTo>
                    <a:pt x="69" y="99"/>
                    <a:pt x="84" y="80"/>
                    <a:pt x="104" y="75"/>
                  </a:cubicBezTo>
                  <a:close/>
                  <a:moveTo>
                    <a:pt x="161" y="234"/>
                  </a:moveTo>
                  <a:cubicBezTo>
                    <a:pt x="132" y="234"/>
                    <a:pt x="132" y="234"/>
                    <a:pt x="132" y="234"/>
                  </a:cubicBezTo>
                  <a:cubicBezTo>
                    <a:pt x="132" y="222"/>
                    <a:pt x="132" y="222"/>
                    <a:pt x="132" y="222"/>
                  </a:cubicBezTo>
                  <a:cubicBezTo>
                    <a:pt x="101" y="222"/>
                    <a:pt x="101" y="222"/>
                    <a:pt x="101" y="222"/>
                  </a:cubicBezTo>
                  <a:cubicBezTo>
                    <a:pt x="101" y="234"/>
                    <a:pt x="101" y="234"/>
                    <a:pt x="101" y="234"/>
                  </a:cubicBezTo>
                  <a:cubicBezTo>
                    <a:pt x="73" y="234"/>
                    <a:pt x="73" y="234"/>
                    <a:pt x="73" y="234"/>
                  </a:cubicBezTo>
                  <a:cubicBezTo>
                    <a:pt x="83" y="206"/>
                    <a:pt x="83" y="206"/>
                    <a:pt x="83" y="206"/>
                  </a:cubicBezTo>
                  <a:cubicBezTo>
                    <a:pt x="73" y="197"/>
                    <a:pt x="67" y="184"/>
                    <a:pt x="67" y="169"/>
                  </a:cubicBezTo>
                  <a:cubicBezTo>
                    <a:pt x="67" y="142"/>
                    <a:pt x="89" y="120"/>
                    <a:pt x="117" y="120"/>
                  </a:cubicBezTo>
                  <a:cubicBezTo>
                    <a:pt x="144" y="120"/>
                    <a:pt x="166" y="142"/>
                    <a:pt x="166" y="169"/>
                  </a:cubicBezTo>
                  <a:cubicBezTo>
                    <a:pt x="166" y="184"/>
                    <a:pt x="160" y="197"/>
                    <a:pt x="150" y="206"/>
                  </a:cubicBezTo>
                  <a:lnTo>
                    <a:pt x="161" y="234"/>
                  </a:lnTo>
                  <a:close/>
                  <a:moveTo>
                    <a:pt x="221" y="312"/>
                  </a:moveTo>
                  <a:cubicBezTo>
                    <a:pt x="221" y="312"/>
                    <a:pt x="221" y="313"/>
                    <a:pt x="221" y="314"/>
                  </a:cubicBezTo>
                  <a:cubicBezTo>
                    <a:pt x="221" y="327"/>
                    <a:pt x="213" y="337"/>
                    <a:pt x="201" y="340"/>
                  </a:cubicBezTo>
                  <a:cubicBezTo>
                    <a:pt x="208" y="356"/>
                    <a:pt x="208" y="356"/>
                    <a:pt x="208" y="356"/>
                  </a:cubicBezTo>
                  <a:cubicBezTo>
                    <a:pt x="210" y="355"/>
                    <a:pt x="210" y="355"/>
                    <a:pt x="210" y="355"/>
                  </a:cubicBezTo>
                  <a:cubicBezTo>
                    <a:pt x="218" y="372"/>
                    <a:pt x="218" y="372"/>
                    <a:pt x="218" y="372"/>
                  </a:cubicBezTo>
                  <a:cubicBezTo>
                    <a:pt x="219" y="353"/>
                    <a:pt x="219" y="353"/>
                    <a:pt x="219" y="353"/>
                  </a:cubicBezTo>
                  <a:cubicBezTo>
                    <a:pt x="221" y="352"/>
                    <a:pt x="221" y="352"/>
                    <a:pt x="221" y="352"/>
                  </a:cubicBezTo>
                  <a:cubicBezTo>
                    <a:pt x="223" y="311"/>
                    <a:pt x="223" y="311"/>
                    <a:pt x="223" y="311"/>
                  </a:cubicBezTo>
                  <a:lnTo>
                    <a:pt x="221" y="31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20"/>
            <p:cNvSpPr>
              <a:spLocks noEditPoints="1"/>
            </p:cNvSpPr>
            <p:nvPr/>
          </p:nvSpPr>
          <p:spPr bwMode="auto">
            <a:xfrm>
              <a:off x="7353300" y="5446713"/>
              <a:ext cx="666750" cy="668338"/>
            </a:xfrm>
            <a:custGeom>
              <a:avLst/>
              <a:gdLst>
                <a:gd name="T0" fmla="*/ 39 w 327"/>
                <a:gd name="T1" fmla="*/ 0 h 327"/>
                <a:gd name="T2" fmla="*/ 0 w 327"/>
                <a:gd name="T3" fmla="*/ 289 h 327"/>
                <a:gd name="T4" fmla="*/ 289 w 327"/>
                <a:gd name="T5" fmla="*/ 327 h 327"/>
                <a:gd name="T6" fmla="*/ 327 w 327"/>
                <a:gd name="T7" fmla="*/ 39 h 327"/>
                <a:gd name="T8" fmla="*/ 130 w 327"/>
                <a:gd name="T9" fmla="*/ 245 h 327"/>
                <a:gd name="T10" fmla="*/ 123 w 327"/>
                <a:gd name="T11" fmla="*/ 267 h 327"/>
                <a:gd name="T12" fmla="*/ 96 w 327"/>
                <a:gd name="T13" fmla="*/ 246 h 327"/>
                <a:gd name="T14" fmla="*/ 68 w 327"/>
                <a:gd name="T15" fmla="*/ 267 h 327"/>
                <a:gd name="T16" fmla="*/ 56 w 327"/>
                <a:gd name="T17" fmla="*/ 255 h 327"/>
                <a:gd name="T18" fmla="*/ 78 w 327"/>
                <a:gd name="T19" fmla="*/ 228 h 327"/>
                <a:gd name="T20" fmla="*/ 56 w 327"/>
                <a:gd name="T21" fmla="*/ 200 h 327"/>
                <a:gd name="T22" fmla="*/ 68 w 327"/>
                <a:gd name="T23" fmla="*/ 189 h 327"/>
                <a:gd name="T24" fmla="*/ 96 w 327"/>
                <a:gd name="T25" fmla="*/ 210 h 327"/>
                <a:gd name="T26" fmla="*/ 123 w 327"/>
                <a:gd name="T27" fmla="*/ 189 h 327"/>
                <a:gd name="T28" fmla="*/ 135 w 327"/>
                <a:gd name="T29" fmla="*/ 200 h 327"/>
                <a:gd name="T30" fmla="*/ 113 w 327"/>
                <a:gd name="T31" fmla="*/ 228 h 327"/>
                <a:gd name="T32" fmla="*/ 132 w 327"/>
                <a:gd name="T33" fmla="*/ 115 h 327"/>
                <a:gd name="T34" fmla="*/ 108 w 327"/>
                <a:gd name="T35" fmla="*/ 139 h 327"/>
                <a:gd name="T36" fmla="*/ 83 w 327"/>
                <a:gd name="T37" fmla="*/ 139 h 327"/>
                <a:gd name="T38" fmla="*/ 59 w 327"/>
                <a:gd name="T39" fmla="*/ 115 h 327"/>
                <a:gd name="T40" fmla="*/ 59 w 327"/>
                <a:gd name="T41" fmla="*/ 90 h 327"/>
                <a:gd name="T42" fmla="*/ 83 w 327"/>
                <a:gd name="T43" fmla="*/ 66 h 327"/>
                <a:gd name="T44" fmla="*/ 108 w 327"/>
                <a:gd name="T45" fmla="*/ 66 h 327"/>
                <a:gd name="T46" fmla="*/ 132 w 327"/>
                <a:gd name="T47" fmla="*/ 90 h 327"/>
                <a:gd name="T48" fmla="*/ 132 w 327"/>
                <a:gd name="T49" fmla="*/ 115 h 327"/>
                <a:gd name="T50" fmla="*/ 216 w 327"/>
                <a:gd name="T51" fmla="*/ 267 h 327"/>
                <a:gd name="T52" fmla="*/ 249 w 327"/>
                <a:gd name="T53" fmla="*/ 267 h 327"/>
                <a:gd name="T54" fmla="*/ 269 w 327"/>
                <a:gd name="T55" fmla="*/ 240 h 327"/>
                <a:gd name="T56" fmla="*/ 181 w 327"/>
                <a:gd name="T57" fmla="*/ 228 h 327"/>
                <a:gd name="T58" fmla="*/ 269 w 327"/>
                <a:gd name="T59" fmla="*/ 215 h 327"/>
                <a:gd name="T60" fmla="*/ 269 w 327"/>
                <a:gd name="T61" fmla="*/ 240 h 327"/>
                <a:gd name="T62" fmla="*/ 232 w 327"/>
                <a:gd name="T63" fmla="*/ 172 h 327"/>
                <a:gd name="T64" fmla="*/ 232 w 327"/>
                <a:gd name="T65" fmla="*/ 205 h 327"/>
                <a:gd name="T66" fmla="*/ 269 w 327"/>
                <a:gd name="T67" fmla="*/ 115 h 327"/>
                <a:gd name="T68" fmla="*/ 181 w 327"/>
                <a:gd name="T69" fmla="*/ 102 h 327"/>
                <a:gd name="T70" fmla="*/ 269 w 327"/>
                <a:gd name="T71" fmla="*/ 90 h 327"/>
                <a:gd name="T72" fmla="*/ 269 w 327"/>
                <a:gd name="T73" fmla="*/ 115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7" h="327">
                  <a:moveTo>
                    <a:pt x="289" y="0"/>
                  </a:moveTo>
                  <a:cubicBezTo>
                    <a:pt x="39" y="0"/>
                    <a:pt x="39" y="0"/>
                    <a:pt x="39" y="0"/>
                  </a:cubicBezTo>
                  <a:cubicBezTo>
                    <a:pt x="18" y="0"/>
                    <a:pt x="0" y="18"/>
                    <a:pt x="0" y="39"/>
                  </a:cubicBezTo>
                  <a:cubicBezTo>
                    <a:pt x="0" y="289"/>
                    <a:pt x="0" y="289"/>
                    <a:pt x="0" y="289"/>
                  </a:cubicBezTo>
                  <a:cubicBezTo>
                    <a:pt x="0" y="310"/>
                    <a:pt x="18" y="327"/>
                    <a:pt x="39" y="327"/>
                  </a:cubicBezTo>
                  <a:cubicBezTo>
                    <a:pt x="289" y="327"/>
                    <a:pt x="289" y="327"/>
                    <a:pt x="289" y="327"/>
                  </a:cubicBezTo>
                  <a:cubicBezTo>
                    <a:pt x="310" y="327"/>
                    <a:pt x="327" y="310"/>
                    <a:pt x="327" y="289"/>
                  </a:cubicBezTo>
                  <a:cubicBezTo>
                    <a:pt x="327" y="39"/>
                    <a:pt x="327" y="39"/>
                    <a:pt x="327" y="39"/>
                  </a:cubicBezTo>
                  <a:cubicBezTo>
                    <a:pt x="327" y="18"/>
                    <a:pt x="310" y="0"/>
                    <a:pt x="289" y="0"/>
                  </a:cubicBezTo>
                  <a:close/>
                  <a:moveTo>
                    <a:pt x="130" y="245"/>
                  </a:moveTo>
                  <a:cubicBezTo>
                    <a:pt x="136" y="250"/>
                    <a:pt x="136" y="259"/>
                    <a:pt x="132" y="264"/>
                  </a:cubicBezTo>
                  <a:cubicBezTo>
                    <a:pt x="129" y="266"/>
                    <a:pt x="126" y="267"/>
                    <a:pt x="123" y="267"/>
                  </a:cubicBezTo>
                  <a:cubicBezTo>
                    <a:pt x="119" y="267"/>
                    <a:pt x="116" y="265"/>
                    <a:pt x="113" y="263"/>
                  </a:cubicBezTo>
                  <a:cubicBezTo>
                    <a:pt x="96" y="246"/>
                    <a:pt x="96" y="246"/>
                    <a:pt x="96" y="246"/>
                  </a:cubicBezTo>
                  <a:cubicBezTo>
                    <a:pt x="78" y="263"/>
                    <a:pt x="78" y="263"/>
                    <a:pt x="78" y="263"/>
                  </a:cubicBezTo>
                  <a:cubicBezTo>
                    <a:pt x="76" y="265"/>
                    <a:pt x="72" y="267"/>
                    <a:pt x="68" y="267"/>
                  </a:cubicBezTo>
                  <a:cubicBezTo>
                    <a:pt x="65" y="267"/>
                    <a:pt x="62" y="266"/>
                    <a:pt x="60" y="264"/>
                  </a:cubicBezTo>
                  <a:cubicBezTo>
                    <a:pt x="57" y="262"/>
                    <a:pt x="56" y="259"/>
                    <a:pt x="56" y="255"/>
                  </a:cubicBezTo>
                  <a:cubicBezTo>
                    <a:pt x="56" y="252"/>
                    <a:pt x="58" y="248"/>
                    <a:pt x="61" y="245"/>
                  </a:cubicBezTo>
                  <a:cubicBezTo>
                    <a:pt x="78" y="228"/>
                    <a:pt x="78" y="228"/>
                    <a:pt x="78" y="228"/>
                  </a:cubicBezTo>
                  <a:cubicBezTo>
                    <a:pt x="61" y="211"/>
                    <a:pt x="61" y="211"/>
                    <a:pt x="61" y="211"/>
                  </a:cubicBezTo>
                  <a:cubicBezTo>
                    <a:pt x="58" y="208"/>
                    <a:pt x="56" y="204"/>
                    <a:pt x="56" y="200"/>
                  </a:cubicBezTo>
                  <a:cubicBezTo>
                    <a:pt x="56" y="197"/>
                    <a:pt x="57" y="194"/>
                    <a:pt x="60" y="192"/>
                  </a:cubicBezTo>
                  <a:cubicBezTo>
                    <a:pt x="62" y="190"/>
                    <a:pt x="65" y="189"/>
                    <a:pt x="68" y="189"/>
                  </a:cubicBezTo>
                  <a:cubicBezTo>
                    <a:pt x="72" y="189"/>
                    <a:pt x="76" y="190"/>
                    <a:pt x="78" y="193"/>
                  </a:cubicBezTo>
                  <a:cubicBezTo>
                    <a:pt x="96" y="210"/>
                    <a:pt x="96" y="210"/>
                    <a:pt x="96" y="210"/>
                  </a:cubicBezTo>
                  <a:cubicBezTo>
                    <a:pt x="113" y="193"/>
                    <a:pt x="113" y="193"/>
                    <a:pt x="113" y="193"/>
                  </a:cubicBezTo>
                  <a:cubicBezTo>
                    <a:pt x="116" y="190"/>
                    <a:pt x="119" y="189"/>
                    <a:pt x="123" y="189"/>
                  </a:cubicBezTo>
                  <a:cubicBezTo>
                    <a:pt x="126" y="189"/>
                    <a:pt x="129" y="190"/>
                    <a:pt x="132" y="192"/>
                  </a:cubicBezTo>
                  <a:cubicBezTo>
                    <a:pt x="134" y="194"/>
                    <a:pt x="135" y="197"/>
                    <a:pt x="135" y="200"/>
                  </a:cubicBezTo>
                  <a:cubicBezTo>
                    <a:pt x="135" y="204"/>
                    <a:pt x="133" y="208"/>
                    <a:pt x="130" y="211"/>
                  </a:cubicBezTo>
                  <a:cubicBezTo>
                    <a:pt x="113" y="228"/>
                    <a:pt x="113" y="228"/>
                    <a:pt x="113" y="228"/>
                  </a:cubicBezTo>
                  <a:lnTo>
                    <a:pt x="130" y="245"/>
                  </a:lnTo>
                  <a:close/>
                  <a:moveTo>
                    <a:pt x="132" y="115"/>
                  </a:moveTo>
                  <a:cubicBezTo>
                    <a:pt x="108" y="115"/>
                    <a:pt x="108" y="115"/>
                    <a:pt x="108" y="115"/>
                  </a:cubicBezTo>
                  <a:cubicBezTo>
                    <a:pt x="108" y="139"/>
                    <a:pt x="108" y="139"/>
                    <a:pt x="108" y="139"/>
                  </a:cubicBezTo>
                  <a:cubicBezTo>
                    <a:pt x="108" y="147"/>
                    <a:pt x="103" y="153"/>
                    <a:pt x="96" y="153"/>
                  </a:cubicBezTo>
                  <a:cubicBezTo>
                    <a:pt x="89" y="153"/>
                    <a:pt x="83" y="147"/>
                    <a:pt x="83" y="139"/>
                  </a:cubicBezTo>
                  <a:cubicBezTo>
                    <a:pt x="83" y="115"/>
                    <a:pt x="83" y="115"/>
                    <a:pt x="83" y="115"/>
                  </a:cubicBezTo>
                  <a:cubicBezTo>
                    <a:pt x="59" y="115"/>
                    <a:pt x="59" y="115"/>
                    <a:pt x="59" y="115"/>
                  </a:cubicBezTo>
                  <a:cubicBezTo>
                    <a:pt x="51" y="115"/>
                    <a:pt x="45" y="109"/>
                    <a:pt x="45" y="102"/>
                  </a:cubicBezTo>
                  <a:cubicBezTo>
                    <a:pt x="45" y="95"/>
                    <a:pt x="51" y="90"/>
                    <a:pt x="59" y="90"/>
                  </a:cubicBezTo>
                  <a:cubicBezTo>
                    <a:pt x="83" y="90"/>
                    <a:pt x="83" y="90"/>
                    <a:pt x="83" y="90"/>
                  </a:cubicBezTo>
                  <a:cubicBezTo>
                    <a:pt x="83" y="66"/>
                    <a:pt x="83" y="66"/>
                    <a:pt x="83" y="66"/>
                  </a:cubicBezTo>
                  <a:cubicBezTo>
                    <a:pt x="83" y="58"/>
                    <a:pt x="89" y="52"/>
                    <a:pt x="96" y="52"/>
                  </a:cubicBezTo>
                  <a:cubicBezTo>
                    <a:pt x="103" y="52"/>
                    <a:pt x="108" y="58"/>
                    <a:pt x="108" y="66"/>
                  </a:cubicBezTo>
                  <a:cubicBezTo>
                    <a:pt x="108" y="90"/>
                    <a:pt x="108" y="90"/>
                    <a:pt x="108" y="90"/>
                  </a:cubicBezTo>
                  <a:cubicBezTo>
                    <a:pt x="132" y="90"/>
                    <a:pt x="132" y="90"/>
                    <a:pt x="132" y="90"/>
                  </a:cubicBezTo>
                  <a:cubicBezTo>
                    <a:pt x="140" y="90"/>
                    <a:pt x="146" y="95"/>
                    <a:pt x="146" y="102"/>
                  </a:cubicBezTo>
                  <a:cubicBezTo>
                    <a:pt x="146" y="109"/>
                    <a:pt x="140" y="115"/>
                    <a:pt x="132" y="115"/>
                  </a:cubicBezTo>
                  <a:close/>
                  <a:moveTo>
                    <a:pt x="232" y="284"/>
                  </a:moveTo>
                  <a:cubicBezTo>
                    <a:pt x="223" y="284"/>
                    <a:pt x="216" y="276"/>
                    <a:pt x="216" y="267"/>
                  </a:cubicBezTo>
                  <a:cubicBezTo>
                    <a:pt x="216" y="258"/>
                    <a:pt x="223" y="251"/>
                    <a:pt x="232" y="251"/>
                  </a:cubicBezTo>
                  <a:cubicBezTo>
                    <a:pt x="241" y="251"/>
                    <a:pt x="249" y="258"/>
                    <a:pt x="249" y="267"/>
                  </a:cubicBezTo>
                  <a:cubicBezTo>
                    <a:pt x="249" y="276"/>
                    <a:pt x="241" y="284"/>
                    <a:pt x="232" y="284"/>
                  </a:cubicBezTo>
                  <a:close/>
                  <a:moveTo>
                    <a:pt x="269" y="240"/>
                  </a:moveTo>
                  <a:cubicBezTo>
                    <a:pt x="195" y="240"/>
                    <a:pt x="195" y="240"/>
                    <a:pt x="195" y="240"/>
                  </a:cubicBezTo>
                  <a:cubicBezTo>
                    <a:pt x="188" y="240"/>
                    <a:pt x="181" y="235"/>
                    <a:pt x="181" y="228"/>
                  </a:cubicBezTo>
                  <a:cubicBezTo>
                    <a:pt x="181" y="221"/>
                    <a:pt x="188" y="215"/>
                    <a:pt x="195" y="215"/>
                  </a:cubicBezTo>
                  <a:cubicBezTo>
                    <a:pt x="269" y="215"/>
                    <a:pt x="269" y="215"/>
                    <a:pt x="269" y="215"/>
                  </a:cubicBezTo>
                  <a:cubicBezTo>
                    <a:pt x="277" y="215"/>
                    <a:pt x="283" y="221"/>
                    <a:pt x="283" y="228"/>
                  </a:cubicBezTo>
                  <a:cubicBezTo>
                    <a:pt x="283" y="235"/>
                    <a:pt x="277" y="240"/>
                    <a:pt x="269" y="240"/>
                  </a:cubicBezTo>
                  <a:close/>
                  <a:moveTo>
                    <a:pt x="216" y="188"/>
                  </a:moveTo>
                  <a:cubicBezTo>
                    <a:pt x="216" y="179"/>
                    <a:pt x="223" y="172"/>
                    <a:pt x="232" y="172"/>
                  </a:cubicBezTo>
                  <a:cubicBezTo>
                    <a:pt x="241" y="172"/>
                    <a:pt x="249" y="179"/>
                    <a:pt x="249" y="188"/>
                  </a:cubicBezTo>
                  <a:cubicBezTo>
                    <a:pt x="249" y="197"/>
                    <a:pt x="241" y="205"/>
                    <a:pt x="232" y="205"/>
                  </a:cubicBezTo>
                  <a:cubicBezTo>
                    <a:pt x="223" y="205"/>
                    <a:pt x="216" y="197"/>
                    <a:pt x="216" y="188"/>
                  </a:cubicBezTo>
                  <a:close/>
                  <a:moveTo>
                    <a:pt x="269" y="115"/>
                  </a:moveTo>
                  <a:cubicBezTo>
                    <a:pt x="195" y="115"/>
                    <a:pt x="195" y="115"/>
                    <a:pt x="195" y="115"/>
                  </a:cubicBezTo>
                  <a:cubicBezTo>
                    <a:pt x="188" y="115"/>
                    <a:pt x="181" y="109"/>
                    <a:pt x="181" y="102"/>
                  </a:cubicBezTo>
                  <a:cubicBezTo>
                    <a:pt x="181" y="95"/>
                    <a:pt x="188" y="90"/>
                    <a:pt x="195" y="90"/>
                  </a:cubicBezTo>
                  <a:cubicBezTo>
                    <a:pt x="269" y="90"/>
                    <a:pt x="269" y="90"/>
                    <a:pt x="269" y="90"/>
                  </a:cubicBezTo>
                  <a:cubicBezTo>
                    <a:pt x="277" y="90"/>
                    <a:pt x="283" y="95"/>
                    <a:pt x="283" y="102"/>
                  </a:cubicBezTo>
                  <a:cubicBezTo>
                    <a:pt x="283" y="109"/>
                    <a:pt x="277" y="115"/>
                    <a:pt x="269" y="115"/>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4" name="组合 113"/>
          <p:cNvGrpSpPr/>
          <p:nvPr/>
        </p:nvGrpSpPr>
        <p:grpSpPr>
          <a:xfrm>
            <a:off x="9329809" y="2276565"/>
            <a:ext cx="2487362" cy="2407731"/>
            <a:chOff x="10091379" y="2034513"/>
            <a:chExt cx="2100621" cy="2033371"/>
          </a:xfrm>
          <a:solidFill>
            <a:srgbClr val="202A36"/>
          </a:solidFill>
        </p:grpSpPr>
        <p:sp>
          <p:nvSpPr>
            <p:cNvPr id="115" name="Freeform 5"/>
            <p:cNvSpPr>
              <a:spLocks noEditPoints="1"/>
            </p:cNvSpPr>
            <p:nvPr/>
          </p:nvSpPr>
          <p:spPr bwMode="auto">
            <a:xfrm>
              <a:off x="10091379" y="2607354"/>
              <a:ext cx="457295" cy="353364"/>
            </a:xfrm>
            <a:custGeom>
              <a:avLst/>
              <a:gdLst>
                <a:gd name="T0" fmla="*/ 211 w 392"/>
                <a:gd name="T1" fmla="*/ 267 h 302"/>
                <a:gd name="T2" fmla="*/ 367 w 392"/>
                <a:gd name="T3" fmla="*/ 213 h 302"/>
                <a:gd name="T4" fmla="*/ 353 w 392"/>
                <a:gd name="T5" fmla="*/ 262 h 302"/>
                <a:gd name="T6" fmla="*/ 206 w 392"/>
                <a:gd name="T7" fmla="*/ 299 h 302"/>
                <a:gd name="T8" fmla="*/ 206 w 392"/>
                <a:gd name="T9" fmla="*/ 300 h 302"/>
                <a:gd name="T10" fmla="*/ 205 w 392"/>
                <a:gd name="T11" fmla="*/ 300 h 302"/>
                <a:gd name="T12" fmla="*/ 205 w 392"/>
                <a:gd name="T13" fmla="*/ 300 h 302"/>
                <a:gd name="T14" fmla="*/ 204 w 392"/>
                <a:gd name="T15" fmla="*/ 300 h 302"/>
                <a:gd name="T16" fmla="*/ 204 w 392"/>
                <a:gd name="T17" fmla="*/ 300 h 302"/>
                <a:gd name="T18" fmla="*/ 204 w 392"/>
                <a:gd name="T19" fmla="*/ 301 h 302"/>
                <a:gd name="T20" fmla="*/ 203 w 392"/>
                <a:gd name="T21" fmla="*/ 301 h 302"/>
                <a:gd name="T22" fmla="*/ 203 w 392"/>
                <a:gd name="T23" fmla="*/ 301 h 302"/>
                <a:gd name="T24" fmla="*/ 203 w 392"/>
                <a:gd name="T25" fmla="*/ 301 h 302"/>
                <a:gd name="T26" fmla="*/ 202 w 392"/>
                <a:gd name="T27" fmla="*/ 301 h 302"/>
                <a:gd name="T28" fmla="*/ 202 w 392"/>
                <a:gd name="T29" fmla="*/ 301 h 302"/>
                <a:gd name="T30" fmla="*/ 202 w 392"/>
                <a:gd name="T31" fmla="*/ 301 h 302"/>
                <a:gd name="T32" fmla="*/ 201 w 392"/>
                <a:gd name="T33" fmla="*/ 301 h 302"/>
                <a:gd name="T34" fmla="*/ 201 w 392"/>
                <a:gd name="T35" fmla="*/ 301 h 302"/>
                <a:gd name="T36" fmla="*/ 201 w 392"/>
                <a:gd name="T37" fmla="*/ 301 h 302"/>
                <a:gd name="T38" fmla="*/ 200 w 392"/>
                <a:gd name="T39" fmla="*/ 302 h 302"/>
                <a:gd name="T40" fmla="*/ 200 w 392"/>
                <a:gd name="T41" fmla="*/ 302 h 302"/>
                <a:gd name="T42" fmla="*/ 199 w 392"/>
                <a:gd name="T43" fmla="*/ 302 h 302"/>
                <a:gd name="T44" fmla="*/ 199 w 392"/>
                <a:gd name="T45" fmla="*/ 302 h 302"/>
                <a:gd name="T46" fmla="*/ 198 w 392"/>
                <a:gd name="T47" fmla="*/ 302 h 302"/>
                <a:gd name="T48" fmla="*/ 198 w 392"/>
                <a:gd name="T49" fmla="*/ 302 h 302"/>
                <a:gd name="T50" fmla="*/ 198 w 392"/>
                <a:gd name="T51" fmla="*/ 302 h 302"/>
                <a:gd name="T52" fmla="*/ 197 w 392"/>
                <a:gd name="T53" fmla="*/ 302 h 302"/>
                <a:gd name="T54" fmla="*/ 197 w 392"/>
                <a:gd name="T55" fmla="*/ 301 h 302"/>
                <a:gd name="T56" fmla="*/ 197 w 392"/>
                <a:gd name="T57" fmla="*/ 301 h 302"/>
                <a:gd name="T58" fmla="*/ 196 w 392"/>
                <a:gd name="T59" fmla="*/ 301 h 302"/>
                <a:gd name="T60" fmla="*/ 196 w 392"/>
                <a:gd name="T61" fmla="*/ 301 h 302"/>
                <a:gd name="T62" fmla="*/ 196 w 392"/>
                <a:gd name="T63" fmla="*/ 301 h 302"/>
                <a:gd name="T64" fmla="*/ 195 w 392"/>
                <a:gd name="T65" fmla="*/ 301 h 302"/>
                <a:gd name="T66" fmla="*/ 195 w 392"/>
                <a:gd name="T67" fmla="*/ 301 h 302"/>
                <a:gd name="T68" fmla="*/ 194 w 392"/>
                <a:gd name="T69" fmla="*/ 301 h 302"/>
                <a:gd name="T70" fmla="*/ 194 w 392"/>
                <a:gd name="T71" fmla="*/ 301 h 302"/>
                <a:gd name="T72" fmla="*/ 194 w 392"/>
                <a:gd name="T73" fmla="*/ 301 h 302"/>
                <a:gd name="T74" fmla="*/ 193 w 392"/>
                <a:gd name="T75" fmla="*/ 300 h 302"/>
                <a:gd name="T76" fmla="*/ 193 w 392"/>
                <a:gd name="T77" fmla="*/ 300 h 302"/>
                <a:gd name="T78" fmla="*/ 193 w 392"/>
                <a:gd name="T79" fmla="*/ 300 h 302"/>
                <a:gd name="T80" fmla="*/ 192 w 392"/>
                <a:gd name="T81" fmla="*/ 300 h 302"/>
                <a:gd name="T82" fmla="*/ 192 w 392"/>
                <a:gd name="T83" fmla="*/ 300 h 302"/>
                <a:gd name="T84" fmla="*/ 192 w 392"/>
                <a:gd name="T85" fmla="*/ 299 h 302"/>
                <a:gd name="T86" fmla="*/ 31 w 392"/>
                <a:gd name="T87" fmla="*/ 249 h 302"/>
                <a:gd name="T88" fmla="*/ 56 w 392"/>
                <a:gd name="T89" fmla="*/ 235 h 302"/>
                <a:gd name="T90" fmla="*/ 124 w 392"/>
                <a:gd name="T91" fmla="*/ 36 h 302"/>
                <a:gd name="T92" fmla="*/ 31 w 392"/>
                <a:gd name="T93" fmla="*/ 16 h 302"/>
                <a:gd name="T94" fmla="*/ 354 w 392"/>
                <a:gd name="T95" fmla="*/ 3 h 302"/>
                <a:gd name="T96" fmla="*/ 342 w 392"/>
                <a:gd name="T97" fmla="*/ 98 h 302"/>
                <a:gd name="T98" fmla="*/ 332 w 392"/>
                <a:gd name="T99" fmla="*/ 139 h 302"/>
                <a:gd name="T100" fmla="*/ 321 w 392"/>
                <a:gd name="T101" fmla="*/ 162 h 302"/>
                <a:gd name="T102" fmla="*/ 324 w 392"/>
                <a:gd name="T103" fmla="*/ 197 h 302"/>
                <a:gd name="T104" fmla="*/ 70 w 392"/>
                <a:gd name="T105" fmla="*/ 118 h 302"/>
                <a:gd name="T106" fmla="*/ 70 w 392"/>
                <a:gd name="T107" fmla="*/ 184 h 302"/>
                <a:gd name="T108" fmla="*/ 63 w 392"/>
                <a:gd name="T109" fmla="*/ 161 h 302"/>
                <a:gd name="T110" fmla="*/ 71 w 392"/>
                <a:gd name="T111" fmla="*/ 13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2" h="302">
                  <a:moveTo>
                    <a:pt x="342" y="28"/>
                  </a:moveTo>
                  <a:cubicBezTo>
                    <a:pt x="318" y="28"/>
                    <a:pt x="295" y="30"/>
                    <a:pt x="274" y="36"/>
                  </a:cubicBezTo>
                  <a:cubicBezTo>
                    <a:pt x="252" y="42"/>
                    <a:pt x="231" y="51"/>
                    <a:pt x="211" y="63"/>
                  </a:cubicBezTo>
                  <a:cubicBezTo>
                    <a:pt x="211" y="267"/>
                    <a:pt x="211" y="267"/>
                    <a:pt x="211" y="267"/>
                  </a:cubicBezTo>
                  <a:cubicBezTo>
                    <a:pt x="229" y="257"/>
                    <a:pt x="248" y="249"/>
                    <a:pt x="268" y="244"/>
                  </a:cubicBezTo>
                  <a:cubicBezTo>
                    <a:pt x="291" y="237"/>
                    <a:pt x="315" y="234"/>
                    <a:pt x="342" y="235"/>
                  </a:cubicBezTo>
                  <a:cubicBezTo>
                    <a:pt x="342" y="217"/>
                    <a:pt x="342" y="217"/>
                    <a:pt x="342" y="217"/>
                  </a:cubicBezTo>
                  <a:cubicBezTo>
                    <a:pt x="350" y="217"/>
                    <a:pt x="359" y="216"/>
                    <a:pt x="367" y="213"/>
                  </a:cubicBezTo>
                  <a:cubicBezTo>
                    <a:pt x="367" y="249"/>
                    <a:pt x="367" y="249"/>
                    <a:pt x="367" y="249"/>
                  </a:cubicBezTo>
                  <a:cubicBezTo>
                    <a:pt x="367" y="249"/>
                    <a:pt x="367" y="249"/>
                    <a:pt x="367" y="249"/>
                  </a:cubicBezTo>
                  <a:cubicBezTo>
                    <a:pt x="367" y="250"/>
                    <a:pt x="367" y="250"/>
                    <a:pt x="367" y="251"/>
                  </a:cubicBezTo>
                  <a:cubicBezTo>
                    <a:pt x="366" y="257"/>
                    <a:pt x="360" y="262"/>
                    <a:pt x="353" y="262"/>
                  </a:cubicBezTo>
                  <a:cubicBezTo>
                    <a:pt x="324" y="258"/>
                    <a:pt x="298" y="261"/>
                    <a:pt x="274" y="268"/>
                  </a:cubicBezTo>
                  <a:cubicBezTo>
                    <a:pt x="250" y="275"/>
                    <a:pt x="228" y="286"/>
                    <a:pt x="206" y="299"/>
                  </a:cubicBezTo>
                  <a:cubicBezTo>
                    <a:pt x="206" y="299"/>
                    <a:pt x="206" y="299"/>
                    <a:pt x="206" y="299"/>
                  </a:cubicBezTo>
                  <a:cubicBezTo>
                    <a:pt x="206" y="299"/>
                    <a:pt x="206" y="299"/>
                    <a:pt x="206" y="299"/>
                  </a:cubicBezTo>
                  <a:cubicBezTo>
                    <a:pt x="206" y="299"/>
                    <a:pt x="206" y="299"/>
                    <a:pt x="206" y="299"/>
                  </a:cubicBezTo>
                  <a:cubicBezTo>
                    <a:pt x="206" y="300"/>
                    <a:pt x="206" y="300"/>
                    <a:pt x="206" y="300"/>
                  </a:cubicBezTo>
                  <a:cubicBezTo>
                    <a:pt x="206" y="300"/>
                    <a:pt x="206" y="300"/>
                    <a:pt x="206" y="300"/>
                  </a:cubicBezTo>
                  <a:cubicBezTo>
                    <a:pt x="206" y="300"/>
                    <a:pt x="206" y="300"/>
                    <a:pt x="206"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5" y="300"/>
                    <a:pt x="205" y="300"/>
                    <a:pt x="205" y="300"/>
                  </a:cubicBezTo>
                  <a:cubicBezTo>
                    <a:pt x="204" y="300"/>
                    <a:pt x="204" y="300"/>
                    <a:pt x="204" y="300"/>
                  </a:cubicBezTo>
                  <a:cubicBezTo>
                    <a:pt x="204" y="300"/>
                    <a:pt x="204" y="300"/>
                    <a:pt x="204" y="300"/>
                  </a:cubicBezTo>
                  <a:cubicBezTo>
                    <a:pt x="204" y="300"/>
                    <a:pt x="204" y="300"/>
                    <a:pt x="204" y="300"/>
                  </a:cubicBezTo>
                  <a:cubicBezTo>
                    <a:pt x="204" y="300"/>
                    <a:pt x="204" y="300"/>
                    <a:pt x="204" y="300"/>
                  </a:cubicBezTo>
                  <a:cubicBezTo>
                    <a:pt x="204" y="300"/>
                    <a:pt x="204" y="300"/>
                    <a:pt x="204" y="300"/>
                  </a:cubicBezTo>
                  <a:cubicBezTo>
                    <a:pt x="204" y="300"/>
                    <a:pt x="204" y="300"/>
                    <a:pt x="204" y="300"/>
                  </a:cubicBezTo>
                  <a:cubicBezTo>
                    <a:pt x="204" y="300"/>
                    <a:pt x="204" y="300"/>
                    <a:pt x="204" y="300"/>
                  </a:cubicBezTo>
                  <a:cubicBezTo>
                    <a:pt x="204" y="301"/>
                    <a:pt x="204" y="301"/>
                    <a:pt x="204" y="301"/>
                  </a:cubicBezTo>
                  <a:cubicBezTo>
                    <a:pt x="204" y="301"/>
                    <a:pt x="204" y="301"/>
                    <a:pt x="204" y="301"/>
                  </a:cubicBezTo>
                  <a:cubicBezTo>
                    <a:pt x="204" y="301"/>
                    <a:pt x="204" y="301"/>
                    <a:pt x="204" y="301"/>
                  </a:cubicBezTo>
                  <a:cubicBezTo>
                    <a:pt x="204" y="301"/>
                    <a:pt x="204" y="301"/>
                    <a:pt x="204" y="301"/>
                  </a:cubicBezTo>
                  <a:cubicBezTo>
                    <a:pt x="204" y="301"/>
                    <a:pt x="204" y="301"/>
                    <a:pt x="204"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3" y="301"/>
                    <a:pt x="203" y="301"/>
                    <a:pt x="203"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2" y="301"/>
                    <a:pt x="202" y="301"/>
                    <a:pt x="202"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1" y="301"/>
                    <a:pt x="201" y="301"/>
                    <a:pt x="201" y="301"/>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200" y="302"/>
                    <a:pt x="200" y="302"/>
                    <a:pt x="200" y="302"/>
                  </a:cubicBezTo>
                  <a:cubicBezTo>
                    <a:pt x="199" y="302"/>
                    <a:pt x="199" y="302"/>
                    <a:pt x="199" y="302"/>
                  </a:cubicBezTo>
                  <a:cubicBezTo>
                    <a:pt x="199" y="302"/>
                    <a:pt x="199" y="302"/>
                    <a:pt x="199" y="302"/>
                  </a:cubicBezTo>
                  <a:cubicBezTo>
                    <a:pt x="199" y="302"/>
                    <a:pt x="199" y="302"/>
                    <a:pt x="199" y="302"/>
                  </a:cubicBezTo>
                  <a:cubicBezTo>
                    <a:pt x="199" y="302"/>
                    <a:pt x="199" y="302"/>
                    <a:pt x="199" y="302"/>
                  </a:cubicBezTo>
                  <a:cubicBezTo>
                    <a:pt x="199" y="302"/>
                    <a:pt x="199" y="302"/>
                    <a:pt x="199" y="302"/>
                  </a:cubicBezTo>
                  <a:cubicBezTo>
                    <a:pt x="199" y="302"/>
                    <a:pt x="199" y="302"/>
                    <a:pt x="199" y="302"/>
                  </a:cubicBezTo>
                  <a:cubicBezTo>
                    <a:pt x="199" y="302"/>
                    <a:pt x="199" y="302"/>
                    <a:pt x="199" y="302"/>
                  </a:cubicBezTo>
                  <a:cubicBezTo>
                    <a:pt x="199" y="302"/>
                    <a:pt x="199" y="302"/>
                    <a:pt x="199"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8" y="302"/>
                    <a:pt x="198" y="302"/>
                    <a:pt x="198" y="302"/>
                  </a:cubicBezTo>
                  <a:cubicBezTo>
                    <a:pt x="197" y="302"/>
                    <a:pt x="197" y="302"/>
                    <a:pt x="197" y="302"/>
                  </a:cubicBezTo>
                  <a:cubicBezTo>
                    <a:pt x="197" y="302"/>
                    <a:pt x="197" y="302"/>
                    <a:pt x="197" y="302"/>
                  </a:cubicBezTo>
                  <a:cubicBezTo>
                    <a:pt x="197" y="302"/>
                    <a:pt x="197" y="302"/>
                    <a:pt x="197" y="302"/>
                  </a:cubicBezTo>
                  <a:cubicBezTo>
                    <a:pt x="197" y="302"/>
                    <a:pt x="197" y="302"/>
                    <a:pt x="197" y="302"/>
                  </a:cubicBezTo>
                  <a:cubicBezTo>
                    <a:pt x="197" y="301"/>
                    <a:pt x="197" y="301"/>
                    <a:pt x="197" y="301"/>
                  </a:cubicBezTo>
                  <a:cubicBezTo>
                    <a:pt x="197" y="301"/>
                    <a:pt x="197" y="301"/>
                    <a:pt x="197" y="301"/>
                  </a:cubicBezTo>
                  <a:cubicBezTo>
                    <a:pt x="197" y="301"/>
                    <a:pt x="197" y="301"/>
                    <a:pt x="197" y="301"/>
                  </a:cubicBezTo>
                  <a:cubicBezTo>
                    <a:pt x="197" y="301"/>
                    <a:pt x="197" y="301"/>
                    <a:pt x="197" y="301"/>
                  </a:cubicBezTo>
                  <a:cubicBezTo>
                    <a:pt x="197" y="301"/>
                    <a:pt x="197" y="301"/>
                    <a:pt x="197" y="301"/>
                  </a:cubicBezTo>
                  <a:cubicBezTo>
                    <a:pt x="197" y="301"/>
                    <a:pt x="197" y="301"/>
                    <a:pt x="197" y="301"/>
                  </a:cubicBezTo>
                  <a:cubicBezTo>
                    <a:pt x="197" y="301"/>
                    <a:pt x="197" y="301"/>
                    <a:pt x="197"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6" y="301"/>
                    <a:pt x="196" y="301"/>
                    <a:pt x="196"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5" y="301"/>
                    <a:pt x="195" y="301"/>
                    <a:pt x="195"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1"/>
                    <a:pt x="194" y="301"/>
                    <a:pt x="194" y="301"/>
                  </a:cubicBezTo>
                  <a:cubicBezTo>
                    <a:pt x="194" y="300"/>
                    <a:pt x="194" y="300"/>
                    <a:pt x="194" y="300"/>
                  </a:cubicBezTo>
                  <a:cubicBezTo>
                    <a:pt x="194" y="300"/>
                    <a:pt x="194" y="300"/>
                    <a:pt x="194" y="300"/>
                  </a:cubicBezTo>
                  <a:cubicBezTo>
                    <a:pt x="194" y="300"/>
                    <a:pt x="194" y="300"/>
                    <a:pt x="194"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3" y="300"/>
                    <a:pt x="193" y="300"/>
                    <a:pt x="193" y="300"/>
                  </a:cubicBezTo>
                  <a:cubicBezTo>
                    <a:pt x="192" y="300"/>
                    <a:pt x="192" y="300"/>
                    <a:pt x="192" y="300"/>
                  </a:cubicBezTo>
                  <a:cubicBezTo>
                    <a:pt x="192" y="300"/>
                    <a:pt x="192" y="300"/>
                    <a:pt x="192" y="300"/>
                  </a:cubicBezTo>
                  <a:cubicBezTo>
                    <a:pt x="192" y="300"/>
                    <a:pt x="192" y="300"/>
                    <a:pt x="192" y="300"/>
                  </a:cubicBezTo>
                  <a:cubicBezTo>
                    <a:pt x="192" y="300"/>
                    <a:pt x="192" y="300"/>
                    <a:pt x="192" y="300"/>
                  </a:cubicBezTo>
                  <a:cubicBezTo>
                    <a:pt x="192" y="300"/>
                    <a:pt x="192" y="300"/>
                    <a:pt x="192" y="300"/>
                  </a:cubicBezTo>
                  <a:cubicBezTo>
                    <a:pt x="192" y="300"/>
                    <a:pt x="192" y="300"/>
                    <a:pt x="192" y="300"/>
                  </a:cubicBezTo>
                  <a:cubicBezTo>
                    <a:pt x="192" y="299"/>
                    <a:pt x="192" y="299"/>
                    <a:pt x="192" y="299"/>
                  </a:cubicBezTo>
                  <a:cubicBezTo>
                    <a:pt x="192" y="299"/>
                    <a:pt x="192" y="299"/>
                    <a:pt x="192" y="299"/>
                  </a:cubicBezTo>
                  <a:cubicBezTo>
                    <a:pt x="192" y="299"/>
                    <a:pt x="192" y="299"/>
                    <a:pt x="192" y="299"/>
                  </a:cubicBezTo>
                  <a:cubicBezTo>
                    <a:pt x="192" y="299"/>
                    <a:pt x="192" y="299"/>
                    <a:pt x="192" y="299"/>
                  </a:cubicBezTo>
                  <a:cubicBezTo>
                    <a:pt x="170" y="286"/>
                    <a:pt x="147" y="275"/>
                    <a:pt x="123" y="268"/>
                  </a:cubicBezTo>
                  <a:cubicBezTo>
                    <a:pt x="99" y="261"/>
                    <a:pt x="73" y="258"/>
                    <a:pt x="45" y="262"/>
                  </a:cubicBezTo>
                  <a:cubicBezTo>
                    <a:pt x="38" y="262"/>
                    <a:pt x="32" y="257"/>
                    <a:pt x="31" y="251"/>
                  </a:cubicBezTo>
                  <a:cubicBezTo>
                    <a:pt x="31" y="250"/>
                    <a:pt x="31" y="250"/>
                    <a:pt x="31" y="249"/>
                  </a:cubicBezTo>
                  <a:cubicBezTo>
                    <a:pt x="31" y="249"/>
                    <a:pt x="31" y="249"/>
                    <a:pt x="31" y="249"/>
                  </a:cubicBezTo>
                  <a:cubicBezTo>
                    <a:pt x="31" y="215"/>
                    <a:pt x="31" y="215"/>
                    <a:pt x="31" y="215"/>
                  </a:cubicBezTo>
                  <a:cubicBezTo>
                    <a:pt x="39" y="217"/>
                    <a:pt x="48" y="217"/>
                    <a:pt x="56" y="216"/>
                  </a:cubicBezTo>
                  <a:cubicBezTo>
                    <a:pt x="56" y="235"/>
                    <a:pt x="56" y="235"/>
                    <a:pt x="56" y="235"/>
                  </a:cubicBezTo>
                  <a:cubicBezTo>
                    <a:pt x="83" y="234"/>
                    <a:pt x="107" y="237"/>
                    <a:pt x="130" y="244"/>
                  </a:cubicBezTo>
                  <a:cubicBezTo>
                    <a:pt x="150" y="249"/>
                    <a:pt x="168" y="257"/>
                    <a:pt x="186" y="267"/>
                  </a:cubicBezTo>
                  <a:cubicBezTo>
                    <a:pt x="186" y="63"/>
                    <a:pt x="186" y="63"/>
                    <a:pt x="186" y="63"/>
                  </a:cubicBezTo>
                  <a:cubicBezTo>
                    <a:pt x="167" y="51"/>
                    <a:pt x="146" y="42"/>
                    <a:pt x="124" y="36"/>
                  </a:cubicBezTo>
                  <a:cubicBezTo>
                    <a:pt x="102" y="30"/>
                    <a:pt x="80" y="28"/>
                    <a:pt x="56" y="28"/>
                  </a:cubicBezTo>
                  <a:cubicBezTo>
                    <a:pt x="56" y="99"/>
                    <a:pt x="56" y="99"/>
                    <a:pt x="56" y="99"/>
                  </a:cubicBezTo>
                  <a:cubicBezTo>
                    <a:pt x="48" y="98"/>
                    <a:pt x="39" y="97"/>
                    <a:pt x="31" y="98"/>
                  </a:cubicBezTo>
                  <a:cubicBezTo>
                    <a:pt x="31" y="16"/>
                    <a:pt x="31" y="16"/>
                    <a:pt x="31" y="16"/>
                  </a:cubicBezTo>
                  <a:cubicBezTo>
                    <a:pt x="31" y="9"/>
                    <a:pt x="37" y="3"/>
                    <a:pt x="43" y="3"/>
                  </a:cubicBezTo>
                  <a:cubicBezTo>
                    <a:pt x="44" y="3"/>
                    <a:pt x="44" y="3"/>
                    <a:pt x="44" y="3"/>
                  </a:cubicBezTo>
                  <a:cubicBezTo>
                    <a:pt x="99" y="0"/>
                    <a:pt x="151" y="12"/>
                    <a:pt x="199" y="41"/>
                  </a:cubicBezTo>
                  <a:cubicBezTo>
                    <a:pt x="246" y="12"/>
                    <a:pt x="299" y="0"/>
                    <a:pt x="354" y="3"/>
                  </a:cubicBezTo>
                  <a:cubicBezTo>
                    <a:pt x="354" y="3"/>
                    <a:pt x="354" y="3"/>
                    <a:pt x="354" y="3"/>
                  </a:cubicBezTo>
                  <a:cubicBezTo>
                    <a:pt x="361" y="3"/>
                    <a:pt x="367" y="9"/>
                    <a:pt x="367" y="16"/>
                  </a:cubicBezTo>
                  <a:cubicBezTo>
                    <a:pt x="367" y="99"/>
                    <a:pt x="367" y="99"/>
                    <a:pt x="367" y="99"/>
                  </a:cubicBezTo>
                  <a:cubicBezTo>
                    <a:pt x="359" y="97"/>
                    <a:pt x="350" y="97"/>
                    <a:pt x="342" y="98"/>
                  </a:cubicBezTo>
                  <a:cubicBezTo>
                    <a:pt x="342" y="28"/>
                    <a:pt x="342" y="28"/>
                    <a:pt x="342" y="28"/>
                  </a:cubicBezTo>
                  <a:close/>
                  <a:moveTo>
                    <a:pt x="322" y="118"/>
                  </a:moveTo>
                  <a:cubicBezTo>
                    <a:pt x="322" y="124"/>
                    <a:pt x="321" y="129"/>
                    <a:pt x="321" y="135"/>
                  </a:cubicBezTo>
                  <a:cubicBezTo>
                    <a:pt x="332" y="139"/>
                    <a:pt x="332" y="139"/>
                    <a:pt x="332" y="139"/>
                  </a:cubicBezTo>
                  <a:cubicBezTo>
                    <a:pt x="321" y="140"/>
                    <a:pt x="321" y="140"/>
                    <a:pt x="321" y="140"/>
                  </a:cubicBezTo>
                  <a:cubicBezTo>
                    <a:pt x="320" y="146"/>
                    <a:pt x="320" y="152"/>
                    <a:pt x="321" y="158"/>
                  </a:cubicBezTo>
                  <a:cubicBezTo>
                    <a:pt x="329" y="161"/>
                    <a:pt x="329" y="161"/>
                    <a:pt x="329" y="161"/>
                  </a:cubicBezTo>
                  <a:cubicBezTo>
                    <a:pt x="321" y="162"/>
                    <a:pt x="321" y="162"/>
                    <a:pt x="321" y="162"/>
                  </a:cubicBezTo>
                  <a:cubicBezTo>
                    <a:pt x="321" y="169"/>
                    <a:pt x="321" y="175"/>
                    <a:pt x="322" y="181"/>
                  </a:cubicBezTo>
                  <a:cubicBezTo>
                    <a:pt x="330" y="183"/>
                    <a:pt x="330" y="183"/>
                    <a:pt x="330" y="183"/>
                  </a:cubicBezTo>
                  <a:cubicBezTo>
                    <a:pt x="322" y="184"/>
                    <a:pt x="322" y="184"/>
                    <a:pt x="322" y="184"/>
                  </a:cubicBezTo>
                  <a:cubicBezTo>
                    <a:pt x="323" y="188"/>
                    <a:pt x="323" y="193"/>
                    <a:pt x="324" y="197"/>
                  </a:cubicBezTo>
                  <a:cubicBezTo>
                    <a:pt x="330" y="199"/>
                    <a:pt x="355" y="205"/>
                    <a:pt x="369" y="193"/>
                  </a:cubicBezTo>
                  <a:cubicBezTo>
                    <a:pt x="384" y="179"/>
                    <a:pt x="392" y="151"/>
                    <a:pt x="384" y="127"/>
                  </a:cubicBezTo>
                  <a:cubicBezTo>
                    <a:pt x="377" y="107"/>
                    <a:pt x="335" y="115"/>
                    <a:pt x="322" y="118"/>
                  </a:cubicBezTo>
                  <a:close/>
                  <a:moveTo>
                    <a:pt x="70" y="118"/>
                  </a:moveTo>
                  <a:cubicBezTo>
                    <a:pt x="57" y="115"/>
                    <a:pt x="15" y="107"/>
                    <a:pt x="8" y="127"/>
                  </a:cubicBezTo>
                  <a:cubicBezTo>
                    <a:pt x="0" y="151"/>
                    <a:pt x="8" y="179"/>
                    <a:pt x="23" y="193"/>
                  </a:cubicBezTo>
                  <a:cubicBezTo>
                    <a:pt x="37" y="205"/>
                    <a:pt x="62" y="199"/>
                    <a:pt x="68" y="197"/>
                  </a:cubicBezTo>
                  <a:cubicBezTo>
                    <a:pt x="69" y="193"/>
                    <a:pt x="69" y="188"/>
                    <a:pt x="70" y="184"/>
                  </a:cubicBezTo>
                  <a:cubicBezTo>
                    <a:pt x="63" y="183"/>
                    <a:pt x="63" y="183"/>
                    <a:pt x="63" y="183"/>
                  </a:cubicBezTo>
                  <a:cubicBezTo>
                    <a:pt x="70" y="181"/>
                    <a:pt x="70" y="181"/>
                    <a:pt x="70" y="181"/>
                  </a:cubicBezTo>
                  <a:cubicBezTo>
                    <a:pt x="71" y="175"/>
                    <a:pt x="71" y="169"/>
                    <a:pt x="72" y="162"/>
                  </a:cubicBezTo>
                  <a:cubicBezTo>
                    <a:pt x="63" y="161"/>
                    <a:pt x="63" y="161"/>
                    <a:pt x="63" y="161"/>
                  </a:cubicBezTo>
                  <a:cubicBezTo>
                    <a:pt x="72" y="158"/>
                    <a:pt x="72" y="158"/>
                    <a:pt x="72" y="158"/>
                  </a:cubicBezTo>
                  <a:cubicBezTo>
                    <a:pt x="72" y="152"/>
                    <a:pt x="72" y="146"/>
                    <a:pt x="72" y="140"/>
                  </a:cubicBezTo>
                  <a:cubicBezTo>
                    <a:pt x="61" y="139"/>
                    <a:pt x="61" y="139"/>
                    <a:pt x="61" y="139"/>
                  </a:cubicBezTo>
                  <a:cubicBezTo>
                    <a:pt x="71" y="135"/>
                    <a:pt x="71" y="135"/>
                    <a:pt x="71" y="135"/>
                  </a:cubicBezTo>
                  <a:cubicBezTo>
                    <a:pt x="71" y="129"/>
                    <a:pt x="71" y="124"/>
                    <a:pt x="70" y="11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6"/>
            <p:cNvSpPr>
              <a:spLocks noEditPoints="1"/>
            </p:cNvSpPr>
            <p:nvPr/>
          </p:nvSpPr>
          <p:spPr bwMode="auto">
            <a:xfrm>
              <a:off x="10655661" y="3156963"/>
              <a:ext cx="431618" cy="357644"/>
            </a:xfrm>
            <a:custGeom>
              <a:avLst/>
              <a:gdLst>
                <a:gd name="T0" fmla="*/ 152 w 370"/>
                <a:gd name="T1" fmla="*/ 48 h 306"/>
                <a:gd name="T2" fmla="*/ 49 w 370"/>
                <a:gd name="T3" fmla="*/ 72 h 306"/>
                <a:gd name="T4" fmla="*/ 148 w 370"/>
                <a:gd name="T5" fmla="*/ 61 h 306"/>
                <a:gd name="T6" fmla="*/ 159 w 370"/>
                <a:gd name="T7" fmla="*/ 306 h 306"/>
                <a:gd name="T8" fmla="*/ 0 w 370"/>
                <a:gd name="T9" fmla="*/ 291 h 306"/>
                <a:gd name="T10" fmla="*/ 11 w 370"/>
                <a:gd name="T11" fmla="*/ 72 h 306"/>
                <a:gd name="T12" fmla="*/ 104 w 370"/>
                <a:gd name="T13" fmla="*/ 3 h 306"/>
                <a:gd name="T14" fmla="*/ 353 w 370"/>
                <a:gd name="T15" fmla="*/ 30 h 306"/>
                <a:gd name="T16" fmla="*/ 370 w 370"/>
                <a:gd name="T17" fmla="*/ 78 h 306"/>
                <a:gd name="T18" fmla="*/ 356 w 370"/>
                <a:gd name="T19" fmla="*/ 291 h 306"/>
                <a:gd name="T20" fmla="*/ 311 w 370"/>
                <a:gd name="T21" fmla="*/ 263 h 306"/>
                <a:gd name="T22" fmla="*/ 281 w 370"/>
                <a:gd name="T23" fmla="*/ 263 h 306"/>
                <a:gd name="T24" fmla="*/ 281 w 370"/>
                <a:gd name="T25" fmla="*/ 263 h 306"/>
                <a:gd name="T26" fmla="*/ 89 w 370"/>
                <a:gd name="T27" fmla="*/ 263 h 306"/>
                <a:gd name="T28" fmla="*/ 268 w 370"/>
                <a:gd name="T29" fmla="*/ 153 h 306"/>
                <a:gd name="T30" fmla="*/ 318 w 370"/>
                <a:gd name="T31" fmla="*/ 156 h 306"/>
                <a:gd name="T32" fmla="*/ 214 w 370"/>
                <a:gd name="T33" fmla="*/ 151 h 306"/>
                <a:gd name="T34" fmla="*/ 268 w 370"/>
                <a:gd name="T35" fmla="*/ 122 h 306"/>
                <a:gd name="T36" fmla="*/ 318 w 370"/>
                <a:gd name="T37" fmla="*/ 125 h 306"/>
                <a:gd name="T38" fmla="*/ 214 w 370"/>
                <a:gd name="T39" fmla="*/ 120 h 306"/>
                <a:gd name="T40" fmla="*/ 268 w 370"/>
                <a:gd name="T41" fmla="*/ 91 h 306"/>
                <a:gd name="T42" fmla="*/ 318 w 370"/>
                <a:gd name="T43" fmla="*/ 94 h 306"/>
                <a:gd name="T44" fmla="*/ 214 w 370"/>
                <a:gd name="T45" fmla="*/ 89 h 306"/>
                <a:gd name="T46" fmla="*/ 268 w 370"/>
                <a:gd name="T47" fmla="*/ 60 h 306"/>
                <a:gd name="T48" fmla="*/ 318 w 370"/>
                <a:gd name="T49" fmla="*/ 62 h 306"/>
                <a:gd name="T50" fmla="*/ 214 w 370"/>
                <a:gd name="T51" fmla="*/ 57 h 306"/>
                <a:gd name="T52" fmla="*/ 174 w 370"/>
                <a:gd name="T53" fmla="*/ 30 h 306"/>
                <a:gd name="T54" fmla="*/ 33 w 370"/>
                <a:gd name="T55" fmla="*/ 252 h 306"/>
                <a:gd name="T56" fmla="*/ 294 w 370"/>
                <a:gd name="T57" fmla="*/ 242 h 306"/>
                <a:gd name="T58" fmla="*/ 299 w 370"/>
                <a:gd name="T59" fmla="*/ 193 h 306"/>
                <a:gd name="T60" fmla="*/ 265 w 370"/>
                <a:gd name="T61" fmla="*/ 25 h 306"/>
                <a:gd name="T62" fmla="*/ 267 w 370"/>
                <a:gd name="T63" fmla="*/ 239 h 306"/>
                <a:gd name="T64" fmla="*/ 312 w 370"/>
                <a:gd name="T65" fmla="*/ 216 h 306"/>
                <a:gd name="T66" fmla="*/ 148 w 370"/>
                <a:gd name="T67" fmla="*/ 154 h 306"/>
                <a:gd name="T68" fmla="*/ 102 w 370"/>
                <a:gd name="T69" fmla="*/ 140 h 306"/>
                <a:gd name="T70" fmla="*/ 57 w 370"/>
                <a:gd name="T71" fmla="*/ 168 h 306"/>
                <a:gd name="T72" fmla="*/ 148 w 370"/>
                <a:gd name="T73" fmla="*/ 123 h 306"/>
                <a:gd name="T74" fmla="*/ 102 w 370"/>
                <a:gd name="T75" fmla="*/ 109 h 306"/>
                <a:gd name="T76" fmla="*/ 57 w 370"/>
                <a:gd name="T77" fmla="*/ 137 h 306"/>
                <a:gd name="T78" fmla="*/ 148 w 370"/>
                <a:gd name="T79" fmla="*/ 92 h 306"/>
                <a:gd name="T80" fmla="*/ 49 w 370"/>
                <a:gd name="T81" fmla="*/ 104 h 306"/>
                <a:gd name="T82" fmla="*/ 152 w 370"/>
                <a:gd name="T83" fmla="*/ 80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0" h="306">
                  <a:moveTo>
                    <a:pt x="148" y="61"/>
                  </a:moveTo>
                  <a:cubicBezTo>
                    <a:pt x="151" y="61"/>
                    <a:pt x="154" y="59"/>
                    <a:pt x="156" y="56"/>
                  </a:cubicBezTo>
                  <a:cubicBezTo>
                    <a:pt x="157" y="52"/>
                    <a:pt x="155" y="49"/>
                    <a:pt x="152" y="48"/>
                  </a:cubicBezTo>
                  <a:cubicBezTo>
                    <a:pt x="136" y="44"/>
                    <a:pt x="119" y="44"/>
                    <a:pt x="102" y="46"/>
                  </a:cubicBezTo>
                  <a:cubicBezTo>
                    <a:pt x="86" y="49"/>
                    <a:pt x="69" y="55"/>
                    <a:pt x="53" y="63"/>
                  </a:cubicBezTo>
                  <a:cubicBezTo>
                    <a:pt x="49" y="65"/>
                    <a:pt x="48" y="69"/>
                    <a:pt x="49" y="72"/>
                  </a:cubicBezTo>
                  <a:cubicBezTo>
                    <a:pt x="50" y="75"/>
                    <a:pt x="54" y="76"/>
                    <a:pt x="57" y="75"/>
                  </a:cubicBezTo>
                  <a:cubicBezTo>
                    <a:pt x="72" y="67"/>
                    <a:pt x="87" y="62"/>
                    <a:pt x="102" y="59"/>
                  </a:cubicBezTo>
                  <a:cubicBezTo>
                    <a:pt x="117" y="57"/>
                    <a:pt x="132" y="57"/>
                    <a:pt x="148" y="61"/>
                  </a:cubicBezTo>
                  <a:close/>
                  <a:moveTo>
                    <a:pt x="210" y="291"/>
                  </a:moveTo>
                  <a:cubicBezTo>
                    <a:pt x="210" y="306"/>
                    <a:pt x="210" y="306"/>
                    <a:pt x="210" y="306"/>
                  </a:cubicBezTo>
                  <a:cubicBezTo>
                    <a:pt x="159" y="306"/>
                    <a:pt x="159" y="306"/>
                    <a:pt x="159" y="306"/>
                  </a:cubicBezTo>
                  <a:cubicBezTo>
                    <a:pt x="159" y="291"/>
                    <a:pt x="159" y="291"/>
                    <a:pt x="159" y="291"/>
                  </a:cubicBezTo>
                  <a:cubicBezTo>
                    <a:pt x="15" y="291"/>
                    <a:pt x="15" y="291"/>
                    <a:pt x="15" y="291"/>
                  </a:cubicBezTo>
                  <a:cubicBezTo>
                    <a:pt x="0" y="291"/>
                    <a:pt x="0" y="291"/>
                    <a:pt x="0" y="291"/>
                  </a:cubicBezTo>
                  <a:cubicBezTo>
                    <a:pt x="0" y="263"/>
                    <a:pt x="0" y="263"/>
                    <a:pt x="0" y="263"/>
                  </a:cubicBezTo>
                  <a:cubicBezTo>
                    <a:pt x="0" y="72"/>
                    <a:pt x="0" y="72"/>
                    <a:pt x="0" y="72"/>
                  </a:cubicBezTo>
                  <a:cubicBezTo>
                    <a:pt x="11" y="72"/>
                    <a:pt x="11" y="72"/>
                    <a:pt x="11" y="72"/>
                  </a:cubicBezTo>
                  <a:cubicBezTo>
                    <a:pt x="11" y="39"/>
                    <a:pt x="11" y="39"/>
                    <a:pt x="11" y="39"/>
                  </a:cubicBezTo>
                  <a:cubicBezTo>
                    <a:pt x="17" y="30"/>
                    <a:pt x="17" y="30"/>
                    <a:pt x="17" y="30"/>
                  </a:cubicBezTo>
                  <a:cubicBezTo>
                    <a:pt x="43" y="16"/>
                    <a:pt x="73" y="6"/>
                    <a:pt x="104" y="3"/>
                  </a:cubicBezTo>
                  <a:cubicBezTo>
                    <a:pt x="131" y="0"/>
                    <a:pt x="159" y="2"/>
                    <a:pt x="185" y="10"/>
                  </a:cubicBezTo>
                  <a:cubicBezTo>
                    <a:pt x="212" y="2"/>
                    <a:pt x="240" y="0"/>
                    <a:pt x="267" y="3"/>
                  </a:cubicBezTo>
                  <a:cubicBezTo>
                    <a:pt x="298" y="6"/>
                    <a:pt x="328" y="16"/>
                    <a:pt x="353" y="30"/>
                  </a:cubicBezTo>
                  <a:cubicBezTo>
                    <a:pt x="359" y="39"/>
                    <a:pt x="359" y="39"/>
                    <a:pt x="359" y="39"/>
                  </a:cubicBezTo>
                  <a:cubicBezTo>
                    <a:pt x="359" y="52"/>
                    <a:pt x="359" y="65"/>
                    <a:pt x="359" y="78"/>
                  </a:cubicBezTo>
                  <a:cubicBezTo>
                    <a:pt x="370" y="78"/>
                    <a:pt x="370" y="78"/>
                    <a:pt x="370" y="78"/>
                  </a:cubicBezTo>
                  <a:cubicBezTo>
                    <a:pt x="370" y="291"/>
                    <a:pt x="370" y="291"/>
                    <a:pt x="370" y="291"/>
                  </a:cubicBezTo>
                  <a:cubicBezTo>
                    <a:pt x="367" y="291"/>
                    <a:pt x="367" y="291"/>
                    <a:pt x="367" y="291"/>
                  </a:cubicBezTo>
                  <a:cubicBezTo>
                    <a:pt x="356" y="291"/>
                    <a:pt x="356" y="291"/>
                    <a:pt x="356" y="291"/>
                  </a:cubicBezTo>
                  <a:cubicBezTo>
                    <a:pt x="210" y="291"/>
                    <a:pt x="210" y="291"/>
                    <a:pt x="210" y="291"/>
                  </a:cubicBezTo>
                  <a:close/>
                  <a:moveTo>
                    <a:pt x="356" y="214"/>
                  </a:moveTo>
                  <a:cubicBezTo>
                    <a:pt x="311" y="263"/>
                    <a:pt x="311" y="263"/>
                    <a:pt x="311" y="263"/>
                  </a:cubicBezTo>
                  <a:cubicBezTo>
                    <a:pt x="356" y="263"/>
                    <a:pt x="356" y="263"/>
                    <a:pt x="356" y="263"/>
                  </a:cubicBezTo>
                  <a:cubicBezTo>
                    <a:pt x="356" y="214"/>
                    <a:pt x="356" y="214"/>
                    <a:pt x="356" y="214"/>
                  </a:cubicBezTo>
                  <a:close/>
                  <a:moveTo>
                    <a:pt x="281" y="263"/>
                  </a:moveTo>
                  <a:cubicBezTo>
                    <a:pt x="276" y="262"/>
                    <a:pt x="270" y="261"/>
                    <a:pt x="265" y="261"/>
                  </a:cubicBezTo>
                  <a:cubicBezTo>
                    <a:pt x="245" y="258"/>
                    <a:pt x="225" y="257"/>
                    <a:pt x="207" y="263"/>
                  </a:cubicBezTo>
                  <a:cubicBezTo>
                    <a:pt x="281" y="263"/>
                    <a:pt x="281" y="263"/>
                    <a:pt x="281" y="263"/>
                  </a:cubicBezTo>
                  <a:close/>
                  <a:moveTo>
                    <a:pt x="164" y="263"/>
                  </a:moveTo>
                  <a:cubicBezTo>
                    <a:pt x="145" y="257"/>
                    <a:pt x="126" y="258"/>
                    <a:pt x="106" y="261"/>
                  </a:cubicBezTo>
                  <a:cubicBezTo>
                    <a:pt x="100" y="261"/>
                    <a:pt x="95" y="262"/>
                    <a:pt x="89" y="263"/>
                  </a:cubicBezTo>
                  <a:cubicBezTo>
                    <a:pt x="164" y="263"/>
                    <a:pt x="164" y="263"/>
                    <a:pt x="164" y="263"/>
                  </a:cubicBezTo>
                  <a:close/>
                  <a:moveTo>
                    <a:pt x="223" y="156"/>
                  </a:moveTo>
                  <a:cubicBezTo>
                    <a:pt x="238" y="152"/>
                    <a:pt x="253" y="151"/>
                    <a:pt x="268" y="153"/>
                  </a:cubicBezTo>
                  <a:cubicBezTo>
                    <a:pt x="283" y="155"/>
                    <a:pt x="298" y="160"/>
                    <a:pt x="313" y="167"/>
                  </a:cubicBezTo>
                  <a:cubicBezTo>
                    <a:pt x="317" y="169"/>
                    <a:pt x="320" y="168"/>
                    <a:pt x="321" y="165"/>
                  </a:cubicBezTo>
                  <a:cubicBezTo>
                    <a:pt x="323" y="161"/>
                    <a:pt x="321" y="158"/>
                    <a:pt x="318" y="156"/>
                  </a:cubicBezTo>
                  <a:cubicBezTo>
                    <a:pt x="301" y="148"/>
                    <a:pt x="285" y="143"/>
                    <a:pt x="268" y="140"/>
                  </a:cubicBezTo>
                  <a:cubicBezTo>
                    <a:pt x="251" y="138"/>
                    <a:pt x="235" y="139"/>
                    <a:pt x="218" y="143"/>
                  </a:cubicBezTo>
                  <a:cubicBezTo>
                    <a:pt x="215" y="144"/>
                    <a:pt x="213" y="148"/>
                    <a:pt x="214" y="151"/>
                  </a:cubicBezTo>
                  <a:cubicBezTo>
                    <a:pt x="216" y="154"/>
                    <a:pt x="219" y="157"/>
                    <a:pt x="223" y="156"/>
                  </a:cubicBezTo>
                  <a:close/>
                  <a:moveTo>
                    <a:pt x="223" y="125"/>
                  </a:moveTo>
                  <a:cubicBezTo>
                    <a:pt x="238" y="121"/>
                    <a:pt x="253" y="120"/>
                    <a:pt x="268" y="122"/>
                  </a:cubicBezTo>
                  <a:cubicBezTo>
                    <a:pt x="283" y="124"/>
                    <a:pt x="298" y="129"/>
                    <a:pt x="313" y="136"/>
                  </a:cubicBezTo>
                  <a:cubicBezTo>
                    <a:pt x="317" y="138"/>
                    <a:pt x="320" y="137"/>
                    <a:pt x="321" y="133"/>
                  </a:cubicBezTo>
                  <a:cubicBezTo>
                    <a:pt x="323" y="130"/>
                    <a:pt x="321" y="126"/>
                    <a:pt x="318" y="125"/>
                  </a:cubicBezTo>
                  <a:cubicBezTo>
                    <a:pt x="301" y="117"/>
                    <a:pt x="285" y="111"/>
                    <a:pt x="268" y="109"/>
                  </a:cubicBezTo>
                  <a:cubicBezTo>
                    <a:pt x="251" y="107"/>
                    <a:pt x="235" y="108"/>
                    <a:pt x="218" y="112"/>
                  </a:cubicBezTo>
                  <a:cubicBezTo>
                    <a:pt x="215" y="113"/>
                    <a:pt x="213" y="116"/>
                    <a:pt x="214" y="120"/>
                  </a:cubicBezTo>
                  <a:cubicBezTo>
                    <a:pt x="216" y="123"/>
                    <a:pt x="219" y="125"/>
                    <a:pt x="223" y="125"/>
                  </a:cubicBezTo>
                  <a:close/>
                  <a:moveTo>
                    <a:pt x="223" y="94"/>
                  </a:moveTo>
                  <a:cubicBezTo>
                    <a:pt x="238" y="90"/>
                    <a:pt x="253" y="89"/>
                    <a:pt x="268" y="91"/>
                  </a:cubicBezTo>
                  <a:cubicBezTo>
                    <a:pt x="283" y="93"/>
                    <a:pt x="298" y="98"/>
                    <a:pt x="313" y="106"/>
                  </a:cubicBezTo>
                  <a:cubicBezTo>
                    <a:pt x="317" y="107"/>
                    <a:pt x="320" y="106"/>
                    <a:pt x="321" y="103"/>
                  </a:cubicBezTo>
                  <a:cubicBezTo>
                    <a:pt x="323" y="100"/>
                    <a:pt x="321" y="96"/>
                    <a:pt x="318" y="94"/>
                  </a:cubicBezTo>
                  <a:cubicBezTo>
                    <a:pt x="301" y="86"/>
                    <a:pt x="285" y="81"/>
                    <a:pt x="268" y="79"/>
                  </a:cubicBezTo>
                  <a:cubicBezTo>
                    <a:pt x="251" y="76"/>
                    <a:pt x="235" y="77"/>
                    <a:pt x="218" y="81"/>
                  </a:cubicBezTo>
                  <a:cubicBezTo>
                    <a:pt x="215" y="82"/>
                    <a:pt x="213" y="86"/>
                    <a:pt x="214" y="89"/>
                  </a:cubicBezTo>
                  <a:cubicBezTo>
                    <a:pt x="216" y="93"/>
                    <a:pt x="219" y="95"/>
                    <a:pt x="223" y="94"/>
                  </a:cubicBezTo>
                  <a:close/>
                  <a:moveTo>
                    <a:pt x="223" y="62"/>
                  </a:moveTo>
                  <a:cubicBezTo>
                    <a:pt x="238" y="58"/>
                    <a:pt x="253" y="58"/>
                    <a:pt x="268" y="60"/>
                  </a:cubicBezTo>
                  <a:cubicBezTo>
                    <a:pt x="283" y="62"/>
                    <a:pt x="298" y="66"/>
                    <a:pt x="313" y="74"/>
                  </a:cubicBezTo>
                  <a:cubicBezTo>
                    <a:pt x="317" y="75"/>
                    <a:pt x="320" y="74"/>
                    <a:pt x="321" y="71"/>
                  </a:cubicBezTo>
                  <a:cubicBezTo>
                    <a:pt x="323" y="68"/>
                    <a:pt x="321" y="64"/>
                    <a:pt x="318" y="62"/>
                  </a:cubicBezTo>
                  <a:cubicBezTo>
                    <a:pt x="301" y="54"/>
                    <a:pt x="285" y="49"/>
                    <a:pt x="268" y="47"/>
                  </a:cubicBezTo>
                  <a:cubicBezTo>
                    <a:pt x="251" y="45"/>
                    <a:pt x="235" y="45"/>
                    <a:pt x="218" y="50"/>
                  </a:cubicBezTo>
                  <a:cubicBezTo>
                    <a:pt x="215" y="50"/>
                    <a:pt x="213" y="54"/>
                    <a:pt x="214" y="57"/>
                  </a:cubicBezTo>
                  <a:cubicBezTo>
                    <a:pt x="216" y="61"/>
                    <a:pt x="219" y="63"/>
                    <a:pt x="223" y="62"/>
                  </a:cubicBezTo>
                  <a:close/>
                  <a:moveTo>
                    <a:pt x="106" y="25"/>
                  </a:moveTo>
                  <a:cubicBezTo>
                    <a:pt x="129" y="22"/>
                    <a:pt x="152" y="24"/>
                    <a:pt x="174" y="30"/>
                  </a:cubicBezTo>
                  <a:cubicBezTo>
                    <a:pt x="174" y="243"/>
                    <a:pt x="174" y="243"/>
                    <a:pt x="174" y="243"/>
                  </a:cubicBezTo>
                  <a:cubicBezTo>
                    <a:pt x="154" y="236"/>
                    <a:pt x="129" y="236"/>
                    <a:pt x="104" y="239"/>
                  </a:cubicBezTo>
                  <a:cubicBezTo>
                    <a:pt x="79" y="241"/>
                    <a:pt x="53" y="247"/>
                    <a:pt x="33" y="252"/>
                  </a:cubicBezTo>
                  <a:cubicBezTo>
                    <a:pt x="33" y="46"/>
                    <a:pt x="33" y="46"/>
                    <a:pt x="33" y="46"/>
                  </a:cubicBezTo>
                  <a:cubicBezTo>
                    <a:pt x="55" y="35"/>
                    <a:pt x="80" y="27"/>
                    <a:pt x="106" y="25"/>
                  </a:cubicBezTo>
                  <a:close/>
                  <a:moveTo>
                    <a:pt x="294" y="242"/>
                  </a:moveTo>
                  <a:cubicBezTo>
                    <a:pt x="288" y="206"/>
                    <a:pt x="288" y="206"/>
                    <a:pt x="288" y="206"/>
                  </a:cubicBezTo>
                  <a:cubicBezTo>
                    <a:pt x="285" y="192"/>
                    <a:pt x="285" y="192"/>
                    <a:pt x="285" y="192"/>
                  </a:cubicBezTo>
                  <a:cubicBezTo>
                    <a:pt x="299" y="193"/>
                    <a:pt x="299" y="193"/>
                    <a:pt x="299" y="193"/>
                  </a:cubicBezTo>
                  <a:cubicBezTo>
                    <a:pt x="337" y="195"/>
                    <a:pt x="337" y="195"/>
                    <a:pt x="337" y="195"/>
                  </a:cubicBezTo>
                  <a:cubicBezTo>
                    <a:pt x="337" y="46"/>
                    <a:pt x="337" y="46"/>
                    <a:pt x="337" y="46"/>
                  </a:cubicBezTo>
                  <a:cubicBezTo>
                    <a:pt x="315" y="35"/>
                    <a:pt x="290" y="27"/>
                    <a:pt x="265" y="25"/>
                  </a:cubicBezTo>
                  <a:cubicBezTo>
                    <a:pt x="242" y="22"/>
                    <a:pt x="219" y="24"/>
                    <a:pt x="196" y="30"/>
                  </a:cubicBezTo>
                  <a:cubicBezTo>
                    <a:pt x="196" y="243"/>
                    <a:pt x="196" y="243"/>
                    <a:pt x="196" y="243"/>
                  </a:cubicBezTo>
                  <a:cubicBezTo>
                    <a:pt x="217" y="236"/>
                    <a:pt x="242" y="236"/>
                    <a:pt x="267" y="239"/>
                  </a:cubicBezTo>
                  <a:cubicBezTo>
                    <a:pt x="276" y="240"/>
                    <a:pt x="285" y="241"/>
                    <a:pt x="294" y="242"/>
                  </a:cubicBezTo>
                  <a:close/>
                  <a:moveTo>
                    <a:pt x="332" y="217"/>
                  </a:moveTo>
                  <a:cubicBezTo>
                    <a:pt x="312" y="216"/>
                    <a:pt x="312" y="216"/>
                    <a:pt x="312" y="216"/>
                  </a:cubicBezTo>
                  <a:cubicBezTo>
                    <a:pt x="315" y="236"/>
                    <a:pt x="315" y="236"/>
                    <a:pt x="315" y="236"/>
                  </a:cubicBezTo>
                  <a:cubicBezTo>
                    <a:pt x="332" y="217"/>
                    <a:pt x="332" y="217"/>
                    <a:pt x="332" y="217"/>
                  </a:cubicBezTo>
                  <a:close/>
                  <a:moveTo>
                    <a:pt x="148" y="154"/>
                  </a:moveTo>
                  <a:cubicBezTo>
                    <a:pt x="151" y="155"/>
                    <a:pt x="154" y="153"/>
                    <a:pt x="156" y="149"/>
                  </a:cubicBezTo>
                  <a:cubicBezTo>
                    <a:pt x="157" y="146"/>
                    <a:pt x="155" y="142"/>
                    <a:pt x="152" y="141"/>
                  </a:cubicBezTo>
                  <a:cubicBezTo>
                    <a:pt x="136" y="138"/>
                    <a:pt x="119" y="137"/>
                    <a:pt x="102" y="140"/>
                  </a:cubicBezTo>
                  <a:cubicBezTo>
                    <a:pt x="86" y="143"/>
                    <a:pt x="69" y="148"/>
                    <a:pt x="53" y="157"/>
                  </a:cubicBezTo>
                  <a:cubicBezTo>
                    <a:pt x="49" y="159"/>
                    <a:pt x="48" y="162"/>
                    <a:pt x="49" y="166"/>
                  </a:cubicBezTo>
                  <a:cubicBezTo>
                    <a:pt x="50" y="169"/>
                    <a:pt x="54" y="170"/>
                    <a:pt x="57" y="168"/>
                  </a:cubicBezTo>
                  <a:cubicBezTo>
                    <a:pt x="72" y="160"/>
                    <a:pt x="87" y="155"/>
                    <a:pt x="102" y="153"/>
                  </a:cubicBezTo>
                  <a:cubicBezTo>
                    <a:pt x="117" y="150"/>
                    <a:pt x="132" y="151"/>
                    <a:pt x="148" y="154"/>
                  </a:cubicBezTo>
                  <a:close/>
                  <a:moveTo>
                    <a:pt x="148" y="123"/>
                  </a:moveTo>
                  <a:cubicBezTo>
                    <a:pt x="151" y="124"/>
                    <a:pt x="154" y="121"/>
                    <a:pt x="156" y="118"/>
                  </a:cubicBezTo>
                  <a:cubicBezTo>
                    <a:pt x="157" y="115"/>
                    <a:pt x="155" y="111"/>
                    <a:pt x="152" y="110"/>
                  </a:cubicBezTo>
                  <a:cubicBezTo>
                    <a:pt x="136" y="107"/>
                    <a:pt x="119" y="106"/>
                    <a:pt x="102" y="109"/>
                  </a:cubicBezTo>
                  <a:cubicBezTo>
                    <a:pt x="86" y="111"/>
                    <a:pt x="69" y="117"/>
                    <a:pt x="53" y="126"/>
                  </a:cubicBezTo>
                  <a:cubicBezTo>
                    <a:pt x="49" y="127"/>
                    <a:pt x="48" y="131"/>
                    <a:pt x="49" y="134"/>
                  </a:cubicBezTo>
                  <a:cubicBezTo>
                    <a:pt x="50" y="138"/>
                    <a:pt x="54" y="139"/>
                    <a:pt x="57" y="137"/>
                  </a:cubicBezTo>
                  <a:cubicBezTo>
                    <a:pt x="72" y="129"/>
                    <a:pt x="87" y="124"/>
                    <a:pt x="102" y="122"/>
                  </a:cubicBezTo>
                  <a:cubicBezTo>
                    <a:pt x="117" y="119"/>
                    <a:pt x="132" y="120"/>
                    <a:pt x="148" y="123"/>
                  </a:cubicBezTo>
                  <a:close/>
                  <a:moveTo>
                    <a:pt x="148" y="92"/>
                  </a:moveTo>
                  <a:cubicBezTo>
                    <a:pt x="132" y="89"/>
                    <a:pt x="117" y="89"/>
                    <a:pt x="102" y="91"/>
                  </a:cubicBezTo>
                  <a:cubicBezTo>
                    <a:pt x="87" y="93"/>
                    <a:pt x="72" y="99"/>
                    <a:pt x="57" y="106"/>
                  </a:cubicBezTo>
                  <a:cubicBezTo>
                    <a:pt x="54" y="108"/>
                    <a:pt x="50" y="107"/>
                    <a:pt x="49" y="104"/>
                  </a:cubicBezTo>
                  <a:cubicBezTo>
                    <a:pt x="48" y="101"/>
                    <a:pt x="49" y="97"/>
                    <a:pt x="53" y="95"/>
                  </a:cubicBezTo>
                  <a:cubicBezTo>
                    <a:pt x="69" y="87"/>
                    <a:pt x="86" y="81"/>
                    <a:pt x="102" y="78"/>
                  </a:cubicBezTo>
                  <a:cubicBezTo>
                    <a:pt x="119" y="76"/>
                    <a:pt x="136" y="76"/>
                    <a:pt x="152" y="80"/>
                  </a:cubicBezTo>
                  <a:cubicBezTo>
                    <a:pt x="155" y="80"/>
                    <a:pt x="157" y="84"/>
                    <a:pt x="156" y="87"/>
                  </a:cubicBezTo>
                  <a:cubicBezTo>
                    <a:pt x="154" y="91"/>
                    <a:pt x="151" y="93"/>
                    <a:pt x="148" y="9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
            <p:cNvSpPr>
              <a:spLocks noEditPoints="1"/>
            </p:cNvSpPr>
            <p:nvPr/>
          </p:nvSpPr>
          <p:spPr bwMode="auto">
            <a:xfrm>
              <a:off x="10110331" y="3090325"/>
              <a:ext cx="426727" cy="452404"/>
            </a:xfrm>
            <a:custGeom>
              <a:avLst/>
              <a:gdLst>
                <a:gd name="T0" fmla="*/ 255 w 366"/>
                <a:gd name="T1" fmla="*/ 65 h 387"/>
                <a:gd name="T2" fmla="*/ 257 w 366"/>
                <a:gd name="T3" fmla="*/ 100 h 387"/>
                <a:gd name="T4" fmla="*/ 243 w 366"/>
                <a:gd name="T5" fmla="*/ 88 h 387"/>
                <a:gd name="T6" fmla="*/ 120 w 366"/>
                <a:gd name="T7" fmla="*/ 88 h 387"/>
                <a:gd name="T8" fmla="*/ 107 w 366"/>
                <a:gd name="T9" fmla="*/ 100 h 387"/>
                <a:gd name="T10" fmla="*/ 109 w 366"/>
                <a:gd name="T11" fmla="*/ 65 h 387"/>
                <a:gd name="T12" fmla="*/ 348 w 366"/>
                <a:gd name="T13" fmla="*/ 242 h 387"/>
                <a:gd name="T14" fmla="*/ 330 w 366"/>
                <a:gd name="T15" fmla="*/ 214 h 387"/>
                <a:gd name="T16" fmla="*/ 305 w 366"/>
                <a:gd name="T17" fmla="*/ 245 h 387"/>
                <a:gd name="T18" fmla="*/ 298 w 366"/>
                <a:gd name="T19" fmla="*/ 261 h 387"/>
                <a:gd name="T20" fmla="*/ 293 w 366"/>
                <a:gd name="T21" fmla="*/ 278 h 387"/>
                <a:gd name="T22" fmla="*/ 290 w 366"/>
                <a:gd name="T23" fmla="*/ 290 h 387"/>
                <a:gd name="T24" fmla="*/ 310 w 366"/>
                <a:gd name="T25" fmla="*/ 234 h 387"/>
                <a:gd name="T26" fmla="*/ 34 w 366"/>
                <a:gd name="T27" fmla="*/ 232 h 387"/>
                <a:gd name="T28" fmla="*/ 55 w 366"/>
                <a:gd name="T29" fmla="*/ 234 h 387"/>
                <a:gd name="T30" fmla="*/ 62 w 366"/>
                <a:gd name="T31" fmla="*/ 249 h 387"/>
                <a:gd name="T32" fmla="*/ 68 w 366"/>
                <a:gd name="T33" fmla="*/ 265 h 387"/>
                <a:gd name="T34" fmla="*/ 73 w 366"/>
                <a:gd name="T35" fmla="*/ 280 h 387"/>
                <a:gd name="T36" fmla="*/ 0 w 366"/>
                <a:gd name="T37" fmla="*/ 264 h 387"/>
                <a:gd name="T38" fmla="*/ 64 w 366"/>
                <a:gd name="T39" fmla="*/ 146 h 387"/>
                <a:gd name="T40" fmla="*/ 96 w 366"/>
                <a:gd name="T41" fmla="*/ 150 h 387"/>
                <a:gd name="T42" fmla="*/ 89 w 366"/>
                <a:gd name="T43" fmla="*/ 130 h 387"/>
                <a:gd name="T44" fmla="*/ 98 w 366"/>
                <a:gd name="T45" fmla="*/ 126 h 387"/>
                <a:gd name="T46" fmla="*/ 182 w 366"/>
                <a:gd name="T47" fmla="*/ 196 h 387"/>
                <a:gd name="T48" fmla="*/ 266 w 366"/>
                <a:gd name="T49" fmla="*/ 125 h 387"/>
                <a:gd name="T50" fmla="*/ 276 w 366"/>
                <a:gd name="T51" fmla="*/ 130 h 387"/>
                <a:gd name="T52" fmla="*/ 269 w 366"/>
                <a:gd name="T53" fmla="*/ 150 h 387"/>
                <a:gd name="T54" fmla="*/ 301 w 366"/>
                <a:gd name="T55" fmla="*/ 146 h 387"/>
                <a:gd name="T56" fmla="*/ 318 w 366"/>
                <a:gd name="T57" fmla="*/ 220 h 387"/>
                <a:gd name="T58" fmla="*/ 301 w 366"/>
                <a:gd name="T59" fmla="*/ 226 h 387"/>
                <a:gd name="T60" fmla="*/ 212 w 366"/>
                <a:gd name="T61" fmla="*/ 360 h 387"/>
                <a:gd name="T62" fmla="*/ 310 w 366"/>
                <a:gd name="T63" fmla="*/ 316 h 387"/>
                <a:gd name="T64" fmla="*/ 207 w 366"/>
                <a:gd name="T65" fmla="*/ 380 h 387"/>
                <a:gd name="T66" fmla="*/ 195 w 366"/>
                <a:gd name="T67" fmla="*/ 385 h 387"/>
                <a:gd name="T68" fmla="*/ 48 w 366"/>
                <a:gd name="T69" fmla="*/ 334 h 387"/>
                <a:gd name="T70" fmla="*/ 65 w 366"/>
                <a:gd name="T71" fmla="*/ 311 h 387"/>
                <a:gd name="T72" fmla="*/ 154 w 366"/>
                <a:gd name="T73" fmla="*/ 207 h 387"/>
                <a:gd name="T74" fmla="*/ 61 w 366"/>
                <a:gd name="T75" fmla="*/ 218 h 387"/>
                <a:gd name="T76" fmla="*/ 48 w 366"/>
                <a:gd name="T77" fmla="*/ 144 h 387"/>
                <a:gd name="T78" fmla="*/ 292 w 366"/>
                <a:gd name="T79" fmla="*/ 194 h 387"/>
                <a:gd name="T80" fmla="*/ 223 w 366"/>
                <a:gd name="T81" fmla="*/ 221 h 387"/>
                <a:gd name="T82" fmla="*/ 182 w 366"/>
                <a:gd name="T83" fmla="*/ 370 h 387"/>
                <a:gd name="T84" fmla="*/ 183 w 366"/>
                <a:gd name="T85" fmla="*/ 214 h 3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6" h="387">
                  <a:moveTo>
                    <a:pt x="182" y="0"/>
                  </a:moveTo>
                  <a:cubicBezTo>
                    <a:pt x="203" y="0"/>
                    <a:pt x="222" y="10"/>
                    <a:pt x="235" y="26"/>
                  </a:cubicBezTo>
                  <a:cubicBezTo>
                    <a:pt x="244" y="37"/>
                    <a:pt x="251" y="50"/>
                    <a:pt x="255" y="65"/>
                  </a:cubicBezTo>
                  <a:cubicBezTo>
                    <a:pt x="260" y="64"/>
                    <a:pt x="267" y="63"/>
                    <a:pt x="269" y="68"/>
                  </a:cubicBezTo>
                  <a:cubicBezTo>
                    <a:pt x="273" y="77"/>
                    <a:pt x="271" y="97"/>
                    <a:pt x="265" y="99"/>
                  </a:cubicBezTo>
                  <a:cubicBezTo>
                    <a:pt x="263" y="100"/>
                    <a:pt x="260" y="100"/>
                    <a:pt x="257" y="100"/>
                  </a:cubicBezTo>
                  <a:cubicBezTo>
                    <a:pt x="256" y="105"/>
                    <a:pt x="255" y="110"/>
                    <a:pt x="254" y="115"/>
                  </a:cubicBezTo>
                  <a:cubicBezTo>
                    <a:pt x="248" y="116"/>
                    <a:pt x="243" y="117"/>
                    <a:pt x="238" y="118"/>
                  </a:cubicBezTo>
                  <a:cubicBezTo>
                    <a:pt x="241" y="109"/>
                    <a:pt x="243" y="99"/>
                    <a:pt x="243" y="88"/>
                  </a:cubicBezTo>
                  <a:cubicBezTo>
                    <a:pt x="243" y="75"/>
                    <a:pt x="240" y="63"/>
                    <a:pt x="235" y="52"/>
                  </a:cubicBezTo>
                  <a:cubicBezTo>
                    <a:pt x="194" y="85"/>
                    <a:pt x="140" y="61"/>
                    <a:pt x="127" y="55"/>
                  </a:cubicBezTo>
                  <a:cubicBezTo>
                    <a:pt x="122" y="65"/>
                    <a:pt x="120" y="76"/>
                    <a:pt x="120" y="88"/>
                  </a:cubicBezTo>
                  <a:cubicBezTo>
                    <a:pt x="120" y="99"/>
                    <a:pt x="122" y="109"/>
                    <a:pt x="125" y="118"/>
                  </a:cubicBezTo>
                  <a:cubicBezTo>
                    <a:pt x="120" y="117"/>
                    <a:pt x="115" y="116"/>
                    <a:pt x="109" y="115"/>
                  </a:cubicBezTo>
                  <a:cubicBezTo>
                    <a:pt x="108" y="110"/>
                    <a:pt x="107" y="105"/>
                    <a:pt x="107" y="100"/>
                  </a:cubicBezTo>
                  <a:cubicBezTo>
                    <a:pt x="103" y="100"/>
                    <a:pt x="100" y="100"/>
                    <a:pt x="98" y="99"/>
                  </a:cubicBezTo>
                  <a:cubicBezTo>
                    <a:pt x="92" y="97"/>
                    <a:pt x="91" y="77"/>
                    <a:pt x="94" y="68"/>
                  </a:cubicBezTo>
                  <a:cubicBezTo>
                    <a:pt x="96" y="63"/>
                    <a:pt x="103" y="64"/>
                    <a:pt x="109" y="65"/>
                  </a:cubicBezTo>
                  <a:cubicBezTo>
                    <a:pt x="112" y="50"/>
                    <a:pt x="119" y="37"/>
                    <a:pt x="128" y="26"/>
                  </a:cubicBezTo>
                  <a:cubicBezTo>
                    <a:pt x="141" y="10"/>
                    <a:pt x="160" y="0"/>
                    <a:pt x="182" y="0"/>
                  </a:cubicBezTo>
                  <a:close/>
                  <a:moveTo>
                    <a:pt x="348" y="242"/>
                  </a:moveTo>
                  <a:cubicBezTo>
                    <a:pt x="336" y="237"/>
                    <a:pt x="336" y="237"/>
                    <a:pt x="336" y="237"/>
                  </a:cubicBezTo>
                  <a:cubicBezTo>
                    <a:pt x="331" y="232"/>
                    <a:pt x="331" y="232"/>
                    <a:pt x="331" y="232"/>
                  </a:cubicBezTo>
                  <a:cubicBezTo>
                    <a:pt x="330" y="214"/>
                    <a:pt x="330" y="214"/>
                    <a:pt x="330" y="214"/>
                  </a:cubicBezTo>
                  <a:cubicBezTo>
                    <a:pt x="341" y="219"/>
                    <a:pt x="345" y="229"/>
                    <a:pt x="348" y="242"/>
                  </a:cubicBezTo>
                  <a:close/>
                  <a:moveTo>
                    <a:pt x="310" y="234"/>
                  </a:moveTo>
                  <a:cubicBezTo>
                    <a:pt x="308" y="238"/>
                    <a:pt x="306" y="241"/>
                    <a:pt x="305" y="245"/>
                  </a:cubicBezTo>
                  <a:cubicBezTo>
                    <a:pt x="325" y="258"/>
                    <a:pt x="325" y="258"/>
                    <a:pt x="325" y="258"/>
                  </a:cubicBezTo>
                  <a:cubicBezTo>
                    <a:pt x="303" y="249"/>
                    <a:pt x="303" y="249"/>
                    <a:pt x="303" y="249"/>
                  </a:cubicBezTo>
                  <a:cubicBezTo>
                    <a:pt x="301" y="253"/>
                    <a:pt x="300" y="257"/>
                    <a:pt x="298" y="261"/>
                  </a:cubicBezTo>
                  <a:cubicBezTo>
                    <a:pt x="318" y="273"/>
                    <a:pt x="318" y="273"/>
                    <a:pt x="318" y="273"/>
                  </a:cubicBezTo>
                  <a:cubicBezTo>
                    <a:pt x="297" y="265"/>
                    <a:pt x="297" y="265"/>
                    <a:pt x="297" y="265"/>
                  </a:cubicBezTo>
                  <a:cubicBezTo>
                    <a:pt x="296" y="269"/>
                    <a:pt x="294" y="273"/>
                    <a:pt x="293" y="278"/>
                  </a:cubicBezTo>
                  <a:cubicBezTo>
                    <a:pt x="311" y="287"/>
                    <a:pt x="311" y="287"/>
                    <a:pt x="311" y="287"/>
                  </a:cubicBezTo>
                  <a:cubicBezTo>
                    <a:pt x="292" y="280"/>
                    <a:pt x="292" y="280"/>
                    <a:pt x="292" y="280"/>
                  </a:cubicBezTo>
                  <a:cubicBezTo>
                    <a:pt x="292" y="283"/>
                    <a:pt x="291" y="287"/>
                    <a:pt x="290" y="290"/>
                  </a:cubicBezTo>
                  <a:cubicBezTo>
                    <a:pt x="294" y="293"/>
                    <a:pt x="323" y="311"/>
                    <a:pt x="337" y="306"/>
                  </a:cubicBezTo>
                  <a:cubicBezTo>
                    <a:pt x="350" y="301"/>
                    <a:pt x="364" y="281"/>
                    <a:pt x="365" y="264"/>
                  </a:cubicBezTo>
                  <a:cubicBezTo>
                    <a:pt x="366" y="246"/>
                    <a:pt x="320" y="235"/>
                    <a:pt x="310" y="234"/>
                  </a:cubicBezTo>
                  <a:close/>
                  <a:moveTo>
                    <a:pt x="18" y="242"/>
                  </a:moveTo>
                  <a:cubicBezTo>
                    <a:pt x="29" y="237"/>
                    <a:pt x="29" y="237"/>
                    <a:pt x="29" y="237"/>
                  </a:cubicBezTo>
                  <a:cubicBezTo>
                    <a:pt x="34" y="232"/>
                    <a:pt x="34" y="232"/>
                    <a:pt x="34" y="232"/>
                  </a:cubicBezTo>
                  <a:cubicBezTo>
                    <a:pt x="35" y="214"/>
                    <a:pt x="35" y="214"/>
                    <a:pt x="35" y="214"/>
                  </a:cubicBezTo>
                  <a:cubicBezTo>
                    <a:pt x="24" y="219"/>
                    <a:pt x="20" y="229"/>
                    <a:pt x="18" y="242"/>
                  </a:cubicBezTo>
                  <a:close/>
                  <a:moveTo>
                    <a:pt x="55" y="234"/>
                  </a:moveTo>
                  <a:cubicBezTo>
                    <a:pt x="57" y="238"/>
                    <a:pt x="59" y="241"/>
                    <a:pt x="60" y="245"/>
                  </a:cubicBezTo>
                  <a:cubicBezTo>
                    <a:pt x="40" y="258"/>
                    <a:pt x="40" y="258"/>
                    <a:pt x="40" y="258"/>
                  </a:cubicBezTo>
                  <a:cubicBezTo>
                    <a:pt x="62" y="249"/>
                    <a:pt x="62" y="249"/>
                    <a:pt x="62" y="249"/>
                  </a:cubicBezTo>
                  <a:cubicBezTo>
                    <a:pt x="64" y="253"/>
                    <a:pt x="65" y="257"/>
                    <a:pt x="67" y="261"/>
                  </a:cubicBezTo>
                  <a:cubicBezTo>
                    <a:pt x="47" y="273"/>
                    <a:pt x="47" y="273"/>
                    <a:pt x="47" y="273"/>
                  </a:cubicBezTo>
                  <a:cubicBezTo>
                    <a:pt x="68" y="265"/>
                    <a:pt x="68" y="265"/>
                    <a:pt x="68" y="265"/>
                  </a:cubicBezTo>
                  <a:cubicBezTo>
                    <a:pt x="70" y="269"/>
                    <a:pt x="71" y="273"/>
                    <a:pt x="72" y="278"/>
                  </a:cubicBezTo>
                  <a:cubicBezTo>
                    <a:pt x="55" y="287"/>
                    <a:pt x="55" y="287"/>
                    <a:pt x="55" y="287"/>
                  </a:cubicBezTo>
                  <a:cubicBezTo>
                    <a:pt x="73" y="280"/>
                    <a:pt x="73" y="280"/>
                    <a:pt x="73" y="280"/>
                  </a:cubicBezTo>
                  <a:cubicBezTo>
                    <a:pt x="74" y="283"/>
                    <a:pt x="74" y="287"/>
                    <a:pt x="75" y="290"/>
                  </a:cubicBezTo>
                  <a:cubicBezTo>
                    <a:pt x="71" y="293"/>
                    <a:pt x="42" y="311"/>
                    <a:pt x="29" y="306"/>
                  </a:cubicBezTo>
                  <a:cubicBezTo>
                    <a:pt x="15" y="301"/>
                    <a:pt x="1" y="281"/>
                    <a:pt x="0" y="264"/>
                  </a:cubicBezTo>
                  <a:cubicBezTo>
                    <a:pt x="0" y="246"/>
                    <a:pt x="45" y="235"/>
                    <a:pt x="55" y="234"/>
                  </a:cubicBezTo>
                  <a:close/>
                  <a:moveTo>
                    <a:pt x="91" y="162"/>
                  </a:moveTo>
                  <a:cubicBezTo>
                    <a:pt x="64" y="146"/>
                    <a:pt x="64" y="146"/>
                    <a:pt x="64" y="146"/>
                  </a:cubicBezTo>
                  <a:cubicBezTo>
                    <a:pt x="61" y="145"/>
                    <a:pt x="59" y="141"/>
                    <a:pt x="61" y="138"/>
                  </a:cubicBezTo>
                  <a:cubicBezTo>
                    <a:pt x="63" y="135"/>
                    <a:pt x="67" y="134"/>
                    <a:pt x="70" y="135"/>
                  </a:cubicBezTo>
                  <a:cubicBezTo>
                    <a:pt x="96" y="150"/>
                    <a:pt x="96" y="150"/>
                    <a:pt x="96" y="150"/>
                  </a:cubicBezTo>
                  <a:cubicBezTo>
                    <a:pt x="82" y="140"/>
                    <a:pt x="82" y="140"/>
                    <a:pt x="82" y="140"/>
                  </a:cubicBezTo>
                  <a:cubicBezTo>
                    <a:pt x="79" y="138"/>
                    <a:pt x="78" y="134"/>
                    <a:pt x="80" y="131"/>
                  </a:cubicBezTo>
                  <a:cubicBezTo>
                    <a:pt x="82" y="128"/>
                    <a:pt x="86" y="128"/>
                    <a:pt x="89" y="130"/>
                  </a:cubicBezTo>
                  <a:cubicBezTo>
                    <a:pt x="108" y="143"/>
                    <a:pt x="108" y="143"/>
                    <a:pt x="108" y="143"/>
                  </a:cubicBezTo>
                  <a:cubicBezTo>
                    <a:pt x="99" y="134"/>
                    <a:pt x="99" y="134"/>
                    <a:pt x="99" y="134"/>
                  </a:cubicBezTo>
                  <a:cubicBezTo>
                    <a:pt x="96" y="132"/>
                    <a:pt x="96" y="128"/>
                    <a:pt x="98" y="126"/>
                  </a:cubicBezTo>
                  <a:cubicBezTo>
                    <a:pt x="101" y="123"/>
                    <a:pt x="105" y="123"/>
                    <a:pt x="107" y="125"/>
                  </a:cubicBezTo>
                  <a:cubicBezTo>
                    <a:pt x="182" y="195"/>
                    <a:pt x="182" y="195"/>
                    <a:pt x="182" y="195"/>
                  </a:cubicBezTo>
                  <a:cubicBezTo>
                    <a:pt x="182" y="195"/>
                    <a:pt x="182" y="195"/>
                    <a:pt x="182" y="196"/>
                  </a:cubicBezTo>
                  <a:cubicBezTo>
                    <a:pt x="182" y="195"/>
                    <a:pt x="183" y="195"/>
                    <a:pt x="183" y="195"/>
                  </a:cubicBezTo>
                  <a:cubicBezTo>
                    <a:pt x="257" y="125"/>
                    <a:pt x="257" y="125"/>
                    <a:pt x="257" y="125"/>
                  </a:cubicBezTo>
                  <a:cubicBezTo>
                    <a:pt x="260" y="123"/>
                    <a:pt x="264" y="123"/>
                    <a:pt x="266" y="125"/>
                  </a:cubicBezTo>
                  <a:cubicBezTo>
                    <a:pt x="268" y="128"/>
                    <a:pt x="268" y="132"/>
                    <a:pt x="266" y="134"/>
                  </a:cubicBezTo>
                  <a:cubicBezTo>
                    <a:pt x="257" y="143"/>
                    <a:pt x="257" y="143"/>
                    <a:pt x="257" y="143"/>
                  </a:cubicBezTo>
                  <a:cubicBezTo>
                    <a:pt x="276" y="130"/>
                    <a:pt x="276" y="130"/>
                    <a:pt x="276" y="130"/>
                  </a:cubicBezTo>
                  <a:cubicBezTo>
                    <a:pt x="278" y="128"/>
                    <a:pt x="282" y="128"/>
                    <a:pt x="284" y="131"/>
                  </a:cubicBezTo>
                  <a:cubicBezTo>
                    <a:pt x="286" y="134"/>
                    <a:pt x="286" y="138"/>
                    <a:pt x="283" y="140"/>
                  </a:cubicBezTo>
                  <a:cubicBezTo>
                    <a:pt x="269" y="150"/>
                    <a:pt x="269" y="150"/>
                    <a:pt x="269" y="150"/>
                  </a:cubicBezTo>
                  <a:cubicBezTo>
                    <a:pt x="295" y="135"/>
                    <a:pt x="295" y="135"/>
                    <a:pt x="295" y="135"/>
                  </a:cubicBezTo>
                  <a:cubicBezTo>
                    <a:pt x="298" y="134"/>
                    <a:pt x="302" y="135"/>
                    <a:pt x="303" y="138"/>
                  </a:cubicBezTo>
                  <a:cubicBezTo>
                    <a:pt x="305" y="141"/>
                    <a:pt x="304" y="145"/>
                    <a:pt x="301" y="146"/>
                  </a:cubicBezTo>
                  <a:cubicBezTo>
                    <a:pt x="268" y="165"/>
                    <a:pt x="268" y="165"/>
                    <a:pt x="268" y="165"/>
                  </a:cubicBezTo>
                  <a:cubicBezTo>
                    <a:pt x="318" y="144"/>
                    <a:pt x="318" y="144"/>
                    <a:pt x="318" y="144"/>
                  </a:cubicBezTo>
                  <a:cubicBezTo>
                    <a:pt x="318" y="220"/>
                    <a:pt x="318" y="220"/>
                    <a:pt x="318" y="220"/>
                  </a:cubicBezTo>
                  <a:cubicBezTo>
                    <a:pt x="317" y="220"/>
                    <a:pt x="316" y="220"/>
                    <a:pt x="315" y="220"/>
                  </a:cubicBezTo>
                  <a:cubicBezTo>
                    <a:pt x="305" y="218"/>
                    <a:pt x="305" y="218"/>
                    <a:pt x="305" y="218"/>
                  </a:cubicBezTo>
                  <a:cubicBezTo>
                    <a:pt x="301" y="226"/>
                    <a:pt x="301" y="226"/>
                    <a:pt x="301" y="226"/>
                  </a:cubicBezTo>
                  <a:cubicBezTo>
                    <a:pt x="301" y="170"/>
                    <a:pt x="301" y="170"/>
                    <a:pt x="301" y="170"/>
                  </a:cubicBezTo>
                  <a:cubicBezTo>
                    <a:pt x="212" y="207"/>
                    <a:pt x="212" y="207"/>
                    <a:pt x="212" y="207"/>
                  </a:cubicBezTo>
                  <a:cubicBezTo>
                    <a:pt x="212" y="360"/>
                    <a:pt x="212" y="360"/>
                    <a:pt x="212" y="360"/>
                  </a:cubicBezTo>
                  <a:cubicBezTo>
                    <a:pt x="301" y="322"/>
                    <a:pt x="301" y="322"/>
                    <a:pt x="301" y="322"/>
                  </a:cubicBezTo>
                  <a:cubicBezTo>
                    <a:pt x="301" y="311"/>
                    <a:pt x="301" y="311"/>
                    <a:pt x="301" y="311"/>
                  </a:cubicBezTo>
                  <a:cubicBezTo>
                    <a:pt x="304" y="313"/>
                    <a:pt x="307" y="314"/>
                    <a:pt x="310" y="316"/>
                  </a:cubicBezTo>
                  <a:cubicBezTo>
                    <a:pt x="313" y="317"/>
                    <a:pt x="315" y="318"/>
                    <a:pt x="318" y="318"/>
                  </a:cubicBezTo>
                  <a:cubicBezTo>
                    <a:pt x="318" y="334"/>
                    <a:pt x="318" y="334"/>
                    <a:pt x="318" y="334"/>
                  </a:cubicBezTo>
                  <a:cubicBezTo>
                    <a:pt x="207" y="380"/>
                    <a:pt x="207" y="380"/>
                    <a:pt x="207" y="380"/>
                  </a:cubicBezTo>
                  <a:cubicBezTo>
                    <a:pt x="205" y="382"/>
                    <a:pt x="202" y="383"/>
                    <a:pt x="200" y="384"/>
                  </a:cubicBezTo>
                  <a:cubicBezTo>
                    <a:pt x="195" y="385"/>
                    <a:pt x="195" y="385"/>
                    <a:pt x="195" y="385"/>
                  </a:cubicBezTo>
                  <a:cubicBezTo>
                    <a:pt x="195" y="385"/>
                    <a:pt x="195" y="385"/>
                    <a:pt x="195" y="385"/>
                  </a:cubicBezTo>
                  <a:cubicBezTo>
                    <a:pt x="191" y="386"/>
                    <a:pt x="187" y="387"/>
                    <a:pt x="183" y="387"/>
                  </a:cubicBezTo>
                  <a:cubicBezTo>
                    <a:pt x="174" y="387"/>
                    <a:pt x="166" y="385"/>
                    <a:pt x="159" y="380"/>
                  </a:cubicBezTo>
                  <a:cubicBezTo>
                    <a:pt x="48" y="334"/>
                    <a:pt x="48" y="334"/>
                    <a:pt x="48" y="334"/>
                  </a:cubicBezTo>
                  <a:cubicBezTo>
                    <a:pt x="48" y="318"/>
                    <a:pt x="48" y="318"/>
                    <a:pt x="48" y="318"/>
                  </a:cubicBezTo>
                  <a:cubicBezTo>
                    <a:pt x="51" y="318"/>
                    <a:pt x="53" y="317"/>
                    <a:pt x="56" y="316"/>
                  </a:cubicBezTo>
                  <a:cubicBezTo>
                    <a:pt x="59" y="314"/>
                    <a:pt x="62" y="313"/>
                    <a:pt x="65" y="311"/>
                  </a:cubicBezTo>
                  <a:cubicBezTo>
                    <a:pt x="65" y="322"/>
                    <a:pt x="65" y="322"/>
                    <a:pt x="65" y="322"/>
                  </a:cubicBezTo>
                  <a:cubicBezTo>
                    <a:pt x="154" y="360"/>
                    <a:pt x="154" y="360"/>
                    <a:pt x="154" y="360"/>
                  </a:cubicBezTo>
                  <a:cubicBezTo>
                    <a:pt x="154" y="207"/>
                    <a:pt x="154" y="207"/>
                    <a:pt x="154" y="207"/>
                  </a:cubicBezTo>
                  <a:cubicBezTo>
                    <a:pt x="65" y="170"/>
                    <a:pt x="65" y="170"/>
                    <a:pt x="65" y="170"/>
                  </a:cubicBezTo>
                  <a:cubicBezTo>
                    <a:pt x="65" y="226"/>
                    <a:pt x="65" y="226"/>
                    <a:pt x="65" y="226"/>
                  </a:cubicBezTo>
                  <a:cubicBezTo>
                    <a:pt x="61" y="218"/>
                    <a:pt x="61" y="218"/>
                    <a:pt x="61" y="218"/>
                  </a:cubicBezTo>
                  <a:cubicBezTo>
                    <a:pt x="51" y="220"/>
                    <a:pt x="51" y="220"/>
                    <a:pt x="51" y="220"/>
                  </a:cubicBezTo>
                  <a:cubicBezTo>
                    <a:pt x="50" y="220"/>
                    <a:pt x="49" y="220"/>
                    <a:pt x="48" y="220"/>
                  </a:cubicBezTo>
                  <a:cubicBezTo>
                    <a:pt x="48" y="144"/>
                    <a:pt x="48" y="144"/>
                    <a:pt x="48" y="144"/>
                  </a:cubicBezTo>
                  <a:cubicBezTo>
                    <a:pt x="91" y="162"/>
                    <a:pt x="91" y="162"/>
                    <a:pt x="91" y="162"/>
                  </a:cubicBezTo>
                  <a:close/>
                  <a:moveTo>
                    <a:pt x="223" y="221"/>
                  </a:moveTo>
                  <a:cubicBezTo>
                    <a:pt x="292" y="194"/>
                    <a:pt x="292" y="194"/>
                    <a:pt x="292" y="194"/>
                  </a:cubicBezTo>
                  <a:cubicBezTo>
                    <a:pt x="292" y="222"/>
                    <a:pt x="292" y="222"/>
                    <a:pt x="292" y="222"/>
                  </a:cubicBezTo>
                  <a:cubicBezTo>
                    <a:pt x="223" y="249"/>
                    <a:pt x="223" y="249"/>
                    <a:pt x="223" y="249"/>
                  </a:cubicBezTo>
                  <a:cubicBezTo>
                    <a:pt x="223" y="221"/>
                    <a:pt x="223" y="221"/>
                    <a:pt x="223" y="221"/>
                  </a:cubicBezTo>
                  <a:close/>
                  <a:moveTo>
                    <a:pt x="171" y="213"/>
                  </a:moveTo>
                  <a:cubicBezTo>
                    <a:pt x="171" y="368"/>
                    <a:pt x="171" y="368"/>
                    <a:pt x="171" y="368"/>
                  </a:cubicBezTo>
                  <a:cubicBezTo>
                    <a:pt x="175" y="369"/>
                    <a:pt x="179" y="370"/>
                    <a:pt x="182" y="370"/>
                  </a:cubicBezTo>
                  <a:cubicBezTo>
                    <a:pt x="187" y="370"/>
                    <a:pt x="191" y="369"/>
                    <a:pt x="195" y="367"/>
                  </a:cubicBezTo>
                  <a:cubicBezTo>
                    <a:pt x="195" y="213"/>
                    <a:pt x="195" y="213"/>
                    <a:pt x="195" y="213"/>
                  </a:cubicBezTo>
                  <a:cubicBezTo>
                    <a:pt x="191" y="214"/>
                    <a:pt x="187" y="214"/>
                    <a:pt x="183" y="214"/>
                  </a:cubicBezTo>
                  <a:cubicBezTo>
                    <a:pt x="179" y="214"/>
                    <a:pt x="175" y="214"/>
                    <a:pt x="171" y="21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8"/>
            <p:cNvSpPr>
              <a:spLocks noEditPoints="1"/>
            </p:cNvSpPr>
            <p:nvPr/>
          </p:nvSpPr>
          <p:spPr bwMode="auto">
            <a:xfrm>
              <a:off x="11774443" y="2058967"/>
              <a:ext cx="390657" cy="363757"/>
            </a:xfrm>
            <a:custGeom>
              <a:avLst/>
              <a:gdLst>
                <a:gd name="T0" fmla="*/ 18 w 335"/>
                <a:gd name="T1" fmla="*/ 15 h 311"/>
                <a:gd name="T2" fmla="*/ 303 w 335"/>
                <a:gd name="T3" fmla="*/ 27 h 311"/>
                <a:gd name="T4" fmla="*/ 320 w 335"/>
                <a:gd name="T5" fmla="*/ 37 h 311"/>
                <a:gd name="T6" fmla="*/ 301 w 335"/>
                <a:gd name="T7" fmla="*/ 48 h 311"/>
                <a:gd name="T8" fmla="*/ 18 w 335"/>
                <a:gd name="T9" fmla="*/ 59 h 311"/>
                <a:gd name="T10" fmla="*/ 50 w 335"/>
                <a:gd name="T11" fmla="*/ 74 h 311"/>
                <a:gd name="T12" fmla="*/ 38 w 335"/>
                <a:gd name="T13" fmla="*/ 85 h 311"/>
                <a:gd name="T14" fmla="*/ 38 w 335"/>
                <a:gd name="T15" fmla="*/ 179 h 311"/>
                <a:gd name="T16" fmla="*/ 64 w 335"/>
                <a:gd name="T17" fmla="*/ 187 h 311"/>
                <a:gd name="T18" fmla="*/ 72 w 335"/>
                <a:gd name="T19" fmla="*/ 174 h 311"/>
                <a:gd name="T20" fmla="*/ 81 w 335"/>
                <a:gd name="T21" fmla="*/ 191 h 311"/>
                <a:gd name="T22" fmla="*/ 52 w 335"/>
                <a:gd name="T23" fmla="*/ 209 h 311"/>
                <a:gd name="T24" fmla="*/ 32 w 335"/>
                <a:gd name="T25" fmla="*/ 192 h 311"/>
                <a:gd name="T26" fmla="*/ 18 w 335"/>
                <a:gd name="T27" fmla="*/ 204 h 311"/>
                <a:gd name="T28" fmla="*/ 18 w 335"/>
                <a:gd name="T29" fmla="*/ 297 h 311"/>
                <a:gd name="T30" fmla="*/ 44 w 335"/>
                <a:gd name="T31" fmla="*/ 305 h 311"/>
                <a:gd name="T32" fmla="*/ 53 w 335"/>
                <a:gd name="T33" fmla="*/ 293 h 311"/>
                <a:gd name="T34" fmla="*/ 67 w 335"/>
                <a:gd name="T35" fmla="*/ 310 h 311"/>
                <a:gd name="T36" fmla="*/ 305 w 335"/>
                <a:gd name="T37" fmla="*/ 298 h 311"/>
                <a:gd name="T38" fmla="*/ 69 w 335"/>
                <a:gd name="T39" fmla="*/ 273 h 311"/>
                <a:gd name="T40" fmla="*/ 33 w 335"/>
                <a:gd name="T41" fmla="*/ 277 h 311"/>
                <a:gd name="T42" fmla="*/ 39 w 335"/>
                <a:gd name="T43" fmla="*/ 229 h 311"/>
                <a:gd name="T44" fmla="*/ 76 w 335"/>
                <a:gd name="T45" fmla="*/ 215 h 311"/>
                <a:gd name="T46" fmla="*/ 298 w 335"/>
                <a:gd name="T47" fmla="*/ 192 h 311"/>
                <a:gd name="T48" fmla="*/ 312 w 335"/>
                <a:gd name="T49" fmla="*/ 167 h 311"/>
                <a:gd name="T50" fmla="*/ 74 w 335"/>
                <a:gd name="T51" fmla="*/ 149 h 311"/>
                <a:gd name="T52" fmla="*/ 44 w 335"/>
                <a:gd name="T53" fmla="*/ 132 h 311"/>
                <a:gd name="T54" fmla="*/ 72 w 335"/>
                <a:gd name="T55" fmla="*/ 115 h 311"/>
                <a:gd name="T56" fmla="*/ 312 w 335"/>
                <a:gd name="T57" fmla="*/ 97 h 311"/>
                <a:gd name="T58" fmla="*/ 318 w 335"/>
                <a:gd name="T59" fmla="*/ 72 h 311"/>
                <a:gd name="T60" fmla="*/ 335 w 335"/>
                <a:gd name="T61" fmla="*/ 37 h 311"/>
                <a:gd name="T62" fmla="*/ 318 w 335"/>
                <a:gd name="T63" fmla="*/ 3 h 311"/>
                <a:gd name="T64" fmla="*/ 306 w 335"/>
                <a:gd name="T65" fmla="*/ 7 h 311"/>
                <a:gd name="T66" fmla="*/ 301 w 335"/>
                <a:gd name="T67" fmla="*/ 7 h 311"/>
                <a:gd name="T68" fmla="*/ 81 w 335"/>
                <a:gd name="T69" fmla="*/ 275 h 311"/>
                <a:gd name="T70" fmla="*/ 286 w 335"/>
                <a:gd name="T71" fmla="*/ 265 h 311"/>
                <a:gd name="T72" fmla="*/ 81 w 335"/>
                <a:gd name="T73" fmla="*/ 275 h 311"/>
                <a:gd name="T74" fmla="*/ 81 w 335"/>
                <a:gd name="T75" fmla="*/ 245 h 311"/>
                <a:gd name="T76" fmla="*/ 286 w 335"/>
                <a:gd name="T77" fmla="*/ 254 h 311"/>
                <a:gd name="T78" fmla="*/ 76 w 335"/>
                <a:gd name="T79" fmla="*/ 230 h 311"/>
                <a:gd name="T80" fmla="*/ 291 w 335"/>
                <a:gd name="T81" fmla="*/ 230 h 311"/>
                <a:gd name="T82" fmla="*/ 59 w 335"/>
                <a:gd name="T83" fmla="*/ 74 h 311"/>
                <a:gd name="T84" fmla="*/ 72 w 335"/>
                <a:gd name="T85" fmla="*/ 90 h 311"/>
                <a:gd name="T86" fmla="*/ 59 w 335"/>
                <a:gd name="T87" fmla="*/ 74 h 311"/>
                <a:gd name="T88" fmla="*/ 302 w 335"/>
                <a:gd name="T89" fmla="*/ 63 h 311"/>
                <a:gd name="T90" fmla="*/ 306 w 335"/>
                <a:gd name="T91" fmla="*/ 68 h 311"/>
                <a:gd name="T92" fmla="*/ 299 w 335"/>
                <a:gd name="T93" fmla="*/ 72 h 311"/>
                <a:gd name="T94" fmla="*/ 100 w 335"/>
                <a:gd name="T95" fmla="*/ 147 h 311"/>
                <a:gd name="T96" fmla="*/ 306 w 335"/>
                <a:gd name="T97" fmla="*/ 156 h 311"/>
                <a:gd name="T98" fmla="*/ 95 w 335"/>
                <a:gd name="T99" fmla="*/ 131 h 311"/>
                <a:gd name="T100" fmla="*/ 311 w 335"/>
                <a:gd name="T101" fmla="*/ 131 h 311"/>
                <a:gd name="T102" fmla="*/ 100 w 335"/>
                <a:gd name="T103" fmla="*/ 116 h 311"/>
                <a:gd name="T104" fmla="*/ 306 w 335"/>
                <a:gd name="T105" fmla="*/ 107 h 311"/>
                <a:gd name="T106" fmla="*/ 100 w 335"/>
                <a:gd name="T107" fmla="*/ 116 h 311"/>
                <a:gd name="T108" fmla="*/ 19 w 335"/>
                <a:gd name="T109" fmla="*/ 49 h 311"/>
                <a:gd name="T110" fmla="*/ 288 w 335"/>
                <a:gd name="T111" fmla="*/ 49 h 311"/>
                <a:gd name="T112" fmla="*/ 22 w 335"/>
                <a:gd name="T113" fmla="*/ 40 h 311"/>
                <a:gd name="T114" fmla="*/ 285 w 335"/>
                <a:gd name="T115" fmla="*/ 34 h 311"/>
                <a:gd name="T116" fmla="*/ 285 w 335"/>
                <a:gd name="T117" fmla="*/ 27 h 311"/>
                <a:gd name="T118" fmla="*/ 22 w 335"/>
                <a:gd name="T119" fmla="*/ 22 h 311"/>
                <a:gd name="T120" fmla="*/ 285 w 335"/>
                <a:gd name="T121" fmla="*/ 2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35" h="311">
                  <a:moveTo>
                    <a:pt x="18" y="0"/>
                  </a:moveTo>
                  <a:cubicBezTo>
                    <a:pt x="14" y="0"/>
                    <a:pt x="11" y="4"/>
                    <a:pt x="11" y="8"/>
                  </a:cubicBezTo>
                  <a:cubicBezTo>
                    <a:pt x="11" y="12"/>
                    <a:pt x="14" y="15"/>
                    <a:pt x="18" y="15"/>
                  </a:cubicBezTo>
                  <a:cubicBezTo>
                    <a:pt x="288" y="15"/>
                    <a:pt x="288" y="15"/>
                    <a:pt x="288" y="15"/>
                  </a:cubicBezTo>
                  <a:cubicBezTo>
                    <a:pt x="289" y="19"/>
                    <a:pt x="291" y="22"/>
                    <a:pt x="293" y="24"/>
                  </a:cubicBezTo>
                  <a:cubicBezTo>
                    <a:pt x="296" y="26"/>
                    <a:pt x="299" y="27"/>
                    <a:pt x="303" y="27"/>
                  </a:cubicBezTo>
                  <a:cubicBezTo>
                    <a:pt x="305" y="27"/>
                    <a:pt x="308" y="26"/>
                    <a:pt x="311" y="24"/>
                  </a:cubicBezTo>
                  <a:cubicBezTo>
                    <a:pt x="312" y="23"/>
                    <a:pt x="313" y="22"/>
                    <a:pt x="315" y="21"/>
                  </a:cubicBezTo>
                  <a:cubicBezTo>
                    <a:pt x="318" y="26"/>
                    <a:pt x="320" y="32"/>
                    <a:pt x="320" y="37"/>
                  </a:cubicBezTo>
                  <a:cubicBezTo>
                    <a:pt x="320" y="43"/>
                    <a:pt x="318" y="48"/>
                    <a:pt x="314" y="53"/>
                  </a:cubicBezTo>
                  <a:cubicBezTo>
                    <a:pt x="313" y="52"/>
                    <a:pt x="311" y="51"/>
                    <a:pt x="309" y="50"/>
                  </a:cubicBezTo>
                  <a:cubicBezTo>
                    <a:pt x="307" y="48"/>
                    <a:pt x="304" y="48"/>
                    <a:pt x="301" y="48"/>
                  </a:cubicBezTo>
                  <a:cubicBezTo>
                    <a:pt x="298" y="48"/>
                    <a:pt x="295" y="49"/>
                    <a:pt x="292" y="51"/>
                  </a:cubicBezTo>
                  <a:cubicBezTo>
                    <a:pt x="290" y="53"/>
                    <a:pt x="288" y="56"/>
                    <a:pt x="287" y="59"/>
                  </a:cubicBezTo>
                  <a:cubicBezTo>
                    <a:pt x="18" y="59"/>
                    <a:pt x="18" y="59"/>
                    <a:pt x="18" y="59"/>
                  </a:cubicBezTo>
                  <a:cubicBezTo>
                    <a:pt x="14" y="59"/>
                    <a:pt x="11" y="62"/>
                    <a:pt x="11" y="67"/>
                  </a:cubicBezTo>
                  <a:cubicBezTo>
                    <a:pt x="11" y="71"/>
                    <a:pt x="14" y="74"/>
                    <a:pt x="18" y="74"/>
                  </a:cubicBezTo>
                  <a:cubicBezTo>
                    <a:pt x="50" y="74"/>
                    <a:pt x="50" y="74"/>
                    <a:pt x="50" y="74"/>
                  </a:cubicBezTo>
                  <a:cubicBezTo>
                    <a:pt x="49" y="75"/>
                    <a:pt x="48" y="76"/>
                    <a:pt x="46" y="77"/>
                  </a:cubicBezTo>
                  <a:cubicBezTo>
                    <a:pt x="46" y="76"/>
                    <a:pt x="46" y="76"/>
                    <a:pt x="46" y="76"/>
                  </a:cubicBezTo>
                  <a:cubicBezTo>
                    <a:pt x="43" y="79"/>
                    <a:pt x="40" y="82"/>
                    <a:pt x="38" y="85"/>
                  </a:cubicBezTo>
                  <a:cubicBezTo>
                    <a:pt x="37" y="86"/>
                    <a:pt x="37" y="86"/>
                    <a:pt x="37" y="86"/>
                  </a:cubicBezTo>
                  <a:cubicBezTo>
                    <a:pt x="25" y="100"/>
                    <a:pt x="19" y="116"/>
                    <a:pt x="19" y="132"/>
                  </a:cubicBezTo>
                  <a:cubicBezTo>
                    <a:pt x="19" y="149"/>
                    <a:pt x="25" y="165"/>
                    <a:pt x="38" y="179"/>
                  </a:cubicBezTo>
                  <a:cubicBezTo>
                    <a:pt x="38" y="179"/>
                    <a:pt x="38" y="179"/>
                    <a:pt x="38" y="180"/>
                  </a:cubicBezTo>
                  <a:cubicBezTo>
                    <a:pt x="41" y="182"/>
                    <a:pt x="44" y="185"/>
                    <a:pt x="47" y="188"/>
                  </a:cubicBezTo>
                  <a:cubicBezTo>
                    <a:pt x="52" y="192"/>
                    <a:pt x="60" y="192"/>
                    <a:pt x="64" y="187"/>
                  </a:cubicBezTo>
                  <a:cubicBezTo>
                    <a:pt x="65" y="185"/>
                    <a:pt x="66" y="184"/>
                    <a:pt x="66" y="182"/>
                  </a:cubicBezTo>
                  <a:cubicBezTo>
                    <a:pt x="66" y="182"/>
                    <a:pt x="66" y="182"/>
                    <a:pt x="66" y="182"/>
                  </a:cubicBezTo>
                  <a:cubicBezTo>
                    <a:pt x="68" y="178"/>
                    <a:pt x="70" y="175"/>
                    <a:pt x="72" y="174"/>
                  </a:cubicBezTo>
                  <a:cubicBezTo>
                    <a:pt x="72" y="174"/>
                    <a:pt x="73" y="174"/>
                    <a:pt x="73" y="174"/>
                  </a:cubicBezTo>
                  <a:cubicBezTo>
                    <a:pt x="73" y="175"/>
                    <a:pt x="74" y="177"/>
                    <a:pt x="74" y="180"/>
                  </a:cubicBezTo>
                  <a:cubicBezTo>
                    <a:pt x="74" y="185"/>
                    <a:pt x="77" y="189"/>
                    <a:pt x="81" y="191"/>
                  </a:cubicBezTo>
                  <a:cubicBezTo>
                    <a:pt x="67" y="191"/>
                    <a:pt x="67" y="191"/>
                    <a:pt x="67" y="191"/>
                  </a:cubicBezTo>
                  <a:cubicBezTo>
                    <a:pt x="60" y="191"/>
                    <a:pt x="55" y="196"/>
                    <a:pt x="54" y="202"/>
                  </a:cubicBezTo>
                  <a:cubicBezTo>
                    <a:pt x="54" y="206"/>
                    <a:pt x="53" y="208"/>
                    <a:pt x="52" y="209"/>
                  </a:cubicBezTo>
                  <a:cubicBezTo>
                    <a:pt x="52" y="209"/>
                    <a:pt x="52" y="209"/>
                    <a:pt x="52" y="208"/>
                  </a:cubicBezTo>
                  <a:cubicBezTo>
                    <a:pt x="50" y="207"/>
                    <a:pt x="48" y="205"/>
                    <a:pt x="47" y="201"/>
                  </a:cubicBezTo>
                  <a:cubicBezTo>
                    <a:pt x="46" y="195"/>
                    <a:pt x="39" y="191"/>
                    <a:pt x="32" y="192"/>
                  </a:cubicBezTo>
                  <a:cubicBezTo>
                    <a:pt x="30" y="193"/>
                    <a:pt x="29" y="194"/>
                    <a:pt x="27" y="195"/>
                  </a:cubicBezTo>
                  <a:cubicBezTo>
                    <a:pt x="27" y="195"/>
                    <a:pt x="27" y="195"/>
                    <a:pt x="27" y="195"/>
                  </a:cubicBezTo>
                  <a:cubicBezTo>
                    <a:pt x="24" y="198"/>
                    <a:pt x="21" y="201"/>
                    <a:pt x="18" y="204"/>
                  </a:cubicBezTo>
                  <a:cubicBezTo>
                    <a:pt x="18" y="204"/>
                    <a:pt x="18" y="204"/>
                    <a:pt x="18" y="204"/>
                  </a:cubicBezTo>
                  <a:cubicBezTo>
                    <a:pt x="6" y="218"/>
                    <a:pt x="0" y="234"/>
                    <a:pt x="0" y="250"/>
                  </a:cubicBezTo>
                  <a:cubicBezTo>
                    <a:pt x="0" y="267"/>
                    <a:pt x="6" y="283"/>
                    <a:pt x="18" y="297"/>
                  </a:cubicBezTo>
                  <a:cubicBezTo>
                    <a:pt x="18" y="298"/>
                    <a:pt x="19" y="298"/>
                    <a:pt x="19" y="298"/>
                  </a:cubicBezTo>
                  <a:cubicBezTo>
                    <a:pt x="21" y="301"/>
                    <a:pt x="24" y="304"/>
                    <a:pt x="27" y="306"/>
                  </a:cubicBezTo>
                  <a:cubicBezTo>
                    <a:pt x="32" y="311"/>
                    <a:pt x="40" y="310"/>
                    <a:pt x="44" y="305"/>
                  </a:cubicBezTo>
                  <a:cubicBezTo>
                    <a:pt x="46" y="304"/>
                    <a:pt x="47" y="302"/>
                    <a:pt x="47" y="300"/>
                  </a:cubicBezTo>
                  <a:cubicBezTo>
                    <a:pt x="47" y="300"/>
                    <a:pt x="47" y="300"/>
                    <a:pt x="47" y="300"/>
                  </a:cubicBezTo>
                  <a:cubicBezTo>
                    <a:pt x="48" y="297"/>
                    <a:pt x="50" y="294"/>
                    <a:pt x="53" y="293"/>
                  </a:cubicBezTo>
                  <a:cubicBezTo>
                    <a:pt x="53" y="292"/>
                    <a:pt x="53" y="292"/>
                    <a:pt x="53" y="292"/>
                  </a:cubicBezTo>
                  <a:cubicBezTo>
                    <a:pt x="54" y="293"/>
                    <a:pt x="54" y="295"/>
                    <a:pt x="55" y="299"/>
                  </a:cubicBezTo>
                  <a:cubicBezTo>
                    <a:pt x="55" y="305"/>
                    <a:pt x="60" y="310"/>
                    <a:pt x="67" y="310"/>
                  </a:cubicBezTo>
                  <a:cubicBezTo>
                    <a:pt x="67" y="310"/>
                    <a:pt x="67" y="310"/>
                    <a:pt x="67" y="310"/>
                  </a:cubicBezTo>
                  <a:cubicBezTo>
                    <a:pt x="293" y="310"/>
                    <a:pt x="293" y="310"/>
                    <a:pt x="293" y="310"/>
                  </a:cubicBezTo>
                  <a:cubicBezTo>
                    <a:pt x="300" y="310"/>
                    <a:pt x="305" y="305"/>
                    <a:pt x="305" y="298"/>
                  </a:cubicBezTo>
                  <a:cubicBezTo>
                    <a:pt x="305" y="291"/>
                    <a:pt x="300" y="286"/>
                    <a:pt x="293" y="286"/>
                  </a:cubicBezTo>
                  <a:cubicBezTo>
                    <a:pt x="77" y="286"/>
                    <a:pt x="77" y="286"/>
                    <a:pt x="77" y="286"/>
                  </a:cubicBezTo>
                  <a:cubicBezTo>
                    <a:pt x="75" y="280"/>
                    <a:pt x="72" y="276"/>
                    <a:pt x="69" y="273"/>
                  </a:cubicBezTo>
                  <a:cubicBezTo>
                    <a:pt x="65" y="270"/>
                    <a:pt x="60" y="268"/>
                    <a:pt x="55" y="268"/>
                  </a:cubicBezTo>
                  <a:cubicBezTo>
                    <a:pt x="50" y="268"/>
                    <a:pt x="46" y="269"/>
                    <a:pt x="42" y="271"/>
                  </a:cubicBezTo>
                  <a:cubicBezTo>
                    <a:pt x="39" y="272"/>
                    <a:pt x="36" y="274"/>
                    <a:pt x="33" y="277"/>
                  </a:cubicBezTo>
                  <a:cubicBezTo>
                    <a:pt x="27" y="268"/>
                    <a:pt x="24" y="259"/>
                    <a:pt x="24" y="250"/>
                  </a:cubicBezTo>
                  <a:cubicBezTo>
                    <a:pt x="24" y="242"/>
                    <a:pt x="27" y="233"/>
                    <a:pt x="33" y="225"/>
                  </a:cubicBezTo>
                  <a:cubicBezTo>
                    <a:pt x="35" y="226"/>
                    <a:pt x="37" y="228"/>
                    <a:pt x="39" y="229"/>
                  </a:cubicBezTo>
                  <a:cubicBezTo>
                    <a:pt x="43" y="232"/>
                    <a:pt x="48" y="233"/>
                    <a:pt x="52" y="233"/>
                  </a:cubicBezTo>
                  <a:cubicBezTo>
                    <a:pt x="58" y="234"/>
                    <a:pt x="63" y="232"/>
                    <a:pt x="67" y="229"/>
                  </a:cubicBezTo>
                  <a:cubicBezTo>
                    <a:pt x="71" y="226"/>
                    <a:pt x="74" y="221"/>
                    <a:pt x="76" y="215"/>
                  </a:cubicBezTo>
                  <a:cubicBezTo>
                    <a:pt x="293" y="215"/>
                    <a:pt x="293" y="215"/>
                    <a:pt x="293" y="215"/>
                  </a:cubicBezTo>
                  <a:cubicBezTo>
                    <a:pt x="300" y="215"/>
                    <a:pt x="305" y="210"/>
                    <a:pt x="305" y="203"/>
                  </a:cubicBezTo>
                  <a:cubicBezTo>
                    <a:pt x="305" y="198"/>
                    <a:pt x="302" y="194"/>
                    <a:pt x="298" y="192"/>
                  </a:cubicBezTo>
                  <a:cubicBezTo>
                    <a:pt x="312" y="192"/>
                    <a:pt x="312" y="192"/>
                    <a:pt x="312" y="192"/>
                  </a:cubicBezTo>
                  <a:cubicBezTo>
                    <a:pt x="319" y="192"/>
                    <a:pt x="325" y="187"/>
                    <a:pt x="325" y="180"/>
                  </a:cubicBezTo>
                  <a:cubicBezTo>
                    <a:pt x="325" y="173"/>
                    <a:pt x="319" y="167"/>
                    <a:pt x="312" y="167"/>
                  </a:cubicBezTo>
                  <a:cubicBezTo>
                    <a:pt x="97" y="167"/>
                    <a:pt x="97" y="167"/>
                    <a:pt x="97" y="167"/>
                  </a:cubicBezTo>
                  <a:cubicBezTo>
                    <a:pt x="95" y="162"/>
                    <a:pt x="92" y="158"/>
                    <a:pt x="89" y="155"/>
                  </a:cubicBezTo>
                  <a:cubicBezTo>
                    <a:pt x="84" y="151"/>
                    <a:pt x="79" y="149"/>
                    <a:pt x="74" y="149"/>
                  </a:cubicBezTo>
                  <a:cubicBezTo>
                    <a:pt x="70" y="149"/>
                    <a:pt x="65" y="150"/>
                    <a:pt x="61" y="152"/>
                  </a:cubicBezTo>
                  <a:cubicBezTo>
                    <a:pt x="58" y="154"/>
                    <a:pt x="55" y="156"/>
                    <a:pt x="53" y="158"/>
                  </a:cubicBezTo>
                  <a:cubicBezTo>
                    <a:pt x="47" y="150"/>
                    <a:pt x="44" y="141"/>
                    <a:pt x="44" y="132"/>
                  </a:cubicBezTo>
                  <a:cubicBezTo>
                    <a:pt x="44" y="123"/>
                    <a:pt x="47" y="114"/>
                    <a:pt x="52" y="106"/>
                  </a:cubicBezTo>
                  <a:cubicBezTo>
                    <a:pt x="54" y="108"/>
                    <a:pt x="57" y="110"/>
                    <a:pt x="59" y="111"/>
                  </a:cubicBezTo>
                  <a:cubicBezTo>
                    <a:pt x="63" y="114"/>
                    <a:pt x="67" y="115"/>
                    <a:pt x="72" y="115"/>
                  </a:cubicBezTo>
                  <a:cubicBezTo>
                    <a:pt x="77" y="115"/>
                    <a:pt x="82" y="114"/>
                    <a:pt x="87" y="110"/>
                  </a:cubicBezTo>
                  <a:cubicBezTo>
                    <a:pt x="90" y="107"/>
                    <a:pt x="94" y="103"/>
                    <a:pt x="96" y="97"/>
                  </a:cubicBezTo>
                  <a:cubicBezTo>
                    <a:pt x="312" y="97"/>
                    <a:pt x="312" y="97"/>
                    <a:pt x="312" y="97"/>
                  </a:cubicBezTo>
                  <a:cubicBezTo>
                    <a:pt x="319" y="97"/>
                    <a:pt x="325" y="91"/>
                    <a:pt x="325" y="85"/>
                  </a:cubicBezTo>
                  <a:cubicBezTo>
                    <a:pt x="325" y="79"/>
                    <a:pt x="321" y="75"/>
                    <a:pt x="316" y="73"/>
                  </a:cubicBezTo>
                  <a:cubicBezTo>
                    <a:pt x="317" y="73"/>
                    <a:pt x="318" y="72"/>
                    <a:pt x="318" y="72"/>
                  </a:cubicBezTo>
                  <a:cubicBezTo>
                    <a:pt x="320" y="70"/>
                    <a:pt x="322" y="68"/>
                    <a:pt x="323" y="67"/>
                  </a:cubicBezTo>
                  <a:cubicBezTo>
                    <a:pt x="324" y="66"/>
                    <a:pt x="324" y="66"/>
                    <a:pt x="324" y="66"/>
                  </a:cubicBezTo>
                  <a:cubicBezTo>
                    <a:pt x="331" y="57"/>
                    <a:pt x="335" y="47"/>
                    <a:pt x="335" y="37"/>
                  </a:cubicBezTo>
                  <a:cubicBezTo>
                    <a:pt x="335" y="27"/>
                    <a:pt x="331" y="17"/>
                    <a:pt x="324" y="9"/>
                  </a:cubicBezTo>
                  <a:cubicBezTo>
                    <a:pt x="324" y="9"/>
                    <a:pt x="324" y="8"/>
                    <a:pt x="324" y="8"/>
                  </a:cubicBezTo>
                  <a:cubicBezTo>
                    <a:pt x="322" y="6"/>
                    <a:pt x="320" y="4"/>
                    <a:pt x="318" y="3"/>
                  </a:cubicBezTo>
                  <a:cubicBezTo>
                    <a:pt x="318" y="3"/>
                    <a:pt x="318" y="3"/>
                    <a:pt x="318" y="3"/>
                  </a:cubicBezTo>
                  <a:cubicBezTo>
                    <a:pt x="317" y="2"/>
                    <a:pt x="316" y="1"/>
                    <a:pt x="315" y="1"/>
                  </a:cubicBezTo>
                  <a:cubicBezTo>
                    <a:pt x="311" y="0"/>
                    <a:pt x="307" y="3"/>
                    <a:pt x="306" y="7"/>
                  </a:cubicBezTo>
                  <a:cubicBezTo>
                    <a:pt x="305" y="9"/>
                    <a:pt x="304" y="10"/>
                    <a:pt x="303" y="11"/>
                  </a:cubicBezTo>
                  <a:cubicBezTo>
                    <a:pt x="303" y="11"/>
                    <a:pt x="303" y="11"/>
                    <a:pt x="303" y="11"/>
                  </a:cubicBezTo>
                  <a:cubicBezTo>
                    <a:pt x="302" y="11"/>
                    <a:pt x="302" y="9"/>
                    <a:pt x="301" y="7"/>
                  </a:cubicBezTo>
                  <a:cubicBezTo>
                    <a:pt x="301" y="3"/>
                    <a:pt x="298" y="0"/>
                    <a:pt x="294" y="0"/>
                  </a:cubicBezTo>
                  <a:cubicBezTo>
                    <a:pt x="18" y="0"/>
                    <a:pt x="18" y="0"/>
                    <a:pt x="18" y="0"/>
                  </a:cubicBezTo>
                  <a:close/>
                  <a:moveTo>
                    <a:pt x="81" y="275"/>
                  </a:moveTo>
                  <a:cubicBezTo>
                    <a:pt x="78" y="275"/>
                    <a:pt x="76" y="272"/>
                    <a:pt x="76" y="270"/>
                  </a:cubicBezTo>
                  <a:cubicBezTo>
                    <a:pt x="76" y="267"/>
                    <a:pt x="78" y="265"/>
                    <a:pt x="81" y="265"/>
                  </a:cubicBezTo>
                  <a:cubicBezTo>
                    <a:pt x="286" y="265"/>
                    <a:pt x="286" y="265"/>
                    <a:pt x="286" y="265"/>
                  </a:cubicBezTo>
                  <a:cubicBezTo>
                    <a:pt x="289" y="265"/>
                    <a:pt x="291" y="267"/>
                    <a:pt x="291" y="270"/>
                  </a:cubicBezTo>
                  <a:cubicBezTo>
                    <a:pt x="291" y="272"/>
                    <a:pt x="289" y="275"/>
                    <a:pt x="286" y="275"/>
                  </a:cubicBezTo>
                  <a:cubicBezTo>
                    <a:pt x="81" y="275"/>
                    <a:pt x="81" y="275"/>
                    <a:pt x="81" y="275"/>
                  </a:cubicBezTo>
                  <a:close/>
                  <a:moveTo>
                    <a:pt x="81" y="254"/>
                  </a:moveTo>
                  <a:cubicBezTo>
                    <a:pt x="78" y="254"/>
                    <a:pt x="76" y="252"/>
                    <a:pt x="76" y="250"/>
                  </a:cubicBezTo>
                  <a:cubicBezTo>
                    <a:pt x="76" y="247"/>
                    <a:pt x="78" y="245"/>
                    <a:pt x="81" y="245"/>
                  </a:cubicBezTo>
                  <a:cubicBezTo>
                    <a:pt x="286" y="245"/>
                    <a:pt x="286" y="245"/>
                    <a:pt x="286" y="245"/>
                  </a:cubicBezTo>
                  <a:cubicBezTo>
                    <a:pt x="289" y="245"/>
                    <a:pt x="291" y="247"/>
                    <a:pt x="291" y="250"/>
                  </a:cubicBezTo>
                  <a:cubicBezTo>
                    <a:pt x="291" y="252"/>
                    <a:pt x="289" y="254"/>
                    <a:pt x="286" y="254"/>
                  </a:cubicBezTo>
                  <a:cubicBezTo>
                    <a:pt x="81" y="254"/>
                    <a:pt x="81" y="254"/>
                    <a:pt x="81" y="254"/>
                  </a:cubicBezTo>
                  <a:close/>
                  <a:moveTo>
                    <a:pt x="81" y="235"/>
                  </a:moveTo>
                  <a:cubicBezTo>
                    <a:pt x="78" y="235"/>
                    <a:pt x="76" y="232"/>
                    <a:pt x="76" y="230"/>
                  </a:cubicBezTo>
                  <a:cubicBezTo>
                    <a:pt x="76" y="227"/>
                    <a:pt x="78" y="225"/>
                    <a:pt x="81" y="225"/>
                  </a:cubicBezTo>
                  <a:cubicBezTo>
                    <a:pt x="286" y="225"/>
                    <a:pt x="286" y="225"/>
                    <a:pt x="286" y="225"/>
                  </a:cubicBezTo>
                  <a:cubicBezTo>
                    <a:pt x="289" y="225"/>
                    <a:pt x="291" y="227"/>
                    <a:pt x="291" y="230"/>
                  </a:cubicBezTo>
                  <a:cubicBezTo>
                    <a:pt x="291" y="232"/>
                    <a:pt x="289" y="235"/>
                    <a:pt x="286" y="235"/>
                  </a:cubicBezTo>
                  <a:cubicBezTo>
                    <a:pt x="81" y="235"/>
                    <a:pt x="81" y="235"/>
                    <a:pt x="81" y="235"/>
                  </a:cubicBezTo>
                  <a:close/>
                  <a:moveTo>
                    <a:pt x="59" y="74"/>
                  </a:moveTo>
                  <a:cubicBezTo>
                    <a:pt x="79" y="74"/>
                    <a:pt x="79" y="74"/>
                    <a:pt x="79" y="74"/>
                  </a:cubicBezTo>
                  <a:cubicBezTo>
                    <a:pt x="76" y="76"/>
                    <a:pt x="74" y="80"/>
                    <a:pt x="74" y="84"/>
                  </a:cubicBezTo>
                  <a:cubicBezTo>
                    <a:pt x="73" y="87"/>
                    <a:pt x="73" y="89"/>
                    <a:pt x="72" y="90"/>
                  </a:cubicBezTo>
                  <a:cubicBezTo>
                    <a:pt x="72" y="90"/>
                    <a:pt x="72" y="90"/>
                    <a:pt x="71" y="90"/>
                  </a:cubicBezTo>
                  <a:cubicBezTo>
                    <a:pt x="69" y="89"/>
                    <a:pt x="67" y="86"/>
                    <a:pt x="66" y="83"/>
                  </a:cubicBezTo>
                  <a:cubicBezTo>
                    <a:pt x="66" y="79"/>
                    <a:pt x="63" y="76"/>
                    <a:pt x="59" y="74"/>
                  </a:cubicBezTo>
                  <a:close/>
                  <a:moveTo>
                    <a:pt x="299" y="72"/>
                  </a:moveTo>
                  <a:cubicBezTo>
                    <a:pt x="300" y="71"/>
                    <a:pt x="301" y="69"/>
                    <a:pt x="301" y="67"/>
                  </a:cubicBezTo>
                  <a:cubicBezTo>
                    <a:pt x="301" y="65"/>
                    <a:pt x="302" y="64"/>
                    <a:pt x="302" y="63"/>
                  </a:cubicBezTo>
                  <a:cubicBezTo>
                    <a:pt x="302" y="63"/>
                    <a:pt x="302" y="63"/>
                    <a:pt x="302" y="63"/>
                  </a:cubicBezTo>
                  <a:cubicBezTo>
                    <a:pt x="304" y="64"/>
                    <a:pt x="305" y="66"/>
                    <a:pt x="306" y="68"/>
                  </a:cubicBezTo>
                  <a:cubicBezTo>
                    <a:pt x="306" y="68"/>
                    <a:pt x="306" y="68"/>
                    <a:pt x="306" y="68"/>
                  </a:cubicBezTo>
                  <a:cubicBezTo>
                    <a:pt x="306" y="69"/>
                    <a:pt x="307" y="70"/>
                    <a:pt x="308" y="71"/>
                  </a:cubicBezTo>
                  <a:cubicBezTo>
                    <a:pt x="308" y="71"/>
                    <a:pt x="309" y="72"/>
                    <a:pt x="309" y="72"/>
                  </a:cubicBezTo>
                  <a:cubicBezTo>
                    <a:pt x="299" y="72"/>
                    <a:pt x="299" y="72"/>
                    <a:pt x="299" y="72"/>
                  </a:cubicBezTo>
                  <a:close/>
                  <a:moveTo>
                    <a:pt x="100" y="156"/>
                  </a:moveTo>
                  <a:cubicBezTo>
                    <a:pt x="98" y="156"/>
                    <a:pt x="95" y="154"/>
                    <a:pt x="95" y="151"/>
                  </a:cubicBezTo>
                  <a:cubicBezTo>
                    <a:pt x="95" y="149"/>
                    <a:pt x="98" y="147"/>
                    <a:pt x="100" y="147"/>
                  </a:cubicBezTo>
                  <a:cubicBezTo>
                    <a:pt x="306" y="147"/>
                    <a:pt x="306" y="147"/>
                    <a:pt x="306" y="147"/>
                  </a:cubicBezTo>
                  <a:cubicBezTo>
                    <a:pt x="309" y="147"/>
                    <a:pt x="311" y="149"/>
                    <a:pt x="311" y="151"/>
                  </a:cubicBezTo>
                  <a:cubicBezTo>
                    <a:pt x="311" y="154"/>
                    <a:pt x="309" y="156"/>
                    <a:pt x="306" y="156"/>
                  </a:cubicBezTo>
                  <a:cubicBezTo>
                    <a:pt x="100" y="156"/>
                    <a:pt x="100" y="156"/>
                    <a:pt x="100" y="156"/>
                  </a:cubicBezTo>
                  <a:close/>
                  <a:moveTo>
                    <a:pt x="100" y="136"/>
                  </a:moveTo>
                  <a:cubicBezTo>
                    <a:pt x="98" y="136"/>
                    <a:pt x="95" y="134"/>
                    <a:pt x="95" y="131"/>
                  </a:cubicBezTo>
                  <a:cubicBezTo>
                    <a:pt x="95" y="129"/>
                    <a:pt x="98" y="127"/>
                    <a:pt x="100" y="127"/>
                  </a:cubicBezTo>
                  <a:cubicBezTo>
                    <a:pt x="306" y="127"/>
                    <a:pt x="306" y="127"/>
                    <a:pt x="306" y="127"/>
                  </a:cubicBezTo>
                  <a:cubicBezTo>
                    <a:pt x="309" y="127"/>
                    <a:pt x="311" y="129"/>
                    <a:pt x="311" y="131"/>
                  </a:cubicBezTo>
                  <a:cubicBezTo>
                    <a:pt x="311" y="134"/>
                    <a:pt x="309" y="136"/>
                    <a:pt x="306" y="136"/>
                  </a:cubicBezTo>
                  <a:cubicBezTo>
                    <a:pt x="100" y="136"/>
                    <a:pt x="100" y="136"/>
                    <a:pt x="100" y="136"/>
                  </a:cubicBezTo>
                  <a:close/>
                  <a:moveTo>
                    <a:pt x="100" y="116"/>
                  </a:moveTo>
                  <a:cubicBezTo>
                    <a:pt x="98" y="116"/>
                    <a:pt x="95" y="114"/>
                    <a:pt x="95" y="112"/>
                  </a:cubicBezTo>
                  <a:cubicBezTo>
                    <a:pt x="95" y="109"/>
                    <a:pt x="98" y="107"/>
                    <a:pt x="100" y="107"/>
                  </a:cubicBezTo>
                  <a:cubicBezTo>
                    <a:pt x="306" y="107"/>
                    <a:pt x="306" y="107"/>
                    <a:pt x="306" y="107"/>
                  </a:cubicBezTo>
                  <a:cubicBezTo>
                    <a:pt x="309" y="107"/>
                    <a:pt x="311" y="109"/>
                    <a:pt x="311" y="112"/>
                  </a:cubicBezTo>
                  <a:cubicBezTo>
                    <a:pt x="311" y="114"/>
                    <a:pt x="309" y="116"/>
                    <a:pt x="306" y="116"/>
                  </a:cubicBezTo>
                  <a:cubicBezTo>
                    <a:pt x="100" y="116"/>
                    <a:pt x="100" y="116"/>
                    <a:pt x="100" y="116"/>
                  </a:cubicBezTo>
                  <a:close/>
                  <a:moveTo>
                    <a:pt x="285" y="52"/>
                  </a:moveTo>
                  <a:cubicBezTo>
                    <a:pt x="22" y="52"/>
                    <a:pt x="22" y="52"/>
                    <a:pt x="22" y="52"/>
                  </a:cubicBezTo>
                  <a:cubicBezTo>
                    <a:pt x="21" y="52"/>
                    <a:pt x="19" y="51"/>
                    <a:pt x="19" y="49"/>
                  </a:cubicBezTo>
                  <a:cubicBezTo>
                    <a:pt x="19" y="48"/>
                    <a:pt x="21" y="46"/>
                    <a:pt x="22" y="46"/>
                  </a:cubicBezTo>
                  <a:cubicBezTo>
                    <a:pt x="285" y="46"/>
                    <a:pt x="285" y="46"/>
                    <a:pt x="285" y="46"/>
                  </a:cubicBezTo>
                  <a:cubicBezTo>
                    <a:pt x="287" y="46"/>
                    <a:pt x="288" y="48"/>
                    <a:pt x="288" y="49"/>
                  </a:cubicBezTo>
                  <a:cubicBezTo>
                    <a:pt x="288" y="51"/>
                    <a:pt x="287" y="52"/>
                    <a:pt x="285" y="52"/>
                  </a:cubicBezTo>
                  <a:close/>
                  <a:moveTo>
                    <a:pt x="285" y="40"/>
                  </a:moveTo>
                  <a:cubicBezTo>
                    <a:pt x="22" y="40"/>
                    <a:pt x="22" y="40"/>
                    <a:pt x="22" y="40"/>
                  </a:cubicBezTo>
                  <a:cubicBezTo>
                    <a:pt x="21" y="40"/>
                    <a:pt x="19" y="38"/>
                    <a:pt x="19" y="37"/>
                  </a:cubicBezTo>
                  <a:cubicBezTo>
                    <a:pt x="19" y="35"/>
                    <a:pt x="21" y="34"/>
                    <a:pt x="22" y="34"/>
                  </a:cubicBezTo>
                  <a:cubicBezTo>
                    <a:pt x="285" y="34"/>
                    <a:pt x="285" y="34"/>
                    <a:pt x="285" y="34"/>
                  </a:cubicBezTo>
                  <a:cubicBezTo>
                    <a:pt x="287" y="34"/>
                    <a:pt x="288" y="35"/>
                    <a:pt x="288" y="37"/>
                  </a:cubicBezTo>
                  <a:cubicBezTo>
                    <a:pt x="288" y="38"/>
                    <a:pt x="287" y="40"/>
                    <a:pt x="285" y="40"/>
                  </a:cubicBezTo>
                  <a:close/>
                  <a:moveTo>
                    <a:pt x="285" y="27"/>
                  </a:moveTo>
                  <a:cubicBezTo>
                    <a:pt x="22" y="27"/>
                    <a:pt x="22" y="27"/>
                    <a:pt x="22" y="27"/>
                  </a:cubicBezTo>
                  <a:cubicBezTo>
                    <a:pt x="21" y="27"/>
                    <a:pt x="19" y="26"/>
                    <a:pt x="19" y="24"/>
                  </a:cubicBezTo>
                  <a:cubicBezTo>
                    <a:pt x="19" y="23"/>
                    <a:pt x="21" y="22"/>
                    <a:pt x="22" y="22"/>
                  </a:cubicBezTo>
                  <a:cubicBezTo>
                    <a:pt x="285" y="22"/>
                    <a:pt x="285" y="22"/>
                    <a:pt x="285" y="22"/>
                  </a:cubicBezTo>
                  <a:cubicBezTo>
                    <a:pt x="287" y="22"/>
                    <a:pt x="288" y="23"/>
                    <a:pt x="288" y="24"/>
                  </a:cubicBezTo>
                  <a:cubicBezTo>
                    <a:pt x="288" y="26"/>
                    <a:pt x="287" y="27"/>
                    <a:pt x="285" y="27"/>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9" name="Freeform 9"/>
            <p:cNvSpPr>
              <a:spLocks noEditPoints="1"/>
            </p:cNvSpPr>
            <p:nvPr/>
          </p:nvSpPr>
          <p:spPr bwMode="auto">
            <a:xfrm>
              <a:off x="10648936" y="2556000"/>
              <a:ext cx="434675" cy="404718"/>
            </a:xfrm>
            <a:custGeom>
              <a:avLst/>
              <a:gdLst>
                <a:gd name="T0" fmla="*/ 74 w 373"/>
                <a:gd name="T1" fmla="*/ 104 h 346"/>
                <a:gd name="T2" fmla="*/ 57 w 373"/>
                <a:gd name="T3" fmla="*/ 75 h 346"/>
                <a:gd name="T4" fmla="*/ 30 w 373"/>
                <a:gd name="T5" fmla="*/ 257 h 346"/>
                <a:gd name="T6" fmla="*/ 50 w 373"/>
                <a:gd name="T7" fmla="*/ 283 h 346"/>
                <a:gd name="T8" fmla="*/ 0 w 373"/>
                <a:gd name="T9" fmla="*/ 346 h 346"/>
                <a:gd name="T10" fmla="*/ 373 w 373"/>
                <a:gd name="T11" fmla="*/ 322 h 346"/>
                <a:gd name="T12" fmla="*/ 342 w 373"/>
                <a:gd name="T13" fmla="*/ 257 h 346"/>
                <a:gd name="T14" fmla="*/ 314 w 373"/>
                <a:gd name="T15" fmla="*/ 75 h 346"/>
                <a:gd name="T16" fmla="*/ 298 w 373"/>
                <a:gd name="T17" fmla="*/ 104 h 346"/>
                <a:gd name="T18" fmla="*/ 315 w 373"/>
                <a:gd name="T19" fmla="*/ 261 h 346"/>
                <a:gd name="T20" fmla="*/ 56 w 373"/>
                <a:gd name="T21" fmla="*/ 104 h 346"/>
                <a:gd name="T22" fmla="*/ 212 w 373"/>
                <a:gd name="T23" fmla="*/ 19 h 346"/>
                <a:gd name="T24" fmla="*/ 226 w 373"/>
                <a:gd name="T25" fmla="*/ 35 h 346"/>
                <a:gd name="T26" fmla="*/ 132 w 373"/>
                <a:gd name="T27" fmla="*/ 59 h 346"/>
                <a:gd name="T28" fmla="*/ 122 w 373"/>
                <a:gd name="T29" fmla="*/ 186 h 346"/>
                <a:gd name="T30" fmla="*/ 195 w 373"/>
                <a:gd name="T31" fmla="*/ 101 h 346"/>
                <a:gd name="T32" fmla="*/ 265 w 373"/>
                <a:gd name="T33" fmla="*/ 123 h 346"/>
                <a:gd name="T34" fmla="*/ 195 w 373"/>
                <a:gd name="T35" fmla="*/ 101 h 346"/>
                <a:gd name="T36" fmla="*/ 267 w 373"/>
                <a:gd name="T37" fmla="*/ 68 h 346"/>
                <a:gd name="T38" fmla="*/ 281 w 373"/>
                <a:gd name="T39" fmla="*/ 208 h 346"/>
                <a:gd name="T40" fmla="*/ 178 w 373"/>
                <a:gd name="T41" fmla="*/ 235 h 346"/>
                <a:gd name="T42" fmla="*/ 149 w 373"/>
                <a:gd name="T43" fmla="*/ 63 h 346"/>
                <a:gd name="T44" fmla="*/ 170 w 373"/>
                <a:gd name="T45" fmla="*/ 83 h 346"/>
                <a:gd name="T46" fmla="*/ 165 w 373"/>
                <a:gd name="T47" fmla="*/ 236 h 346"/>
                <a:gd name="T48" fmla="*/ 145 w 373"/>
                <a:gd name="T49" fmla="*/ 216 h 346"/>
                <a:gd name="T50" fmla="*/ 149 w 373"/>
                <a:gd name="T51" fmla="*/ 63 h 346"/>
                <a:gd name="T52" fmla="*/ 170 w 373"/>
                <a:gd name="T53" fmla="*/ 66 h 346"/>
                <a:gd name="T54" fmla="*/ 257 w 373"/>
                <a:gd name="T55" fmla="*/ 56 h 346"/>
                <a:gd name="T56" fmla="*/ 160 w 373"/>
                <a:gd name="T57" fmla="*/ 60 h 346"/>
                <a:gd name="T58" fmla="*/ 110 w 373"/>
                <a:gd name="T59" fmla="*/ 24 h 346"/>
                <a:gd name="T60" fmla="*/ 114 w 373"/>
                <a:gd name="T61" fmla="*/ 183 h 346"/>
                <a:gd name="T62" fmla="*/ 93 w 373"/>
                <a:gd name="T63" fmla="*/ 177 h 346"/>
                <a:gd name="T64" fmla="*/ 89 w 373"/>
                <a:gd name="T65" fmla="*/ 18 h 346"/>
                <a:gd name="T66" fmla="*/ 105 w 373"/>
                <a:gd name="T67" fmla="*/ 12 h 346"/>
                <a:gd name="T68" fmla="*/ 116 w 373"/>
                <a:gd name="T69" fmla="*/ 19 h 346"/>
                <a:gd name="T70" fmla="*/ 188 w 373"/>
                <a:gd name="T71" fmla="*/ 1 h 346"/>
                <a:gd name="T72" fmla="*/ 166 w 373"/>
                <a:gd name="T73" fmla="*/ 303 h 346"/>
                <a:gd name="T74" fmla="*/ 219 w 373"/>
                <a:gd name="T75" fmla="*/ 326 h 346"/>
                <a:gd name="T76" fmla="*/ 166 w 373"/>
                <a:gd name="T77" fmla="*/ 303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73" h="346">
                  <a:moveTo>
                    <a:pt x="56" y="104"/>
                  </a:moveTo>
                  <a:cubicBezTo>
                    <a:pt x="74" y="104"/>
                    <a:pt x="74" y="104"/>
                    <a:pt x="74" y="104"/>
                  </a:cubicBezTo>
                  <a:cubicBezTo>
                    <a:pt x="74" y="75"/>
                    <a:pt x="74" y="75"/>
                    <a:pt x="74" y="75"/>
                  </a:cubicBezTo>
                  <a:cubicBezTo>
                    <a:pt x="57" y="75"/>
                    <a:pt x="57" y="75"/>
                    <a:pt x="57" y="75"/>
                  </a:cubicBezTo>
                  <a:cubicBezTo>
                    <a:pt x="42" y="75"/>
                    <a:pt x="30" y="87"/>
                    <a:pt x="30" y="102"/>
                  </a:cubicBezTo>
                  <a:cubicBezTo>
                    <a:pt x="30" y="257"/>
                    <a:pt x="30" y="257"/>
                    <a:pt x="30" y="257"/>
                  </a:cubicBezTo>
                  <a:cubicBezTo>
                    <a:pt x="30" y="269"/>
                    <a:pt x="38" y="280"/>
                    <a:pt x="50" y="283"/>
                  </a:cubicBezTo>
                  <a:cubicBezTo>
                    <a:pt x="50" y="283"/>
                    <a:pt x="50" y="283"/>
                    <a:pt x="50" y="283"/>
                  </a:cubicBezTo>
                  <a:cubicBezTo>
                    <a:pt x="0" y="322"/>
                    <a:pt x="0" y="322"/>
                    <a:pt x="0" y="322"/>
                  </a:cubicBezTo>
                  <a:cubicBezTo>
                    <a:pt x="0" y="346"/>
                    <a:pt x="0" y="346"/>
                    <a:pt x="0" y="346"/>
                  </a:cubicBezTo>
                  <a:cubicBezTo>
                    <a:pt x="373" y="346"/>
                    <a:pt x="373" y="346"/>
                    <a:pt x="373" y="346"/>
                  </a:cubicBezTo>
                  <a:cubicBezTo>
                    <a:pt x="373" y="322"/>
                    <a:pt x="373" y="322"/>
                    <a:pt x="373" y="322"/>
                  </a:cubicBezTo>
                  <a:cubicBezTo>
                    <a:pt x="320" y="284"/>
                    <a:pt x="320" y="284"/>
                    <a:pt x="320" y="284"/>
                  </a:cubicBezTo>
                  <a:cubicBezTo>
                    <a:pt x="332" y="281"/>
                    <a:pt x="342" y="270"/>
                    <a:pt x="342" y="257"/>
                  </a:cubicBezTo>
                  <a:cubicBezTo>
                    <a:pt x="342" y="102"/>
                    <a:pt x="342" y="102"/>
                    <a:pt x="342" y="102"/>
                  </a:cubicBezTo>
                  <a:cubicBezTo>
                    <a:pt x="342" y="87"/>
                    <a:pt x="329" y="75"/>
                    <a:pt x="314" y="75"/>
                  </a:cubicBezTo>
                  <a:cubicBezTo>
                    <a:pt x="298" y="75"/>
                    <a:pt x="298" y="75"/>
                    <a:pt x="298" y="75"/>
                  </a:cubicBezTo>
                  <a:cubicBezTo>
                    <a:pt x="298" y="104"/>
                    <a:pt x="298" y="104"/>
                    <a:pt x="298" y="104"/>
                  </a:cubicBezTo>
                  <a:cubicBezTo>
                    <a:pt x="315" y="104"/>
                    <a:pt x="315" y="104"/>
                    <a:pt x="315" y="104"/>
                  </a:cubicBezTo>
                  <a:cubicBezTo>
                    <a:pt x="315" y="261"/>
                    <a:pt x="315" y="261"/>
                    <a:pt x="315" y="261"/>
                  </a:cubicBezTo>
                  <a:cubicBezTo>
                    <a:pt x="56" y="261"/>
                    <a:pt x="56" y="261"/>
                    <a:pt x="56" y="261"/>
                  </a:cubicBezTo>
                  <a:cubicBezTo>
                    <a:pt x="56" y="104"/>
                    <a:pt x="56" y="104"/>
                    <a:pt x="56" y="104"/>
                  </a:cubicBezTo>
                  <a:close/>
                  <a:moveTo>
                    <a:pt x="122" y="31"/>
                  </a:moveTo>
                  <a:cubicBezTo>
                    <a:pt x="212" y="19"/>
                    <a:pt x="212" y="19"/>
                    <a:pt x="212" y="19"/>
                  </a:cubicBezTo>
                  <a:cubicBezTo>
                    <a:pt x="219" y="18"/>
                    <a:pt x="226" y="24"/>
                    <a:pt x="226" y="31"/>
                  </a:cubicBezTo>
                  <a:cubicBezTo>
                    <a:pt x="226" y="35"/>
                    <a:pt x="226" y="35"/>
                    <a:pt x="226" y="35"/>
                  </a:cubicBezTo>
                  <a:cubicBezTo>
                    <a:pt x="141" y="46"/>
                    <a:pt x="141" y="46"/>
                    <a:pt x="141" y="46"/>
                  </a:cubicBezTo>
                  <a:cubicBezTo>
                    <a:pt x="135" y="47"/>
                    <a:pt x="132" y="51"/>
                    <a:pt x="132" y="59"/>
                  </a:cubicBezTo>
                  <a:cubicBezTo>
                    <a:pt x="132" y="184"/>
                    <a:pt x="132" y="184"/>
                    <a:pt x="132" y="184"/>
                  </a:cubicBezTo>
                  <a:cubicBezTo>
                    <a:pt x="122" y="186"/>
                    <a:pt x="122" y="186"/>
                    <a:pt x="122" y="186"/>
                  </a:cubicBezTo>
                  <a:cubicBezTo>
                    <a:pt x="122" y="31"/>
                    <a:pt x="122" y="31"/>
                    <a:pt x="122" y="31"/>
                  </a:cubicBezTo>
                  <a:close/>
                  <a:moveTo>
                    <a:pt x="195" y="101"/>
                  </a:moveTo>
                  <a:cubicBezTo>
                    <a:pt x="265" y="92"/>
                    <a:pt x="265" y="92"/>
                    <a:pt x="265" y="92"/>
                  </a:cubicBezTo>
                  <a:cubicBezTo>
                    <a:pt x="265" y="123"/>
                    <a:pt x="265" y="123"/>
                    <a:pt x="265" y="123"/>
                  </a:cubicBezTo>
                  <a:cubicBezTo>
                    <a:pt x="195" y="132"/>
                    <a:pt x="195" y="132"/>
                    <a:pt x="195" y="132"/>
                  </a:cubicBezTo>
                  <a:cubicBezTo>
                    <a:pt x="195" y="101"/>
                    <a:pt x="195" y="101"/>
                    <a:pt x="195" y="101"/>
                  </a:cubicBezTo>
                  <a:close/>
                  <a:moveTo>
                    <a:pt x="178" y="80"/>
                  </a:moveTo>
                  <a:cubicBezTo>
                    <a:pt x="267" y="68"/>
                    <a:pt x="267" y="68"/>
                    <a:pt x="267" y="68"/>
                  </a:cubicBezTo>
                  <a:cubicBezTo>
                    <a:pt x="275" y="67"/>
                    <a:pt x="281" y="72"/>
                    <a:pt x="281" y="80"/>
                  </a:cubicBezTo>
                  <a:cubicBezTo>
                    <a:pt x="281" y="208"/>
                    <a:pt x="281" y="208"/>
                    <a:pt x="281" y="208"/>
                  </a:cubicBezTo>
                  <a:cubicBezTo>
                    <a:pt x="281" y="215"/>
                    <a:pt x="275" y="222"/>
                    <a:pt x="267" y="223"/>
                  </a:cubicBezTo>
                  <a:cubicBezTo>
                    <a:pt x="178" y="235"/>
                    <a:pt x="178" y="235"/>
                    <a:pt x="178" y="235"/>
                  </a:cubicBezTo>
                  <a:cubicBezTo>
                    <a:pt x="178" y="80"/>
                    <a:pt x="178" y="80"/>
                    <a:pt x="178" y="80"/>
                  </a:cubicBezTo>
                  <a:close/>
                  <a:moveTo>
                    <a:pt x="149" y="63"/>
                  </a:moveTo>
                  <a:cubicBezTo>
                    <a:pt x="165" y="73"/>
                    <a:pt x="165" y="73"/>
                    <a:pt x="165" y="73"/>
                  </a:cubicBezTo>
                  <a:cubicBezTo>
                    <a:pt x="168" y="75"/>
                    <a:pt x="170" y="79"/>
                    <a:pt x="170" y="83"/>
                  </a:cubicBezTo>
                  <a:cubicBezTo>
                    <a:pt x="170" y="232"/>
                    <a:pt x="170" y="232"/>
                    <a:pt x="170" y="232"/>
                  </a:cubicBezTo>
                  <a:cubicBezTo>
                    <a:pt x="170" y="236"/>
                    <a:pt x="168" y="238"/>
                    <a:pt x="165" y="236"/>
                  </a:cubicBezTo>
                  <a:cubicBezTo>
                    <a:pt x="149" y="226"/>
                    <a:pt x="149" y="226"/>
                    <a:pt x="149" y="226"/>
                  </a:cubicBezTo>
                  <a:cubicBezTo>
                    <a:pt x="147" y="224"/>
                    <a:pt x="145" y="220"/>
                    <a:pt x="145" y="216"/>
                  </a:cubicBezTo>
                  <a:cubicBezTo>
                    <a:pt x="145" y="67"/>
                    <a:pt x="145" y="67"/>
                    <a:pt x="145" y="67"/>
                  </a:cubicBezTo>
                  <a:cubicBezTo>
                    <a:pt x="145" y="63"/>
                    <a:pt x="147" y="61"/>
                    <a:pt x="149" y="63"/>
                  </a:cubicBezTo>
                  <a:close/>
                  <a:moveTo>
                    <a:pt x="160" y="60"/>
                  </a:moveTo>
                  <a:cubicBezTo>
                    <a:pt x="170" y="66"/>
                    <a:pt x="170" y="66"/>
                    <a:pt x="170" y="66"/>
                  </a:cubicBezTo>
                  <a:cubicBezTo>
                    <a:pt x="171" y="67"/>
                    <a:pt x="171" y="67"/>
                    <a:pt x="171" y="67"/>
                  </a:cubicBezTo>
                  <a:cubicBezTo>
                    <a:pt x="257" y="56"/>
                    <a:pt x="257" y="56"/>
                    <a:pt x="257" y="56"/>
                  </a:cubicBezTo>
                  <a:cubicBezTo>
                    <a:pt x="255" y="52"/>
                    <a:pt x="250" y="49"/>
                    <a:pt x="244" y="50"/>
                  </a:cubicBezTo>
                  <a:cubicBezTo>
                    <a:pt x="160" y="60"/>
                    <a:pt x="160" y="60"/>
                    <a:pt x="160" y="60"/>
                  </a:cubicBezTo>
                  <a:close/>
                  <a:moveTo>
                    <a:pt x="93" y="14"/>
                  </a:moveTo>
                  <a:cubicBezTo>
                    <a:pt x="110" y="24"/>
                    <a:pt x="110" y="24"/>
                    <a:pt x="110" y="24"/>
                  </a:cubicBezTo>
                  <a:cubicBezTo>
                    <a:pt x="112" y="26"/>
                    <a:pt x="114" y="30"/>
                    <a:pt x="114" y="34"/>
                  </a:cubicBezTo>
                  <a:cubicBezTo>
                    <a:pt x="114" y="183"/>
                    <a:pt x="114" y="183"/>
                    <a:pt x="114" y="183"/>
                  </a:cubicBezTo>
                  <a:cubicBezTo>
                    <a:pt x="114" y="187"/>
                    <a:pt x="112" y="189"/>
                    <a:pt x="110" y="187"/>
                  </a:cubicBezTo>
                  <a:cubicBezTo>
                    <a:pt x="93" y="177"/>
                    <a:pt x="93" y="177"/>
                    <a:pt x="93" y="177"/>
                  </a:cubicBezTo>
                  <a:cubicBezTo>
                    <a:pt x="91" y="175"/>
                    <a:pt x="89" y="171"/>
                    <a:pt x="89" y="167"/>
                  </a:cubicBezTo>
                  <a:cubicBezTo>
                    <a:pt x="89" y="18"/>
                    <a:pt x="89" y="18"/>
                    <a:pt x="89" y="18"/>
                  </a:cubicBezTo>
                  <a:cubicBezTo>
                    <a:pt x="89" y="14"/>
                    <a:pt x="91" y="13"/>
                    <a:pt x="93" y="14"/>
                  </a:cubicBezTo>
                  <a:close/>
                  <a:moveTo>
                    <a:pt x="105" y="12"/>
                  </a:moveTo>
                  <a:cubicBezTo>
                    <a:pt x="114" y="18"/>
                    <a:pt x="114" y="18"/>
                    <a:pt x="114" y="18"/>
                  </a:cubicBezTo>
                  <a:cubicBezTo>
                    <a:pt x="115" y="18"/>
                    <a:pt x="115" y="18"/>
                    <a:pt x="116" y="19"/>
                  </a:cubicBezTo>
                  <a:cubicBezTo>
                    <a:pt x="202" y="8"/>
                    <a:pt x="202" y="8"/>
                    <a:pt x="202" y="8"/>
                  </a:cubicBezTo>
                  <a:cubicBezTo>
                    <a:pt x="199" y="3"/>
                    <a:pt x="194" y="0"/>
                    <a:pt x="188" y="1"/>
                  </a:cubicBezTo>
                  <a:cubicBezTo>
                    <a:pt x="105" y="12"/>
                    <a:pt x="105" y="12"/>
                    <a:pt x="105" y="12"/>
                  </a:cubicBezTo>
                  <a:close/>
                  <a:moveTo>
                    <a:pt x="166" y="303"/>
                  </a:moveTo>
                  <a:cubicBezTo>
                    <a:pt x="206" y="303"/>
                    <a:pt x="206" y="303"/>
                    <a:pt x="206" y="303"/>
                  </a:cubicBezTo>
                  <a:cubicBezTo>
                    <a:pt x="219" y="326"/>
                    <a:pt x="219" y="326"/>
                    <a:pt x="219" y="326"/>
                  </a:cubicBezTo>
                  <a:cubicBezTo>
                    <a:pt x="154" y="326"/>
                    <a:pt x="154" y="326"/>
                    <a:pt x="154" y="326"/>
                  </a:cubicBezTo>
                  <a:lnTo>
                    <a:pt x="166" y="30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10"/>
            <p:cNvSpPr>
              <a:spLocks noEditPoints="1"/>
            </p:cNvSpPr>
            <p:nvPr/>
          </p:nvSpPr>
          <p:spPr bwMode="auto">
            <a:xfrm>
              <a:off x="11254790" y="3079932"/>
              <a:ext cx="340526" cy="467688"/>
            </a:xfrm>
            <a:custGeom>
              <a:avLst/>
              <a:gdLst>
                <a:gd name="T0" fmla="*/ 162 w 292"/>
                <a:gd name="T1" fmla="*/ 274 h 400"/>
                <a:gd name="T2" fmla="*/ 281 w 292"/>
                <a:gd name="T3" fmla="*/ 206 h 400"/>
                <a:gd name="T4" fmla="*/ 288 w 292"/>
                <a:gd name="T5" fmla="*/ 219 h 400"/>
                <a:gd name="T6" fmla="*/ 153 w 292"/>
                <a:gd name="T7" fmla="*/ 141 h 400"/>
                <a:gd name="T8" fmla="*/ 125 w 292"/>
                <a:gd name="T9" fmla="*/ 64 h 400"/>
                <a:gd name="T10" fmla="*/ 150 w 292"/>
                <a:gd name="T11" fmla="*/ 51 h 400"/>
                <a:gd name="T12" fmla="*/ 152 w 292"/>
                <a:gd name="T13" fmla="*/ 38 h 400"/>
                <a:gd name="T14" fmla="*/ 147 w 292"/>
                <a:gd name="T15" fmla="*/ 51 h 400"/>
                <a:gd name="T16" fmla="*/ 98 w 292"/>
                <a:gd name="T17" fmla="*/ 5 h 400"/>
                <a:gd name="T18" fmla="*/ 155 w 292"/>
                <a:gd name="T19" fmla="*/ 38 h 400"/>
                <a:gd name="T20" fmla="*/ 168 w 292"/>
                <a:gd name="T21" fmla="*/ 29 h 400"/>
                <a:gd name="T22" fmla="*/ 160 w 292"/>
                <a:gd name="T23" fmla="*/ 53 h 400"/>
                <a:gd name="T24" fmla="*/ 182 w 292"/>
                <a:gd name="T25" fmla="*/ 64 h 400"/>
                <a:gd name="T26" fmla="*/ 153 w 292"/>
                <a:gd name="T27" fmla="*/ 141 h 400"/>
                <a:gd name="T28" fmla="*/ 129 w 292"/>
                <a:gd name="T29" fmla="*/ 83 h 400"/>
                <a:gd name="T30" fmla="*/ 122 w 292"/>
                <a:gd name="T31" fmla="*/ 122 h 400"/>
                <a:gd name="T32" fmla="*/ 141 w 292"/>
                <a:gd name="T33" fmla="*/ 71 h 400"/>
                <a:gd name="T34" fmla="*/ 133 w 292"/>
                <a:gd name="T35" fmla="*/ 78 h 400"/>
                <a:gd name="T36" fmla="*/ 282 w 292"/>
                <a:gd name="T37" fmla="*/ 187 h 400"/>
                <a:gd name="T38" fmla="*/ 279 w 292"/>
                <a:gd name="T39" fmla="*/ 183 h 400"/>
                <a:gd name="T40" fmla="*/ 163 w 292"/>
                <a:gd name="T41" fmla="*/ 245 h 400"/>
                <a:gd name="T42" fmla="*/ 161 w 292"/>
                <a:gd name="T43" fmla="*/ 218 h 400"/>
                <a:gd name="T44" fmla="*/ 168 w 292"/>
                <a:gd name="T45" fmla="*/ 219 h 400"/>
                <a:gd name="T46" fmla="*/ 284 w 292"/>
                <a:gd name="T47" fmla="*/ 153 h 400"/>
                <a:gd name="T48" fmla="*/ 213 w 292"/>
                <a:gd name="T49" fmla="*/ 104 h 400"/>
                <a:gd name="T50" fmla="*/ 153 w 292"/>
                <a:gd name="T51" fmla="*/ 156 h 400"/>
                <a:gd name="T52" fmla="*/ 94 w 292"/>
                <a:gd name="T53" fmla="*/ 97 h 400"/>
                <a:gd name="T54" fmla="*/ 32 w 292"/>
                <a:gd name="T55" fmla="*/ 119 h 400"/>
                <a:gd name="T56" fmla="*/ 31 w 292"/>
                <a:gd name="T57" fmla="*/ 131 h 400"/>
                <a:gd name="T58" fmla="*/ 161 w 292"/>
                <a:gd name="T59" fmla="*/ 218 h 400"/>
                <a:gd name="T60" fmla="*/ 159 w 292"/>
                <a:gd name="T61" fmla="*/ 232 h 400"/>
                <a:gd name="T62" fmla="*/ 27 w 292"/>
                <a:gd name="T63" fmla="*/ 137 h 400"/>
                <a:gd name="T64" fmla="*/ 17 w 292"/>
                <a:gd name="T65" fmla="*/ 139 h 400"/>
                <a:gd name="T66" fmla="*/ 17 w 292"/>
                <a:gd name="T67" fmla="*/ 189 h 400"/>
                <a:gd name="T68" fmla="*/ 148 w 292"/>
                <a:gd name="T69" fmla="*/ 281 h 400"/>
                <a:gd name="T70" fmla="*/ 159 w 292"/>
                <a:gd name="T71" fmla="*/ 274 h 400"/>
                <a:gd name="T72" fmla="*/ 159 w 292"/>
                <a:gd name="T73" fmla="*/ 232 h 400"/>
                <a:gd name="T74" fmla="*/ 152 w 292"/>
                <a:gd name="T75" fmla="*/ 391 h 400"/>
                <a:gd name="T76" fmla="*/ 271 w 292"/>
                <a:gd name="T77" fmla="*/ 323 h 400"/>
                <a:gd name="T78" fmla="*/ 277 w 292"/>
                <a:gd name="T79" fmla="*/ 336 h 400"/>
                <a:gd name="T80" fmla="*/ 155 w 292"/>
                <a:gd name="T81" fmla="*/ 363 h 400"/>
                <a:gd name="T82" fmla="*/ 272 w 292"/>
                <a:gd name="T83" fmla="*/ 301 h 400"/>
                <a:gd name="T84" fmla="*/ 153 w 292"/>
                <a:gd name="T85" fmla="*/ 359 h 400"/>
                <a:gd name="T86" fmla="*/ 155 w 292"/>
                <a:gd name="T87" fmla="*/ 363 h 400"/>
                <a:gd name="T88" fmla="*/ 158 w 292"/>
                <a:gd name="T89" fmla="*/ 336 h 400"/>
                <a:gd name="T90" fmla="*/ 271 w 292"/>
                <a:gd name="T91" fmla="*/ 280 h 400"/>
                <a:gd name="T92" fmla="*/ 271 w 292"/>
                <a:gd name="T93" fmla="*/ 267 h 400"/>
                <a:gd name="T94" fmla="*/ 178 w 292"/>
                <a:gd name="T95" fmla="*/ 290 h 400"/>
                <a:gd name="T96" fmla="*/ 43 w 292"/>
                <a:gd name="T97" fmla="*/ 226 h 400"/>
                <a:gd name="T98" fmla="*/ 18 w 292"/>
                <a:gd name="T99" fmla="*/ 246 h 400"/>
                <a:gd name="T100" fmla="*/ 21 w 292"/>
                <a:gd name="T101" fmla="*/ 248 h 400"/>
                <a:gd name="T102" fmla="*/ 149 w 292"/>
                <a:gd name="T103" fmla="*/ 349 h 400"/>
                <a:gd name="T104" fmla="*/ 149 w 292"/>
                <a:gd name="T105" fmla="*/ 391 h 400"/>
                <a:gd name="T106" fmla="*/ 138 w 292"/>
                <a:gd name="T107" fmla="*/ 398 h 400"/>
                <a:gd name="T108" fmla="*/ 7 w 292"/>
                <a:gd name="T109" fmla="*/ 306 h 400"/>
                <a:gd name="T110" fmla="*/ 6 w 292"/>
                <a:gd name="T111" fmla="*/ 256 h 400"/>
                <a:gd name="T112" fmla="*/ 17 w 292"/>
                <a:gd name="T113" fmla="*/ 254 h 400"/>
                <a:gd name="T114" fmla="*/ 149 w 292"/>
                <a:gd name="T115" fmla="*/ 34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2" h="400">
                  <a:moveTo>
                    <a:pt x="172" y="277"/>
                  </a:moveTo>
                  <a:cubicBezTo>
                    <a:pt x="168" y="279"/>
                    <a:pt x="164" y="277"/>
                    <a:pt x="162" y="274"/>
                  </a:cubicBezTo>
                  <a:cubicBezTo>
                    <a:pt x="161" y="271"/>
                    <a:pt x="162" y="266"/>
                    <a:pt x="165" y="265"/>
                  </a:cubicBezTo>
                  <a:cubicBezTo>
                    <a:pt x="281" y="206"/>
                    <a:pt x="281" y="206"/>
                    <a:pt x="281" y="206"/>
                  </a:cubicBezTo>
                  <a:cubicBezTo>
                    <a:pt x="285" y="204"/>
                    <a:pt x="289" y="206"/>
                    <a:pt x="291" y="209"/>
                  </a:cubicBezTo>
                  <a:cubicBezTo>
                    <a:pt x="292" y="213"/>
                    <a:pt x="291" y="217"/>
                    <a:pt x="288" y="219"/>
                  </a:cubicBezTo>
                  <a:cubicBezTo>
                    <a:pt x="172" y="277"/>
                    <a:pt x="172" y="277"/>
                    <a:pt x="172" y="277"/>
                  </a:cubicBezTo>
                  <a:close/>
                  <a:moveTo>
                    <a:pt x="153" y="141"/>
                  </a:moveTo>
                  <a:cubicBezTo>
                    <a:pt x="147" y="147"/>
                    <a:pt x="131" y="156"/>
                    <a:pt x="118" y="133"/>
                  </a:cubicBezTo>
                  <a:cubicBezTo>
                    <a:pt x="100" y="102"/>
                    <a:pt x="102" y="69"/>
                    <a:pt x="125" y="64"/>
                  </a:cubicBezTo>
                  <a:cubicBezTo>
                    <a:pt x="136" y="61"/>
                    <a:pt x="143" y="62"/>
                    <a:pt x="148" y="64"/>
                  </a:cubicBezTo>
                  <a:cubicBezTo>
                    <a:pt x="148" y="60"/>
                    <a:pt x="149" y="55"/>
                    <a:pt x="150" y="51"/>
                  </a:cubicBezTo>
                  <a:cubicBezTo>
                    <a:pt x="151" y="47"/>
                    <a:pt x="152" y="44"/>
                    <a:pt x="154" y="41"/>
                  </a:cubicBezTo>
                  <a:cubicBezTo>
                    <a:pt x="153" y="40"/>
                    <a:pt x="152" y="39"/>
                    <a:pt x="152" y="38"/>
                  </a:cubicBezTo>
                  <a:cubicBezTo>
                    <a:pt x="142" y="28"/>
                    <a:pt x="121" y="16"/>
                    <a:pt x="121" y="16"/>
                  </a:cubicBezTo>
                  <a:cubicBezTo>
                    <a:pt x="131" y="25"/>
                    <a:pt x="144" y="37"/>
                    <a:pt x="147" y="51"/>
                  </a:cubicBezTo>
                  <a:cubicBezTo>
                    <a:pt x="141" y="51"/>
                    <a:pt x="133" y="53"/>
                    <a:pt x="120" y="43"/>
                  </a:cubicBezTo>
                  <a:cubicBezTo>
                    <a:pt x="106" y="34"/>
                    <a:pt x="98" y="5"/>
                    <a:pt x="98" y="5"/>
                  </a:cubicBezTo>
                  <a:cubicBezTo>
                    <a:pt x="98" y="5"/>
                    <a:pt x="135" y="0"/>
                    <a:pt x="147" y="13"/>
                  </a:cubicBezTo>
                  <a:cubicBezTo>
                    <a:pt x="153" y="21"/>
                    <a:pt x="155" y="31"/>
                    <a:pt x="155" y="38"/>
                  </a:cubicBezTo>
                  <a:cubicBezTo>
                    <a:pt x="157" y="35"/>
                    <a:pt x="159" y="32"/>
                    <a:pt x="161" y="29"/>
                  </a:cubicBezTo>
                  <a:cubicBezTo>
                    <a:pt x="163" y="27"/>
                    <a:pt x="166" y="27"/>
                    <a:pt x="168" y="29"/>
                  </a:cubicBezTo>
                  <a:cubicBezTo>
                    <a:pt x="170" y="30"/>
                    <a:pt x="170" y="34"/>
                    <a:pt x="169" y="36"/>
                  </a:cubicBezTo>
                  <a:cubicBezTo>
                    <a:pt x="164" y="41"/>
                    <a:pt x="161" y="47"/>
                    <a:pt x="160" y="53"/>
                  </a:cubicBezTo>
                  <a:cubicBezTo>
                    <a:pt x="159" y="57"/>
                    <a:pt x="158" y="61"/>
                    <a:pt x="158" y="65"/>
                  </a:cubicBezTo>
                  <a:cubicBezTo>
                    <a:pt x="163" y="63"/>
                    <a:pt x="171" y="61"/>
                    <a:pt x="182" y="64"/>
                  </a:cubicBezTo>
                  <a:cubicBezTo>
                    <a:pt x="205" y="69"/>
                    <a:pt x="207" y="102"/>
                    <a:pt x="189" y="133"/>
                  </a:cubicBezTo>
                  <a:cubicBezTo>
                    <a:pt x="175" y="156"/>
                    <a:pt x="160" y="147"/>
                    <a:pt x="153" y="141"/>
                  </a:cubicBezTo>
                  <a:close/>
                  <a:moveTo>
                    <a:pt x="122" y="122"/>
                  </a:moveTo>
                  <a:cubicBezTo>
                    <a:pt x="122" y="106"/>
                    <a:pt x="124" y="92"/>
                    <a:pt x="129" y="83"/>
                  </a:cubicBezTo>
                  <a:cubicBezTo>
                    <a:pt x="122" y="78"/>
                    <a:pt x="122" y="78"/>
                    <a:pt x="122" y="78"/>
                  </a:cubicBezTo>
                  <a:cubicBezTo>
                    <a:pt x="112" y="86"/>
                    <a:pt x="113" y="100"/>
                    <a:pt x="122" y="122"/>
                  </a:cubicBezTo>
                  <a:close/>
                  <a:moveTo>
                    <a:pt x="133" y="78"/>
                  </a:moveTo>
                  <a:cubicBezTo>
                    <a:pt x="135" y="75"/>
                    <a:pt x="138" y="73"/>
                    <a:pt x="141" y="71"/>
                  </a:cubicBezTo>
                  <a:cubicBezTo>
                    <a:pt x="136" y="71"/>
                    <a:pt x="131" y="73"/>
                    <a:pt x="127" y="74"/>
                  </a:cubicBezTo>
                  <a:cubicBezTo>
                    <a:pt x="133" y="78"/>
                    <a:pt x="133" y="78"/>
                    <a:pt x="133" y="78"/>
                  </a:cubicBezTo>
                  <a:close/>
                  <a:moveTo>
                    <a:pt x="166" y="246"/>
                  </a:moveTo>
                  <a:cubicBezTo>
                    <a:pt x="282" y="187"/>
                    <a:pt x="282" y="187"/>
                    <a:pt x="282" y="187"/>
                  </a:cubicBezTo>
                  <a:cubicBezTo>
                    <a:pt x="283" y="187"/>
                    <a:pt x="283" y="185"/>
                    <a:pt x="283" y="184"/>
                  </a:cubicBezTo>
                  <a:cubicBezTo>
                    <a:pt x="282" y="183"/>
                    <a:pt x="281" y="182"/>
                    <a:pt x="279" y="183"/>
                  </a:cubicBezTo>
                  <a:cubicBezTo>
                    <a:pt x="164" y="241"/>
                    <a:pt x="164" y="241"/>
                    <a:pt x="164" y="241"/>
                  </a:cubicBezTo>
                  <a:cubicBezTo>
                    <a:pt x="163" y="242"/>
                    <a:pt x="162" y="243"/>
                    <a:pt x="163" y="245"/>
                  </a:cubicBezTo>
                  <a:cubicBezTo>
                    <a:pt x="163" y="246"/>
                    <a:pt x="165" y="246"/>
                    <a:pt x="166" y="246"/>
                  </a:cubicBezTo>
                  <a:close/>
                  <a:moveTo>
                    <a:pt x="161" y="218"/>
                  </a:moveTo>
                  <a:cubicBezTo>
                    <a:pt x="163" y="220"/>
                    <a:pt x="166" y="220"/>
                    <a:pt x="168" y="219"/>
                  </a:cubicBezTo>
                  <a:cubicBezTo>
                    <a:pt x="168" y="219"/>
                    <a:pt x="168" y="219"/>
                    <a:pt x="168" y="219"/>
                  </a:cubicBezTo>
                  <a:cubicBezTo>
                    <a:pt x="281" y="163"/>
                    <a:pt x="281" y="163"/>
                    <a:pt x="281" y="163"/>
                  </a:cubicBezTo>
                  <a:cubicBezTo>
                    <a:pt x="284" y="161"/>
                    <a:pt x="286" y="157"/>
                    <a:pt x="284" y="153"/>
                  </a:cubicBezTo>
                  <a:cubicBezTo>
                    <a:pt x="283" y="152"/>
                    <a:pt x="282" y="151"/>
                    <a:pt x="281" y="150"/>
                  </a:cubicBezTo>
                  <a:cubicBezTo>
                    <a:pt x="213" y="104"/>
                    <a:pt x="213" y="104"/>
                    <a:pt x="213" y="104"/>
                  </a:cubicBezTo>
                  <a:cubicBezTo>
                    <a:pt x="211" y="117"/>
                    <a:pt x="206" y="129"/>
                    <a:pt x="200" y="139"/>
                  </a:cubicBezTo>
                  <a:cubicBezTo>
                    <a:pt x="189" y="159"/>
                    <a:pt x="171" y="166"/>
                    <a:pt x="153" y="156"/>
                  </a:cubicBezTo>
                  <a:cubicBezTo>
                    <a:pt x="136" y="166"/>
                    <a:pt x="118" y="159"/>
                    <a:pt x="107" y="139"/>
                  </a:cubicBezTo>
                  <a:cubicBezTo>
                    <a:pt x="100" y="126"/>
                    <a:pt x="94" y="111"/>
                    <a:pt x="94" y="97"/>
                  </a:cubicBezTo>
                  <a:cubicBezTo>
                    <a:pt x="93" y="95"/>
                    <a:pt x="93" y="93"/>
                    <a:pt x="94" y="90"/>
                  </a:cubicBezTo>
                  <a:cubicBezTo>
                    <a:pt x="32" y="119"/>
                    <a:pt x="32" y="119"/>
                    <a:pt x="32" y="119"/>
                  </a:cubicBezTo>
                  <a:cubicBezTo>
                    <a:pt x="29" y="121"/>
                    <a:pt x="27" y="125"/>
                    <a:pt x="29" y="128"/>
                  </a:cubicBezTo>
                  <a:cubicBezTo>
                    <a:pt x="29" y="130"/>
                    <a:pt x="30" y="131"/>
                    <a:pt x="31" y="131"/>
                  </a:cubicBezTo>
                  <a:cubicBezTo>
                    <a:pt x="31" y="131"/>
                    <a:pt x="31" y="131"/>
                    <a:pt x="31" y="131"/>
                  </a:cubicBezTo>
                  <a:cubicBezTo>
                    <a:pt x="161" y="218"/>
                    <a:pt x="161" y="218"/>
                    <a:pt x="161" y="218"/>
                  </a:cubicBezTo>
                  <a:close/>
                  <a:moveTo>
                    <a:pt x="159" y="232"/>
                  </a:moveTo>
                  <a:cubicBezTo>
                    <a:pt x="159" y="232"/>
                    <a:pt x="159" y="232"/>
                    <a:pt x="159" y="232"/>
                  </a:cubicBezTo>
                  <a:cubicBezTo>
                    <a:pt x="161" y="229"/>
                    <a:pt x="160" y="225"/>
                    <a:pt x="157" y="223"/>
                  </a:cubicBezTo>
                  <a:cubicBezTo>
                    <a:pt x="27" y="137"/>
                    <a:pt x="27" y="137"/>
                    <a:pt x="27" y="137"/>
                  </a:cubicBezTo>
                  <a:cubicBezTo>
                    <a:pt x="27" y="136"/>
                    <a:pt x="26" y="136"/>
                    <a:pt x="26" y="136"/>
                  </a:cubicBezTo>
                  <a:cubicBezTo>
                    <a:pt x="22" y="134"/>
                    <a:pt x="18" y="136"/>
                    <a:pt x="17" y="139"/>
                  </a:cubicBezTo>
                  <a:cubicBezTo>
                    <a:pt x="12" y="149"/>
                    <a:pt x="11" y="157"/>
                    <a:pt x="11" y="166"/>
                  </a:cubicBezTo>
                  <a:cubicBezTo>
                    <a:pt x="11" y="174"/>
                    <a:pt x="14" y="182"/>
                    <a:pt x="17" y="189"/>
                  </a:cubicBezTo>
                  <a:cubicBezTo>
                    <a:pt x="18" y="190"/>
                    <a:pt x="18" y="192"/>
                    <a:pt x="20" y="192"/>
                  </a:cubicBezTo>
                  <a:cubicBezTo>
                    <a:pt x="148" y="281"/>
                    <a:pt x="148" y="281"/>
                    <a:pt x="148" y="281"/>
                  </a:cubicBezTo>
                  <a:cubicBezTo>
                    <a:pt x="150" y="283"/>
                    <a:pt x="153" y="283"/>
                    <a:pt x="155" y="282"/>
                  </a:cubicBezTo>
                  <a:cubicBezTo>
                    <a:pt x="159" y="281"/>
                    <a:pt x="161" y="277"/>
                    <a:pt x="159" y="274"/>
                  </a:cubicBezTo>
                  <a:cubicBezTo>
                    <a:pt x="157" y="267"/>
                    <a:pt x="155" y="260"/>
                    <a:pt x="154" y="253"/>
                  </a:cubicBezTo>
                  <a:cubicBezTo>
                    <a:pt x="154" y="246"/>
                    <a:pt x="155" y="239"/>
                    <a:pt x="159" y="232"/>
                  </a:cubicBezTo>
                  <a:close/>
                  <a:moveTo>
                    <a:pt x="161" y="394"/>
                  </a:moveTo>
                  <a:cubicBezTo>
                    <a:pt x="158" y="396"/>
                    <a:pt x="154" y="394"/>
                    <a:pt x="152" y="391"/>
                  </a:cubicBezTo>
                  <a:cubicBezTo>
                    <a:pt x="150" y="388"/>
                    <a:pt x="152" y="383"/>
                    <a:pt x="155" y="382"/>
                  </a:cubicBezTo>
                  <a:cubicBezTo>
                    <a:pt x="271" y="323"/>
                    <a:pt x="271" y="323"/>
                    <a:pt x="271" y="323"/>
                  </a:cubicBezTo>
                  <a:cubicBezTo>
                    <a:pt x="274" y="322"/>
                    <a:pt x="279" y="323"/>
                    <a:pt x="280" y="326"/>
                  </a:cubicBezTo>
                  <a:cubicBezTo>
                    <a:pt x="282" y="330"/>
                    <a:pt x="281" y="334"/>
                    <a:pt x="277" y="336"/>
                  </a:cubicBezTo>
                  <a:cubicBezTo>
                    <a:pt x="161" y="394"/>
                    <a:pt x="161" y="394"/>
                    <a:pt x="161" y="394"/>
                  </a:cubicBezTo>
                  <a:close/>
                  <a:moveTo>
                    <a:pt x="155" y="363"/>
                  </a:moveTo>
                  <a:cubicBezTo>
                    <a:pt x="271" y="304"/>
                    <a:pt x="271" y="304"/>
                    <a:pt x="271" y="304"/>
                  </a:cubicBezTo>
                  <a:cubicBezTo>
                    <a:pt x="272" y="304"/>
                    <a:pt x="273" y="302"/>
                    <a:pt x="272" y="301"/>
                  </a:cubicBezTo>
                  <a:cubicBezTo>
                    <a:pt x="272" y="300"/>
                    <a:pt x="270" y="300"/>
                    <a:pt x="269" y="300"/>
                  </a:cubicBezTo>
                  <a:cubicBezTo>
                    <a:pt x="153" y="359"/>
                    <a:pt x="153" y="359"/>
                    <a:pt x="153" y="359"/>
                  </a:cubicBezTo>
                  <a:cubicBezTo>
                    <a:pt x="152" y="359"/>
                    <a:pt x="152" y="361"/>
                    <a:pt x="152" y="362"/>
                  </a:cubicBezTo>
                  <a:cubicBezTo>
                    <a:pt x="153" y="363"/>
                    <a:pt x="154" y="363"/>
                    <a:pt x="155" y="363"/>
                  </a:cubicBezTo>
                  <a:close/>
                  <a:moveTo>
                    <a:pt x="151" y="335"/>
                  </a:moveTo>
                  <a:cubicBezTo>
                    <a:pt x="153" y="337"/>
                    <a:pt x="156" y="337"/>
                    <a:pt x="158" y="336"/>
                  </a:cubicBezTo>
                  <a:cubicBezTo>
                    <a:pt x="158" y="336"/>
                    <a:pt x="158" y="336"/>
                    <a:pt x="158" y="336"/>
                  </a:cubicBezTo>
                  <a:cubicBezTo>
                    <a:pt x="271" y="280"/>
                    <a:pt x="271" y="280"/>
                    <a:pt x="271" y="280"/>
                  </a:cubicBezTo>
                  <a:cubicBezTo>
                    <a:pt x="274" y="278"/>
                    <a:pt x="275" y="274"/>
                    <a:pt x="274" y="270"/>
                  </a:cubicBezTo>
                  <a:cubicBezTo>
                    <a:pt x="273" y="269"/>
                    <a:pt x="272" y="268"/>
                    <a:pt x="271" y="267"/>
                  </a:cubicBezTo>
                  <a:cubicBezTo>
                    <a:pt x="250" y="254"/>
                    <a:pt x="250" y="254"/>
                    <a:pt x="250" y="254"/>
                  </a:cubicBezTo>
                  <a:cubicBezTo>
                    <a:pt x="178" y="290"/>
                    <a:pt x="178" y="290"/>
                    <a:pt x="178" y="290"/>
                  </a:cubicBezTo>
                  <a:cubicBezTo>
                    <a:pt x="171" y="295"/>
                    <a:pt x="151" y="301"/>
                    <a:pt x="140" y="293"/>
                  </a:cubicBezTo>
                  <a:cubicBezTo>
                    <a:pt x="43" y="226"/>
                    <a:pt x="43" y="226"/>
                    <a:pt x="43" y="226"/>
                  </a:cubicBezTo>
                  <a:cubicBezTo>
                    <a:pt x="22" y="236"/>
                    <a:pt x="22" y="236"/>
                    <a:pt x="22" y="236"/>
                  </a:cubicBezTo>
                  <a:cubicBezTo>
                    <a:pt x="18" y="238"/>
                    <a:pt x="17" y="242"/>
                    <a:pt x="18" y="246"/>
                  </a:cubicBezTo>
                  <a:cubicBezTo>
                    <a:pt x="19" y="247"/>
                    <a:pt x="20" y="248"/>
                    <a:pt x="21" y="248"/>
                  </a:cubicBezTo>
                  <a:cubicBezTo>
                    <a:pt x="21" y="248"/>
                    <a:pt x="21" y="248"/>
                    <a:pt x="21" y="248"/>
                  </a:cubicBezTo>
                  <a:cubicBezTo>
                    <a:pt x="151" y="335"/>
                    <a:pt x="151" y="335"/>
                    <a:pt x="151" y="335"/>
                  </a:cubicBezTo>
                  <a:close/>
                  <a:moveTo>
                    <a:pt x="149" y="349"/>
                  </a:moveTo>
                  <a:cubicBezTo>
                    <a:pt x="145" y="356"/>
                    <a:pt x="144" y="363"/>
                    <a:pt x="144" y="370"/>
                  </a:cubicBezTo>
                  <a:cubicBezTo>
                    <a:pt x="144" y="377"/>
                    <a:pt x="146" y="384"/>
                    <a:pt x="149" y="391"/>
                  </a:cubicBezTo>
                  <a:cubicBezTo>
                    <a:pt x="150" y="394"/>
                    <a:pt x="149" y="398"/>
                    <a:pt x="145" y="400"/>
                  </a:cubicBezTo>
                  <a:cubicBezTo>
                    <a:pt x="143" y="400"/>
                    <a:pt x="140" y="400"/>
                    <a:pt x="138" y="398"/>
                  </a:cubicBezTo>
                  <a:cubicBezTo>
                    <a:pt x="9" y="309"/>
                    <a:pt x="9" y="309"/>
                    <a:pt x="9" y="309"/>
                  </a:cubicBezTo>
                  <a:cubicBezTo>
                    <a:pt x="8" y="309"/>
                    <a:pt x="7" y="308"/>
                    <a:pt x="7" y="306"/>
                  </a:cubicBezTo>
                  <a:cubicBezTo>
                    <a:pt x="3" y="299"/>
                    <a:pt x="1" y="291"/>
                    <a:pt x="1" y="283"/>
                  </a:cubicBezTo>
                  <a:cubicBezTo>
                    <a:pt x="0" y="274"/>
                    <a:pt x="2" y="266"/>
                    <a:pt x="6" y="256"/>
                  </a:cubicBezTo>
                  <a:cubicBezTo>
                    <a:pt x="8" y="253"/>
                    <a:pt x="12" y="251"/>
                    <a:pt x="16" y="253"/>
                  </a:cubicBezTo>
                  <a:cubicBezTo>
                    <a:pt x="16" y="253"/>
                    <a:pt x="16" y="253"/>
                    <a:pt x="17" y="254"/>
                  </a:cubicBezTo>
                  <a:cubicBezTo>
                    <a:pt x="146" y="340"/>
                    <a:pt x="146" y="340"/>
                    <a:pt x="146" y="340"/>
                  </a:cubicBezTo>
                  <a:cubicBezTo>
                    <a:pt x="149" y="342"/>
                    <a:pt x="150" y="346"/>
                    <a:pt x="149" y="34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11"/>
            <p:cNvSpPr>
              <a:spLocks noEditPoints="1"/>
            </p:cNvSpPr>
            <p:nvPr/>
          </p:nvSpPr>
          <p:spPr bwMode="auto">
            <a:xfrm>
              <a:off x="11188152" y="2077919"/>
              <a:ext cx="454849" cy="357644"/>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2"/>
            <p:cNvSpPr>
              <a:spLocks noEditPoints="1"/>
            </p:cNvSpPr>
            <p:nvPr/>
          </p:nvSpPr>
          <p:spPr bwMode="auto">
            <a:xfrm>
              <a:off x="11189375" y="2533991"/>
              <a:ext cx="417557" cy="446290"/>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13"/>
            <p:cNvSpPr>
              <a:spLocks noEditPoints="1"/>
            </p:cNvSpPr>
            <p:nvPr/>
          </p:nvSpPr>
          <p:spPr bwMode="auto">
            <a:xfrm>
              <a:off x="10120724" y="2126828"/>
              <a:ext cx="411443" cy="250045"/>
            </a:xfrm>
            <a:custGeom>
              <a:avLst/>
              <a:gdLst>
                <a:gd name="T0" fmla="*/ 0 w 353"/>
                <a:gd name="T1" fmla="*/ 0 h 214"/>
                <a:gd name="T2" fmla="*/ 340 w 353"/>
                <a:gd name="T3" fmla="*/ 0 h 214"/>
                <a:gd name="T4" fmla="*/ 340 w 353"/>
                <a:gd name="T5" fmla="*/ 14 h 214"/>
                <a:gd name="T6" fmla="*/ 340 w 353"/>
                <a:gd name="T7" fmla="*/ 41 h 214"/>
                <a:gd name="T8" fmla="*/ 340 w 353"/>
                <a:gd name="T9" fmla="*/ 115 h 214"/>
                <a:gd name="T10" fmla="*/ 349 w 353"/>
                <a:gd name="T11" fmla="*/ 130 h 214"/>
                <a:gd name="T12" fmla="*/ 344 w 353"/>
                <a:gd name="T13" fmla="*/ 142 h 214"/>
                <a:gd name="T14" fmla="*/ 353 w 353"/>
                <a:gd name="T15" fmla="*/ 198 h 214"/>
                <a:gd name="T16" fmla="*/ 329 w 353"/>
                <a:gd name="T17" fmla="*/ 198 h 214"/>
                <a:gd name="T18" fmla="*/ 325 w 353"/>
                <a:gd name="T19" fmla="*/ 177 h 214"/>
                <a:gd name="T20" fmla="*/ 319 w 353"/>
                <a:gd name="T21" fmla="*/ 198 h 214"/>
                <a:gd name="T22" fmla="*/ 313 w 353"/>
                <a:gd name="T23" fmla="*/ 198 h 214"/>
                <a:gd name="T24" fmla="*/ 321 w 353"/>
                <a:gd name="T25" fmla="*/ 142 h 214"/>
                <a:gd name="T26" fmla="*/ 316 w 353"/>
                <a:gd name="T27" fmla="*/ 130 h 214"/>
                <a:gd name="T28" fmla="*/ 325 w 353"/>
                <a:gd name="T29" fmla="*/ 115 h 214"/>
                <a:gd name="T30" fmla="*/ 325 w 353"/>
                <a:gd name="T31" fmla="*/ 41 h 214"/>
                <a:gd name="T32" fmla="*/ 0 w 353"/>
                <a:gd name="T33" fmla="*/ 41 h 214"/>
                <a:gd name="T34" fmla="*/ 0 w 353"/>
                <a:gd name="T35" fmla="*/ 0 h 214"/>
                <a:gd name="T36" fmla="*/ 49 w 353"/>
                <a:gd name="T37" fmla="*/ 66 h 214"/>
                <a:gd name="T38" fmla="*/ 48 w 353"/>
                <a:gd name="T39" fmla="*/ 180 h 214"/>
                <a:gd name="T40" fmla="*/ 175 w 353"/>
                <a:gd name="T41" fmla="*/ 214 h 214"/>
                <a:gd name="T42" fmla="*/ 299 w 353"/>
                <a:gd name="T43" fmla="*/ 180 h 214"/>
                <a:gd name="T44" fmla="*/ 299 w 353"/>
                <a:gd name="T45" fmla="*/ 66 h 214"/>
                <a:gd name="T46" fmla="*/ 49 w 353"/>
                <a:gd name="T47" fmla="*/ 6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3" h="214">
                  <a:moveTo>
                    <a:pt x="0" y="0"/>
                  </a:moveTo>
                  <a:cubicBezTo>
                    <a:pt x="340" y="0"/>
                    <a:pt x="340" y="0"/>
                    <a:pt x="340" y="0"/>
                  </a:cubicBezTo>
                  <a:cubicBezTo>
                    <a:pt x="340" y="14"/>
                    <a:pt x="340" y="14"/>
                    <a:pt x="340" y="14"/>
                  </a:cubicBezTo>
                  <a:cubicBezTo>
                    <a:pt x="340" y="41"/>
                    <a:pt x="340" y="41"/>
                    <a:pt x="340" y="41"/>
                  </a:cubicBezTo>
                  <a:cubicBezTo>
                    <a:pt x="340" y="115"/>
                    <a:pt x="340" y="115"/>
                    <a:pt x="340" y="115"/>
                  </a:cubicBezTo>
                  <a:cubicBezTo>
                    <a:pt x="345" y="118"/>
                    <a:pt x="349" y="123"/>
                    <a:pt x="349" y="130"/>
                  </a:cubicBezTo>
                  <a:cubicBezTo>
                    <a:pt x="349" y="135"/>
                    <a:pt x="347" y="139"/>
                    <a:pt x="344" y="142"/>
                  </a:cubicBezTo>
                  <a:cubicBezTo>
                    <a:pt x="353" y="198"/>
                    <a:pt x="353" y="198"/>
                    <a:pt x="353" y="198"/>
                  </a:cubicBezTo>
                  <a:cubicBezTo>
                    <a:pt x="329" y="198"/>
                    <a:pt x="329" y="198"/>
                    <a:pt x="329" y="198"/>
                  </a:cubicBezTo>
                  <a:cubicBezTo>
                    <a:pt x="325" y="177"/>
                    <a:pt x="325" y="177"/>
                    <a:pt x="325" y="177"/>
                  </a:cubicBezTo>
                  <a:cubicBezTo>
                    <a:pt x="319" y="198"/>
                    <a:pt x="319" y="198"/>
                    <a:pt x="319" y="198"/>
                  </a:cubicBezTo>
                  <a:cubicBezTo>
                    <a:pt x="313" y="198"/>
                    <a:pt x="313" y="198"/>
                    <a:pt x="313" y="198"/>
                  </a:cubicBezTo>
                  <a:cubicBezTo>
                    <a:pt x="321" y="142"/>
                    <a:pt x="321" y="142"/>
                    <a:pt x="321" y="142"/>
                  </a:cubicBezTo>
                  <a:cubicBezTo>
                    <a:pt x="318" y="139"/>
                    <a:pt x="316" y="135"/>
                    <a:pt x="316" y="130"/>
                  </a:cubicBezTo>
                  <a:cubicBezTo>
                    <a:pt x="316" y="123"/>
                    <a:pt x="320" y="118"/>
                    <a:pt x="325" y="115"/>
                  </a:cubicBezTo>
                  <a:cubicBezTo>
                    <a:pt x="325" y="41"/>
                    <a:pt x="325" y="41"/>
                    <a:pt x="325" y="41"/>
                  </a:cubicBezTo>
                  <a:cubicBezTo>
                    <a:pt x="0" y="41"/>
                    <a:pt x="0" y="41"/>
                    <a:pt x="0" y="41"/>
                  </a:cubicBezTo>
                  <a:cubicBezTo>
                    <a:pt x="0" y="0"/>
                    <a:pt x="0" y="0"/>
                    <a:pt x="0" y="0"/>
                  </a:cubicBezTo>
                  <a:close/>
                  <a:moveTo>
                    <a:pt x="49" y="66"/>
                  </a:moveTo>
                  <a:cubicBezTo>
                    <a:pt x="48" y="180"/>
                    <a:pt x="48" y="180"/>
                    <a:pt x="48" y="180"/>
                  </a:cubicBezTo>
                  <a:cubicBezTo>
                    <a:pt x="98" y="179"/>
                    <a:pt x="138" y="194"/>
                    <a:pt x="175" y="214"/>
                  </a:cubicBezTo>
                  <a:cubicBezTo>
                    <a:pt x="206" y="191"/>
                    <a:pt x="246" y="178"/>
                    <a:pt x="299" y="180"/>
                  </a:cubicBezTo>
                  <a:cubicBezTo>
                    <a:pt x="299" y="142"/>
                    <a:pt x="299" y="104"/>
                    <a:pt x="299" y="66"/>
                  </a:cubicBezTo>
                  <a:lnTo>
                    <a:pt x="49" y="66"/>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14"/>
            <p:cNvSpPr>
              <a:spLocks noEditPoints="1"/>
            </p:cNvSpPr>
            <p:nvPr/>
          </p:nvSpPr>
          <p:spPr bwMode="auto">
            <a:xfrm>
              <a:off x="11729203" y="3125172"/>
              <a:ext cx="438343" cy="376596"/>
            </a:xfrm>
            <a:custGeom>
              <a:avLst/>
              <a:gdLst>
                <a:gd name="T0" fmla="*/ 237 w 376"/>
                <a:gd name="T1" fmla="*/ 46 h 322"/>
                <a:gd name="T2" fmla="*/ 327 w 376"/>
                <a:gd name="T3" fmla="*/ 13 h 322"/>
                <a:gd name="T4" fmla="*/ 376 w 376"/>
                <a:gd name="T5" fmla="*/ 46 h 322"/>
                <a:gd name="T6" fmla="*/ 376 w 376"/>
                <a:gd name="T7" fmla="*/ 209 h 322"/>
                <a:gd name="T8" fmla="*/ 340 w 376"/>
                <a:gd name="T9" fmla="*/ 236 h 322"/>
                <a:gd name="T10" fmla="*/ 341 w 376"/>
                <a:gd name="T11" fmla="*/ 250 h 322"/>
                <a:gd name="T12" fmla="*/ 318 w 376"/>
                <a:gd name="T13" fmla="*/ 250 h 322"/>
                <a:gd name="T14" fmla="*/ 198 w 376"/>
                <a:gd name="T15" fmla="*/ 322 h 322"/>
                <a:gd name="T16" fmla="*/ 185 w 376"/>
                <a:gd name="T17" fmla="*/ 236 h 322"/>
                <a:gd name="T18" fmla="*/ 169 w 376"/>
                <a:gd name="T19" fmla="*/ 209 h 322"/>
                <a:gd name="T20" fmla="*/ 192 w 376"/>
                <a:gd name="T21" fmla="*/ 186 h 322"/>
                <a:gd name="T22" fmla="*/ 192 w 376"/>
                <a:gd name="T23" fmla="*/ 69 h 322"/>
                <a:gd name="T24" fmla="*/ 169 w 376"/>
                <a:gd name="T25" fmla="*/ 58 h 322"/>
                <a:gd name="T26" fmla="*/ 214 w 376"/>
                <a:gd name="T27" fmla="*/ 46 h 322"/>
                <a:gd name="T28" fmla="*/ 236 w 376"/>
                <a:gd name="T29" fmla="*/ 138 h 322"/>
                <a:gd name="T30" fmla="*/ 235 w 376"/>
                <a:gd name="T31" fmla="*/ 121 h 322"/>
                <a:gd name="T32" fmla="*/ 226 w 376"/>
                <a:gd name="T33" fmla="*/ 102 h 322"/>
                <a:gd name="T34" fmla="*/ 215 w 376"/>
                <a:gd name="T35" fmla="*/ 96 h 322"/>
                <a:gd name="T36" fmla="*/ 342 w 376"/>
                <a:gd name="T37" fmla="*/ 118 h 322"/>
                <a:gd name="T38" fmla="*/ 342 w 376"/>
                <a:gd name="T39" fmla="*/ 99 h 322"/>
                <a:gd name="T40" fmla="*/ 334 w 376"/>
                <a:gd name="T41" fmla="*/ 86 h 322"/>
                <a:gd name="T42" fmla="*/ 333 w 376"/>
                <a:gd name="T43" fmla="*/ 98 h 322"/>
                <a:gd name="T44" fmla="*/ 336 w 376"/>
                <a:gd name="T45" fmla="*/ 93 h 322"/>
                <a:gd name="T46" fmla="*/ 326 w 376"/>
                <a:gd name="T47" fmla="*/ 118 h 322"/>
                <a:gd name="T48" fmla="*/ 299 w 376"/>
                <a:gd name="T49" fmla="*/ 110 h 322"/>
                <a:gd name="T50" fmla="*/ 285 w 376"/>
                <a:gd name="T51" fmla="*/ 107 h 322"/>
                <a:gd name="T52" fmla="*/ 273 w 376"/>
                <a:gd name="T53" fmla="*/ 105 h 322"/>
                <a:gd name="T54" fmla="*/ 273 w 376"/>
                <a:gd name="T55" fmla="*/ 144 h 322"/>
                <a:gd name="T56" fmla="*/ 277 w 376"/>
                <a:gd name="T57" fmla="*/ 113 h 322"/>
                <a:gd name="T58" fmla="*/ 286 w 376"/>
                <a:gd name="T59" fmla="*/ 113 h 322"/>
                <a:gd name="T60" fmla="*/ 289 w 376"/>
                <a:gd name="T61" fmla="*/ 144 h 322"/>
                <a:gd name="T62" fmla="*/ 323 w 376"/>
                <a:gd name="T63" fmla="*/ 112 h 322"/>
                <a:gd name="T64" fmla="*/ 301 w 376"/>
                <a:gd name="T65" fmla="*/ 136 h 322"/>
                <a:gd name="T66" fmla="*/ 323 w 376"/>
                <a:gd name="T67" fmla="*/ 127 h 322"/>
                <a:gd name="T68" fmla="*/ 312 w 376"/>
                <a:gd name="T69" fmla="*/ 138 h 322"/>
                <a:gd name="T70" fmla="*/ 312 w 376"/>
                <a:gd name="T71" fmla="*/ 111 h 322"/>
                <a:gd name="T72" fmla="*/ 323 w 376"/>
                <a:gd name="T73" fmla="*/ 122 h 322"/>
                <a:gd name="T74" fmla="*/ 237 w 376"/>
                <a:gd name="T75" fmla="*/ 116 h 322"/>
                <a:gd name="T76" fmla="*/ 261 w 376"/>
                <a:gd name="T77" fmla="*/ 133 h 322"/>
                <a:gd name="T78" fmla="*/ 237 w 376"/>
                <a:gd name="T79" fmla="*/ 133 h 322"/>
                <a:gd name="T80" fmla="*/ 315 w 376"/>
                <a:gd name="T81" fmla="*/ 209 h 322"/>
                <a:gd name="T82" fmla="*/ 317 w 376"/>
                <a:gd name="T83" fmla="*/ 236 h 322"/>
                <a:gd name="T84" fmla="*/ 159 w 376"/>
                <a:gd name="T85" fmla="*/ 137 h 322"/>
                <a:gd name="T86" fmla="*/ 93 w 376"/>
                <a:gd name="T87" fmla="*/ 124 h 322"/>
                <a:gd name="T88" fmla="*/ 0 w 376"/>
                <a:gd name="T89" fmla="*/ 181 h 322"/>
                <a:gd name="T90" fmla="*/ 53 w 376"/>
                <a:gd name="T91" fmla="*/ 202 h 322"/>
                <a:gd name="T92" fmla="*/ 85 w 376"/>
                <a:gd name="T93" fmla="*/ 220 h 322"/>
                <a:gd name="T94" fmla="*/ 135 w 376"/>
                <a:gd name="T95" fmla="*/ 322 h 322"/>
                <a:gd name="T96" fmla="*/ 77 w 376"/>
                <a:gd name="T97" fmla="*/ 201 h 322"/>
                <a:gd name="T98" fmla="*/ 153 w 376"/>
                <a:gd name="T99" fmla="*/ 171 h 322"/>
                <a:gd name="T100" fmla="*/ 197 w 376"/>
                <a:gd name="T101" fmla="*/ 139 h 322"/>
                <a:gd name="T102" fmla="*/ 190 w 376"/>
                <a:gd name="T103" fmla="*/ 131 h 322"/>
                <a:gd name="T104" fmla="*/ 93 w 376"/>
                <a:gd name="T105" fmla="*/ 88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6" h="322">
                  <a:moveTo>
                    <a:pt x="216" y="13"/>
                  </a:moveTo>
                  <a:cubicBezTo>
                    <a:pt x="239" y="13"/>
                    <a:pt x="239" y="13"/>
                    <a:pt x="239" y="13"/>
                  </a:cubicBezTo>
                  <a:cubicBezTo>
                    <a:pt x="237" y="46"/>
                    <a:pt x="237" y="46"/>
                    <a:pt x="237" y="46"/>
                  </a:cubicBezTo>
                  <a:cubicBezTo>
                    <a:pt x="306" y="46"/>
                    <a:pt x="306" y="46"/>
                    <a:pt x="306" y="46"/>
                  </a:cubicBezTo>
                  <a:cubicBezTo>
                    <a:pt x="304" y="13"/>
                    <a:pt x="304" y="13"/>
                    <a:pt x="304" y="13"/>
                  </a:cubicBezTo>
                  <a:cubicBezTo>
                    <a:pt x="327" y="13"/>
                    <a:pt x="327" y="13"/>
                    <a:pt x="327" y="13"/>
                  </a:cubicBezTo>
                  <a:cubicBezTo>
                    <a:pt x="329" y="46"/>
                    <a:pt x="329" y="46"/>
                    <a:pt x="329" y="46"/>
                  </a:cubicBezTo>
                  <a:cubicBezTo>
                    <a:pt x="364" y="46"/>
                    <a:pt x="364" y="46"/>
                    <a:pt x="364" y="46"/>
                  </a:cubicBezTo>
                  <a:cubicBezTo>
                    <a:pt x="376" y="46"/>
                    <a:pt x="376" y="46"/>
                    <a:pt x="376" y="46"/>
                  </a:cubicBezTo>
                  <a:cubicBezTo>
                    <a:pt x="376" y="58"/>
                    <a:pt x="376" y="58"/>
                    <a:pt x="376" y="58"/>
                  </a:cubicBezTo>
                  <a:cubicBezTo>
                    <a:pt x="376" y="198"/>
                    <a:pt x="376" y="198"/>
                    <a:pt x="376" y="198"/>
                  </a:cubicBezTo>
                  <a:cubicBezTo>
                    <a:pt x="376" y="209"/>
                    <a:pt x="376" y="209"/>
                    <a:pt x="376" y="209"/>
                  </a:cubicBezTo>
                  <a:cubicBezTo>
                    <a:pt x="364" y="209"/>
                    <a:pt x="364" y="209"/>
                    <a:pt x="364" y="209"/>
                  </a:cubicBezTo>
                  <a:cubicBezTo>
                    <a:pt x="338" y="209"/>
                    <a:pt x="338" y="209"/>
                    <a:pt x="338" y="209"/>
                  </a:cubicBezTo>
                  <a:cubicBezTo>
                    <a:pt x="340" y="236"/>
                    <a:pt x="340" y="236"/>
                    <a:pt x="340" y="236"/>
                  </a:cubicBezTo>
                  <a:cubicBezTo>
                    <a:pt x="357" y="236"/>
                    <a:pt x="357" y="236"/>
                    <a:pt x="357" y="236"/>
                  </a:cubicBezTo>
                  <a:cubicBezTo>
                    <a:pt x="357" y="250"/>
                    <a:pt x="357" y="250"/>
                    <a:pt x="357" y="250"/>
                  </a:cubicBezTo>
                  <a:cubicBezTo>
                    <a:pt x="341" y="250"/>
                    <a:pt x="341" y="250"/>
                    <a:pt x="341" y="250"/>
                  </a:cubicBezTo>
                  <a:cubicBezTo>
                    <a:pt x="345" y="322"/>
                    <a:pt x="345" y="322"/>
                    <a:pt x="345" y="322"/>
                  </a:cubicBezTo>
                  <a:cubicBezTo>
                    <a:pt x="322" y="322"/>
                    <a:pt x="322" y="322"/>
                    <a:pt x="322" y="322"/>
                  </a:cubicBezTo>
                  <a:cubicBezTo>
                    <a:pt x="318" y="250"/>
                    <a:pt x="318" y="250"/>
                    <a:pt x="318" y="250"/>
                  </a:cubicBezTo>
                  <a:cubicBezTo>
                    <a:pt x="225" y="250"/>
                    <a:pt x="225" y="250"/>
                    <a:pt x="225" y="250"/>
                  </a:cubicBezTo>
                  <a:cubicBezTo>
                    <a:pt x="221" y="322"/>
                    <a:pt x="221" y="322"/>
                    <a:pt x="221" y="322"/>
                  </a:cubicBezTo>
                  <a:cubicBezTo>
                    <a:pt x="198" y="322"/>
                    <a:pt x="198" y="322"/>
                    <a:pt x="198" y="322"/>
                  </a:cubicBezTo>
                  <a:cubicBezTo>
                    <a:pt x="202" y="250"/>
                    <a:pt x="202" y="250"/>
                    <a:pt x="202" y="250"/>
                  </a:cubicBezTo>
                  <a:cubicBezTo>
                    <a:pt x="185" y="250"/>
                    <a:pt x="185" y="250"/>
                    <a:pt x="185" y="250"/>
                  </a:cubicBezTo>
                  <a:cubicBezTo>
                    <a:pt x="185" y="236"/>
                    <a:pt x="185" y="236"/>
                    <a:pt x="185" y="236"/>
                  </a:cubicBezTo>
                  <a:cubicBezTo>
                    <a:pt x="203" y="236"/>
                    <a:pt x="203" y="236"/>
                    <a:pt x="203" y="236"/>
                  </a:cubicBezTo>
                  <a:cubicBezTo>
                    <a:pt x="204" y="209"/>
                    <a:pt x="204" y="209"/>
                    <a:pt x="204" y="209"/>
                  </a:cubicBezTo>
                  <a:cubicBezTo>
                    <a:pt x="169" y="209"/>
                    <a:pt x="169" y="209"/>
                    <a:pt x="169" y="209"/>
                  </a:cubicBezTo>
                  <a:cubicBezTo>
                    <a:pt x="169" y="175"/>
                    <a:pt x="169" y="175"/>
                    <a:pt x="169" y="175"/>
                  </a:cubicBezTo>
                  <a:cubicBezTo>
                    <a:pt x="192" y="158"/>
                    <a:pt x="192" y="158"/>
                    <a:pt x="192" y="158"/>
                  </a:cubicBezTo>
                  <a:cubicBezTo>
                    <a:pt x="192" y="186"/>
                    <a:pt x="192" y="186"/>
                    <a:pt x="192" y="186"/>
                  </a:cubicBezTo>
                  <a:cubicBezTo>
                    <a:pt x="352" y="186"/>
                    <a:pt x="352" y="186"/>
                    <a:pt x="352" y="186"/>
                  </a:cubicBezTo>
                  <a:cubicBezTo>
                    <a:pt x="352" y="69"/>
                    <a:pt x="352" y="69"/>
                    <a:pt x="352" y="69"/>
                  </a:cubicBezTo>
                  <a:cubicBezTo>
                    <a:pt x="192" y="69"/>
                    <a:pt x="192" y="69"/>
                    <a:pt x="192" y="69"/>
                  </a:cubicBezTo>
                  <a:cubicBezTo>
                    <a:pt x="192" y="118"/>
                    <a:pt x="192" y="118"/>
                    <a:pt x="192" y="118"/>
                  </a:cubicBezTo>
                  <a:cubicBezTo>
                    <a:pt x="169" y="124"/>
                    <a:pt x="169" y="124"/>
                    <a:pt x="169" y="124"/>
                  </a:cubicBezTo>
                  <a:cubicBezTo>
                    <a:pt x="169" y="58"/>
                    <a:pt x="169" y="58"/>
                    <a:pt x="169" y="58"/>
                  </a:cubicBezTo>
                  <a:cubicBezTo>
                    <a:pt x="169" y="46"/>
                    <a:pt x="169" y="46"/>
                    <a:pt x="169" y="46"/>
                  </a:cubicBezTo>
                  <a:cubicBezTo>
                    <a:pt x="180" y="46"/>
                    <a:pt x="180" y="46"/>
                    <a:pt x="180" y="46"/>
                  </a:cubicBezTo>
                  <a:cubicBezTo>
                    <a:pt x="214" y="46"/>
                    <a:pt x="214" y="46"/>
                    <a:pt x="214" y="46"/>
                  </a:cubicBezTo>
                  <a:cubicBezTo>
                    <a:pt x="216" y="13"/>
                    <a:pt x="216" y="13"/>
                    <a:pt x="216" y="13"/>
                  </a:cubicBezTo>
                  <a:close/>
                  <a:moveTo>
                    <a:pt x="236" y="144"/>
                  </a:moveTo>
                  <a:cubicBezTo>
                    <a:pt x="236" y="138"/>
                    <a:pt x="236" y="138"/>
                    <a:pt x="236" y="138"/>
                  </a:cubicBezTo>
                  <a:cubicBezTo>
                    <a:pt x="226" y="138"/>
                    <a:pt x="226" y="138"/>
                    <a:pt x="226" y="138"/>
                  </a:cubicBezTo>
                  <a:cubicBezTo>
                    <a:pt x="226" y="121"/>
                    <a:pt x="226" y="121"/>
                    <a:pt x="226" y="121"/>
                  </a:cubicBezTo>
                  <a:cubicBezTo>
                    <a:pt x="235" y="121"/>
                    <a:pt x="235" y="121"/>
                    <a:pt x="235" y="121"/>
                  </a:cubicBezTo>
                  <a:cubicBezTo>
                    <a:pt x="235" y="115"/>
                    <a:pt x="235" y="115"/>
                    <a:pt x="235" y="115"/>
                  </a:cubicBezTo>
                  <a:cubicBezTo>
                    <a:pt x="226" y="115"/>
                    <a:pt x="226" y="115"/>
                    <a:pt x="226" y="115"/>
                  </a:cubicBezTo>
                  <a:cubicBezTo>
                    <a:pt x="226" y="102"/>
                    <a:pt x="226" y="102"/>
                    <a:pt x="226" y="102"/>
                  </a:cubicBezTo>
                  <a:cubicBezTo>
                    <a:pt x="236" y="102"/>
                    <a:pt x="236" y="102"/>
                    <a:pt x="236" y="102"/>
                  </a:cubicBezTo>
                  <a:cubicBezTo>
                    <a:pt x="236" y="96"/>
                    <a:pt x="236" y="96"/>
                    <a:pt x="236" y="96"/>
                  </a:cubicBezTo>
                  <a:cubicBezTo>
                    <a:pt x="215" y="96"/>
                    <a:pt x="215" y="96"/>
                    <a:pt x="215" y="96"/>
                  </a:cubicBezTo>
                  <a:cubicBezTo>
                    <a:pt x="215" y="144"/>
                    <a:pt x="215" y="144"/>
                    <a:pt x="215" y="144"/>
                  </a:cubicBezTo>
                  <a:cubicBezTo>
                    <a:pt x="236" y="144"/>
                    <a:pt x="236" y="144"/>
                    <a:pt x="236" y="144"/>
                  </a:cubicBezTo>
                  <a:close/>
                  <a:moveTo>
                    <a:pt x="342" y="118"/>
                  </a:moveTo>
                  <a:cubicBezTo>
                    <a:pt x="342" y="114"/>
                    <a:pt x="342" y="114"/>
                    <a:pt x="342" y="114"/>
                  </a:cubicBezTo>
                  <a:cubicBezTo>
                    <a:pt x="334" y="114"/>
                    <a:pt x="334" y="114"/>
                    <a:pt x="334" y="114"/>
                  </a:cubicBezTo>
                  <a:cubicBezTo>
                    <a:pt x="342" y="99"/>
                    <a:pt x="342" y="99"/>
                    <a:pt x="342" y="99"/>
                  </a:cubicBezTo>
                  <a:cubicBezTo>
                    <a:pt x="342" y="98"/>
                    <a:pt x="342" y="97"/>
                    <a:pt x="342" y="95"/>
                  </a:cubicBezTo>
                  <a:cubicBezTo>
                    <a:pt x="342" y="92"/>
                    <a:pt x="342" y="89"/>
                    <a:pt x="341" y="88"/>
                  </a:cubicBezTo>
                  <a:cubicBezTo>
                    <a:pt x="340" y="86"/>
                    <a:pt x="338" y="86"/>
                    <a:pt x="334" y="86"/>
                  </a:cubicBezTo>
                  <a:cubicBezTo>
                    <a:pt x="329" y="86"/>
                    <a:pt x="326" y="88"/>
                    <a:pt x="326" y="92"/>
                  </a:cubicBezTo>
                  <a:cubicBezTo>
                    <a:pt x="326" y="98"/>
                    <a:pt x="326" y="98"/>
                    <a:pt x="326" y="98"/>
                  </a:cubicBezTo>
                  <a:cubicBezTo>
                    <a:pt x="333" y="98"/>
                    <a:pt x="333" y="98"/>
                    <a:pt x="333" y="98"/>
                  </a:cubicBezTo>
                  <a:cubicBezTo>
                    <a:pt x="333" y="92"/>
                    <a:pt x="333" y="92"/>
                    <a:pt x="333" y="92"/>
                  </a:cubicBezTo>
                  <a:cubicBezTo>
                    <a:pt x="333" y="91"/>
                    <a:pt x="333" y="91"/>
                    <a:pt x="334" y="91"/>
                  </a:cubicBezTo>
                  <a:cubicBezTo>
                    <a:pt x="335" y="91"/>
                    <a:pt x="336" y="91"/>
                    <a:pt x="336" y="93"/>
                  </a:cubicBezTo>
                  <a:cubicBezTo>
                    <a:pt x="336" y="96"/>
                    <a:pt x="335" y="98"/>
                    <a:pt x="334" y="99"/>
                  </a:cubicBezTo>
                  <a:cubicBezTo>
                    <a:pt x="326" y="114"/>
                    <a:pt x="326" y="114"/>
                    <a:pt x="326" y="114"/>
                  </a:cubicBezTo>
                  <a:cubicBezTo>
                    <a:pt x="326" y="118"/>
                    <a:pt x="326" y="118"/>
                    <a:pt x="326" y="118"/>
                  </a:cubicBezTo>
                  <a:cubicBezTo>
                    <a:pt x="342" y="118"/>
                    <a:pt x="342" y="118"/>
                    <a:pt x="342" y="118"/>
                  </a:cubicBezTo>
                  <a:close/>
                  <a:moveTo>
                    <a:pt x="299" y="144"/>
                  </a:moveTo>
                  <a:cubicBezTo>
                    <a:pt x="299" y="110"/>
                    <a:pt x="299" y="110"/>
                    <a:pt x="299" y="110"/>
                  </a:cubicBezTo>
                  <a:cubicBezTo>
                    <a:pt x="299" y="108"/>
                    <a:pt x="298" y="107"/>
                    <a:pt x="297" y="106"/>
                  </a:cubicBezTo>
                  <a:cubicBezTo>
                    <a:pt x="295" y="105"/>
                    <a:pt x="294" y="105"/>
                    <a:pt x="292" y="105"/>
                  </a:cubicBezTo>
                  <a:cubicBezTo>
                    <a:pt x="289" y="105"/>
                    <a:pt x="287" y="106"/>
                    <a:pt x="285" y="107"/>
                  </a:cubicBezTo>
                  <a:cubicBezTo>
                    <a:pt x="283" y="106"/>
                    <a:pt x="281" y="105"/>
                    <a:pt x="279" y="105"/>
                  </a:cubicBezTo>
                  <a:cubicBezTo>
                    <a:pt x="277" y="105"/>
                    <a:pt x="275" y="105"/>
                    <a:pt x="273" y="106"/>
                  </a:cubicBezTo>
                  <a:cubicBezTo>
                    <a:pt x="273" y="105"/>
                    <a:pt x="273" y="105"/>
                    <a:pt x="273" y="105"/>
                  </a:cubicBezTo>
                  <a:cubicBezTo>
                    <a:pt x="264" y="105"/>
                    <a:pt x="264" y="105"/>
                    <a:pt x="264" y="105"/>
                  </a:cubicBezTo>
                  <a:cubicBezTo>
                    <a:pt x="264" y="144"/>
                    <a:pt x="264" y="144"/>
                    <a:pt x="264" y="144"/>
                  </a:cubicBezTo>
                  <a:cubicBezTo>
                    <a:pt x="273" y="144"/>
                    <a:pt x="273" y="144"/>
                    <a:pt x="273" y="144"/>
                  </a:cubicBezTo>
                  <a:cubicBezTo>
                    <a:pt x="273" y="113"/>
                    <a:pt x="273" y="113"/>
                    <a:pt x="273" y="113"/>
                  </a:cubicBezTo>
                  <a:cubicBezTo>
                    <a:pt x="273" y="111"/>
                    <a:pt x="274" y="111"/>
                    <a:pt x="275" y="111"/>
                  </a:cubicBezTo>
                  <a:cubicBezTo>
                    <a:pt x="276" y="111"/>
                    <a:pt x="277" y="111"/>
                    <a:pt x="277" y="113"/>
                  </a:cubicBezTo>
                  <a:cubicBezTo>
                    <a:pt x="277" y="144"/>
                    <a:pt x="277" y="144"/>
                    <a:pt x="277" y="144"/>
                  </a:cubicBezTo>
                  <a:cubicBezTo>
                    <a:pt x="286" y="144"/>
                    <a:pt x="286" y="144"/>
                    <a:pt x="286" y="144"/>
                  </a:cubicBezTo>
                  <a:cubicBezTo>
                    <a:pt x="286" y="113"/>
                    <a:pt x="286" y="113"/>
                    <a:pt x="286" y="113"/>
                  </a:cubicBezTo>
                  <a:cubicBezTo>
                    <a:pt x="286" y="112"/>
                    <a:pt x="287" y="111"/>
                    <a:pt x="288" y="111"/>
                  </a:cubicBezTo>
                  <a:cubicBezTo>
                    <a:pt x="289" y="111"/>
                    <a:pt x="289" y="112"/>
                    <a:pt x="289" y="113"/>
                  </a:cubicBezTo>
                  <a:cubicBezTo>
                    <a:pt x="289" y="144"/>
                    <a:pt x="289" y="144"/>
                    <a:pt x="289" y="144"/>
                  </a:cubicBezTo>
                  <a:cubicBezTo>
                    <a:pt x="299" y="144"/>
                    <a:pt x="299" y="144"/>
                    <a:pt x="299" y="144"/>
                  </a:cubicBezTo>
                  <a:close/>
                  <a:moveTo>
                    <a:pt x="323" y="122"/>
                  </a:moveTo>
                  <a:cubicBezTo>
                    <a:pt x="323" y="112"/>
                    <a:pt x="323" y="112"/>
                    <a:pt x="323" y="112"/>
                  </a:cubicBezTo>
                  <a:cubicBezTo>
                    <a:pt x="323" y="107"/>
                    <a:pt x="320" y="105"/>
                    <a:pt x="312" y="105"/>
                  </a:cubicBezTo>
                  <a:cubicBezTo>
                    <a:pt x="305" y="105"/>
                    <a:pt x="301" y="107"/>
                    <a:pt x="301" y="113"/>
                  </a:cubicBezTo>
                  <a:cubicBezTo>
                    <a:pt x="301" y="136"/>
                    <a:pt x="301" y="136"/>
                    <a:pt x="301" y="136"/>
                  </a:cubicBezTo>
                  <a:cubicBezTo>
                    <a:pt x="301" y="142"/>
                    <a:pt x="305" y="144"/>
                    <a:pt x="312" y="144"/>
                  </a:cubicBezTo>
                  <a:cubicBezTo>
                    <a:pt x="320" y="144"/>
                    <a:pt x="323" y="142"/>
                    <a:pt x="323" y="136"/>
                  </a:cubicBezTo>
                  <a:cubicBezTo>
                    <a:pt x="323" y="127"/>
                    <a:pt x="323" y="127"/>
                    <a:pt x="323" y="127"/>
                  </a:cubicBezTo>
                  <a:cubicBezTo>
                    <a:pt x="314" y="127"/>
                    <a:pt x="314" y="127"/>
                    <a:pt x="314" y="127"/>
                  </a:cubicBezTo>
                  <a:cubicBezTo>
                    <a:pt x="314" y="136"/>
                    <a:pt x="314" y="136"/>
                    <a:pt x="314" y="136"/>
                  </a:cubicBezTo>
                  <a:cubicBezTo>
                    <a:pt x="314" y="138"/>
                    <a:pt x="313" y="138"/>
                    <a:pt x="312" y="138"/>
                  </a:cubicBezTo>
                  <a:cubicBezTo>
                    <a:pt x="311" y="138"/>
                    <a:pt x="311" y="138"/>
                    <a:pt x="311" y="136"/>
                  </a:cubicBezTo>
                  <a:cubicBezTo>
                    <a:pt x="311" y="113"/>
                    <a:pt x="311" y="113"/>
                    <a:pt x="311" y="113"/>
                  </a:cubicBezTo>
                  <a:cubicBezTo>
                    <a:pt x="311" y="111"/>
                    <a:pt x="311" y="111"/>
                    <a:pt x="312" y="111"/>
                  </a:cubicBezTo>
                  <a:cubicBezTo>
                    <a:pt x="313" y="111"/>
                    <a:pt x="314" y="111"/>
                    <a:pt x="314" y="113"/>
                  </a:cubicBezTo>
                  <a:cubicBezTo>
                    <a:pt x="314" y="122"/>
                    <a:pt x="314" y="122"/>
                    <a:pt x="314" y="122"/>
                  </a:cubicBezTo>
                  <a:cubicBezTo>
                    <a:pt x="323" y="122"/>
                    <a:pt x="323" y="122"/>
                    <a:pt x="323" y="122"/>
                  </a:cubicBezTo>
                  <a:close/>
                  <a:moveTo>
                    <a:pt x="261" y="122"/>
                  </a:moveTo>
                  <a:cubicBezTo>
                    <a:pt x="261" y="116"/>
                    <a:pt x="261" y="116"/>
                    <a:pt x="261" y="116"/>
                  </a:cubicBezTo>
                  <a:cubicBezTo>
                    <a:pt x="237" y="116"/>
                    <a:pt x="237" y="116"/>
                    <a:pt x="237" y="116"/>
                  </a:cubicBezTo>
                  <a:cubicBezTo>
                    <a:pt x="237" y="122"/>
                    <a:pt x="237" y="122"/>
                    <a:pt x="237" y="122"/>
                  </a:cubicBezTo>
                  <a:cubicBezTo>
                    <a:pt x="261" y="122"/>
                    <a:pt x="261" y="122"/>
                    <a:pt x="261" y="122"/>
                  </a:cubicBezTo>
                  <a:close/>
                  <a:moveTo>
                    <a:pt x="261" y="133"/>
                  </a:moveTo>
                  <a:cubicBezTo>
                    <a:pt x="261" y="127"/>
                    <a:pt x="261" y="127"/>
                    <a:pt x="261" y="127"/>
                  </a:cubicBezTo>
                  <a:cubicBezTo>
                    <a:pt x="237" y="127"/>
                    <a:pt x="237" y="127"/>
                    <a:pt x="237" y="127"/>
                  </a:cubicBezTo>
                  <a:cubicBezTo>
                    <a:pt x="237" y="133"/>
                    <a:pt x="237" y="133"/>
                    <a:pt x="237" y="133"/>
                  </a:cubicBezTo>
                  <a:cubicBezTo>
                    <a:pt x="261" y="133"/>
                    <a:pt x="261" y="133"/>
                    <a:pt x="261" y="133"/>
                  </a:cubicBezTo>
                  <a:close/>
                  <a:moveTo>
                    <a:pt x="317" y="236"/>
                  </a:moveTo>
                  <a:cubicBezTo>
                    <a:pt x="315" y="209"/>
                    <a:pt x="315" y="209"/>
                    <a:pt x="315" y="209"/>
                  </a:cubicBezTo>
                  <a:cubicBezTo>
                    <a:pt x="228" y="209"/>
                    <a:pt x="228" y="209"/>
                    <a:pt x="228" y="209"/>
                  </a:cubicBezTo>
                  <a:cubicBezTo>
                    <a:pt x="226" y="236"/>
                    <a:pt x="226" y="236"/>
                    <a:pt x="226" y="236"/>
                  </a:cubicBezTo>
                  <a:cubicBezTo>
                    <a:pt x="317" y="236"/>
                    <a:pt x="317" y="236"/>
                    <a:pt x="317" y="236"/>
                  </a:cubicBezTo>
                  <a:close/>
                  <a:moveTo>
                    <a:pt x="190" y="131"/>
                  </a:moveTo>
                  <a:cubicBezTo>
                    <a:pt x="189" y="129"/>
                    <a:pt x="189" y="129"/>
                    <a:pt x="189" y="129"/>
                  </a:cubicBezTo>
                  <a:cubicBezTo>
                    <a:pt x="159" y="137"/>
                    <a:pt x="159" y="137"/>
                    <a:pt x="159" y="137"/>
                  </a:cubicBezTo>
                  <a:cubicBezTo>
                    <a:pt x="133" y="96"/>
                    <a:pt x="133" y="96"/>
                    <a:pt x="133" y="96"/>
                  </a:cubicBezTo>
                  <a:cubicBezTo>
                    <a:pt x="114" y="96"/>
                    <a:pt x="114" y="96"/>
                    <a:pt x="114" y="96"/>
                  </a:cubicBezTo>
                  <a:cubicBezTo>
                    <a:pt x="93" y="124"/>
                    <a:pt x="93" y="124"/>
                    <a:pt x="93" y="124"/>
                  </a:cubicBezTo>
                  <a:cubicBezTo>
                    <a:pt x="72" y="96"/>
                    <a:pt x="72" y="96"/>
                    <a:pt x="72" y="96"/>
                  </a:cubicBezTo>
                  <a:cubicBezTo>
                    <a:pt x="49" y="96"/>
                    <a:pt x="49" y="96"/>
                    <a:pt x="49" y="96"/>
                  </a:cubicBezTo>
                  <a:cubicBezTo>
                    <a:pt x="0" y="181"/>
                    <a:pt x="0" y="181"/>
                    <a:pt x="0" y="181"/>
                  </a:cubicBezTo>
                  <a:cubicBezTo>
                    <a:pt x="10" y="190"/>
                    <a:pt x="10" y="190"/>
                    <a:pt x="10" y="190"/>
                  </a:cubicBezTo>
                  <a:cubicBezTo>
                    <a:pt x="51" y="153"/>
                    <a:pt x="51" y="153"/>
                    <a:pt x="51" y="153"/>
                  </a:cubicBezTo>
                  <a:cubicBezTo>
                    <a:pt x="53" y="202"/>
                    <a:pt x="53" y="202"/>
                    <a:pt x="53" y="202"/>
                  </a:cubicBezTo>
                  <a:cubicBezTo>
                    <a:pt x="49" y="322"/>
                    <a:pt x="49" y="322"/>
                    <a:pt x="49" y="322"/>
                  </a:cubicBezTo>
                  <a:cubicBezTo>
                    <a:pt x="78" y="322"/>
                    <a:pt x="78" y="322"/>
                    <a:pt x="78" y="322"/>
                  </a:cubicBezTo>
                  <a:cubicBezTo>
                    <a:pt x="85" y="220"/>
                    <a:pt x="85" y="220"/>
                    <a:pt x="85" y="220"/>
                  </a:cubicBezTo>
                  <a:cubicBezTo>
                    <a:pt x="98" y="220"/>
                    <a:pt x="98" y="220"/>
                    <a:pt x="98" y="220"/>
                  </a:cubicBezTo>
                  <a:cubicBezTo>
                    <a:pt x="103" y="322"/>
                    <a:pt x="103" y="322"/>
                    <a:pt x="103" y="322"/>
                  </a:cubicBezTo>
                  <a:cubicBezTo>
                    <a:pt x="135" y="322"/>
                    <a:pt x="135" y="322"/>
                    <a:pt x="135" y="322"/>
                  </a:cubicBezTo>
                  <a:cubicBezTo>
                    <a:pt x="128" y="202"/>
                    <a:pt x="128" y="202"/>
                    <a:pt x="128" y="202"/>
                  </a:cubicBezTo>
                  <a:cubicBezTo>
                    <a:pt x="128" y="201"/>
                    <a:pt x="128" y="201"/>
                    <a:pt x="128" y="201"/>
                  </a:cubicBezTo>
                  <a:cubicBezTo>
                    <a:pt x="77" y="201"/>
                    <a:pt x="77" y="201"/>
                    <a:pt x="77" y="201"/>
                  </a:cubicBezTo>
                  <a:cubicBezTo>
                    <a:pt x="128" y="192"/>
                    <a:pt x="128" y="192"/>
                    <a:pt x="128" y="192"/>
                  </a:cubicBezTo>
                  <a:cubicBezTo>
                    <a:pt x="131" y="147"/>
                    <a:pt x="131" y="147"/>
                    <a:pt x="131" y="147"/>
                  </a:cubicBezTo>
                  <a:cubicBezTo>
                    <a:pt x="153" y="171"/>
                    <a:pt x="153" y="171"/>
                    <a:pt x="153" y="171"/>
                  </a:cubicBezTo>
                  <a:cubicBezTo>
                    <a:pt x="155" y="173"/>
                    <a:pt x="155" y="173"/>
                    <a:pt x="155" y="173"/>
                  </a:cubicBezTo>
                  <a:cubicBezTo>
                    <a:pt x="199" y="142"/>
                    <a:pt x="199" y="142"/>
                    <a:pt x="199" y="142"/>
                  </a:cubicBezTo>
                  <a:cubicBezTo>
                    <a:pt x="197" y="139"/>
                    <a:pt x="197" y="139"/>
                    <a:pt x="197" y="139"/>
                  </a:cubicBezTo>
                  <a:cubicBezTo>
                    <a:pt x="214" y="127"/>
                    <a:pt x="214" y="127"/>
                    <a:pt x="214" y="127"/>
                  </a:cubicBezTo>
                  <a:cubicBezTo>
                    <a:pt x="211" y="122"/>
                    <a:pt x="211" y="122"/>
                    <a:pt x="211" y="122"/>
                  </a:cubicBezTo>
                  <a:cubicBezTo>
                    <a:pt x="190" y="131"/>
                    <a:pt x="190" y="131"/>
                    <a:pt x="190" y="131"/>
                  </a:cubicBezTo>
                  <a:close/>
                  <a:moveTo>
                    <a:pt x="93" y="0"/>
                  </a:moveTo>
                  <a:cubicBezTo>
                    <a:pt x="68" y="0"/>
                    <a:pt x="48" y="20"/>
                    <a:pt x="48" y="44"/>
                  </a:cubicBezTo>
                  <a:cubicBezTo>
                    <a:pt x="48" y="69"/>
                    <a:pt x="68" y="88"/>
                    <a:pt x="93" y="88"/>
                  </a:cubicBezTo>
                  <a:cubicBezTo>
                    <a:pt x="117" y="88"/>
                    <a:pt x="137" y="69"/>
                    <a:pt x="137" y="44"/>
                  </a:cubicBezTo>
                  <a:cubicBezTo>
                    <a:pt x="137" y="20"/>
                    <a:pt x="117" y="0"/>
                    <a:pt x="93"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25" name="组合 124"/>
            <p:cNvGrpSpPr/>
            <p:nvPr/>
          </p:nvGrpSpPr>
          <p:grpSpPr>
            <a:xfrm>
              <a:off x="11748155" y="3650328"/>
              <a:ext cx="443845" cy="417556"/>
              <a:chOff x="5223283" y="5208406"/>
              <a:chExt cx="1152525" cy="1084262"/>
            </a:xfrm>
            <a:grpFill/>
          </p:grpSpPr>
          <p:sp>
            <p:nvSpPr>
              <p:cNvPr id="139" name="Freeform 15"/>
              <p:cNvSpPr>
                <a:spLocks noEditPoints="1"/>
              </p:cNvSpPr>
              <p:nvPr/>
            </p:nvSpPr>
            <p:spPr bwMode="auto">
              <a:xfrm>
                <a:off x="5223283" y="5260793"/>
                <a:ext cx="1152525" cy="1031875"/>
              </a:xfrm>
              <a:custGeom>
                <a:avLst/>
                <a:gdLst>
                  <a:gd name="T0" fmla="*/ 364 w 381"/>
                  <a:gd name="T1" fmla="*/ 85 h 340"/>
                  <a:gd name="T2" fmla="*/ 261 w 381"/>
                  <a:gd name="T3" fmla="*/ 75 h 340"/>
                  <a:gd name="T4" fmla="*/ 234 w 381"/>
                  <a:gd name="T5" fmla="*/ 56 h 340"/>
                  <a:gd name="T6" fmla="*/ 47 w 381"/>
                  <a:gd name="T7" fmla="*/ 2 h 340"/>
                  <a:gd name="T8" fmla="*/ 3 w 381"/>
                  <a:gd name="T9" fmla="*/ 53 h 340"/>
                  <a:gd name="T10" fmla="*/ 24 w 381"/>
                  <a:gd name="T11" fmla="*/ 117 h 340"/>
                  <a:gd name="T12" fmla="*/ 105 w 381"/>
                  <a:gd name="T13" fmla="*/ 122 h 340"/>
                  <a:gd name="T14" fmla="*/ 132 w 381"/>
                  <a:gd name="T15" fmla="*/ 150 h 340"/>
                  <a:gd name="T16" fmla="*/ 120 w 381"/>
                  <a:gd name="T17" fmla="*/ 173 h 340"/>
                  <a:gd name="T18" fmla="*/ 132 w 381"/>
                  <a:gd name="T19" fmla="*/ 200 h 340"/>
                  <a:gd name="T20" fmla="*/ 102 w 381"/>
                  <a:gd name="T21" fmla="*/ 340 h 340"/>
                  <a:gd name="T22" fmla="*/ 151 w 381"/>
                  <a:gd name="T23" fmla="*/ 225 h 340"/>
                  <a:gd name="T24" fmla="*/ 161 w 381"/>
                  <a:gd name="T25" fmla="*/ 340 h 340"/>
                  <a:gd name="T26" fmla="*/ 189 w 381"/>
                  <a:gd name="T27" fmla="*/ 225 h 340"/>
                  <a:gd name="T28" fmla="*/ 226 w 381"/>
                  <a:gd name="T29" fmla="*/ 340 h 340"/>
                  <a:gd name="T30" fmla="*/ 216 w 381"/>
                  <a:gd name="T31" fmla="*/ 211 h 340"/>
                  <a:gd name="T32" fmla="*/ 215 w 381"/>
                  <a:gd name="T33" fmla="*/ 200 h 340"/>
                  <a:gd name="T34" fmla="*/ 232 w 381"/>
                  <a:gd name="T35" fmla="*/ 186 h 340"/>
                  <a:gd name="T36" fmla="*/ 221 w 381"/>
                  <a:gd name="T37" fmla="*/ 173 h 340"/>
                  <a:gd name="T38" fmla="*/ 238 w 381"/>
                  <a:gd name="T39" fmla="*/ 152 h 340"/>
                  <a:gd name="T40" fmla="*/ 334 w 381"/>
                  <a:gd name="T41" fmla="*/ 154 h 340"/>
                  <a:gd name="T42" fmla="*/ 368 w 381"/>
                  <a:gd name="T43" fmla="*/ 157 h 340"/>
                  <a:gd name="T44" fmla="*/ 379 w 381"/>
                  <a:gd name="T45" fmla="*/ 102 h 340"/>
                  <a:gd name="T46" fmla="*/ 39 w 381"/>
                  <a:gd name="T47" fmla="*/ 92 h 340"/>
                  <a:gd name="T48" fmla="*/ 20 w 381"/>
                  <a:gd name="T49" fmla="*/ 89 h 340"/>
                  <a:gd name="T50" fmla="*/ 33 w 381"/>
                  <a:gd name="T51" fmla="*/ 27 h 340"/>
                  <a:gd name="T52" fmla="*/ 51 w 381"/>
                  <a:gd name="T53" fmla="*/ 30 h 340"/>
                  <a:gd name="T54" fmla="*/ 211 w 381"/>
                  <a:gd name="T55" fmla="*/ 80 h 340"/>
                  <a:gd name="T56" fmla="*/ 70 w 381"/>
                  <a:gd name="T57" fmla="*/ 53 h 340"/>
                  <a:gd name="T58" fmla="*/ 222 w 381"/>
                  <a:gd name="T59" fmla="*/ 67 h 340"/>
                  <a:gd name="T60" fmla="*/ 211 w 381"/>
                  <a:gd name="T61" fmla="*/ 80 h 340"/>
                  <a:gd name="T62" fmla="*/ 238 w 381"/>
                  <a:gd name="T63" fmla="*/ 129 h 340"/>
                  <a:gd name="T64" fmla="*/ 224 w 381"/>
                  <a:gd name="T65" fmla="*/ 109 h 340"/>
                  <a:gd name="T66" fmla="*/ 238 w 381"/>
                  <a:gd name="T67" fmla="*/ 89 h 340"/>
                  <a:gd name="T68" fmla="*/ 252 w 381"/>
                  <a:gd name="T69" fmla="*/ 109 h 340"/>
                  <a:gd name="T70" fmla="*/ 346 w 381"/>
                  <a:gd name="T71" fmla="*/ 113 h 340"/>
                  <a:gd name="T72" fmla="*/ 269 w 381"/>
                  <a:gd name="T73" fmla="*/ 87 h 340"/>
                  <a:gd name="T74" fmla="*/ 346 w 381"/>
                  <a:gd name="T75" fmla="*/ 113 h 340"/>
                  <a:gd name="T76" fmla="*/ 358 w 381"/>
                  <a:gd name="T77" fmla="*/ 149 h 340"/>
                  <a:gd name="T78" fmla="*/ 346 w 381"/>
                  <a:gd name="T79" fmla="*/ 150 h 340"/>
                  <a:gd name="T80" fmla="*/ 356 w 381"/>
                  <a:gd name="T81" fmla="*/ 100 h 340"/>
                  <a:gd name="T82" fmla="*/ 367 w 381"/>
                  <a:gd name="T83" fmla="*/ 105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1" h="340">
                    <a:moveTo>
                      <a:pt x="379" y="102"/>
                    </a:moveTo>
                    <a:cubicBezTo>
                      <a:pt x="376" y="92"/>
                      <a:pt x="371" y="86"/>
                      <a:pt x="364" y="85"/>
                    </a:cubicBezTo>
                    <a:cubicBezTo>
                      <a:pt x="358" y="83"/>
                      <a:pt x="351" y="86"/>
                      <a:pt x="346" y="92"/>
                    </a:cubicBezTo>
                    <a:cubicBezTo>
                      <a:pt x="261" y="75"/>
                      <a:pt x="261" y="75"/>
                      <a:pt x="261" y="75"/>
                    </a:cubicBezTo>
                    <a:cubicBezTo>
                      <a:pt x="255" y="70"/>
                      <a:pt x="247" y="67"/>
                      <a:pt x="239" y="66"/>
                    </a:cubicBezTo>
                    <a:cubicBezTo>
                      <a:pt x="238" y="62"/>
                      <a:pt x="236" y="59"/>
                      <a:pt x="234" y="56"/>
                    </a:cubicBezTo>
                    <a:cubicBezTo>
                      <a:pt x="67" y="22"/>
                      <a:pt x="67" y="22"/>
                      <a:pt x="67" y="22"/>
                    </a:cubicBezTo>
                    <a:cubicBezTo>
                      <a:pt x="63" y="11"/>
                      <a:pt x="56" y="4"/>
                      <a:pt x="47" y="2"/>
                    </a:cubicBezTo>
                    <a:cubicBezTo>
                      <a:pt x="37" y="0"/>
                      <a:pt x="27" y="6"/>
                      <a:pt x="19" y="16"/>
                    </a:cubicBezTo>
                    <a:cubicBezTo>
                      <a:pt x="12" y="25"/>
                      <a:pt x="6" y="38"/>
                      <a:pt x="3" y="53"/>
                    </a:cubicBezTo>
                    <a:cubicBezTo>
                      <a:pt x="0" y="68"/>
                      <a:pt x="1" y="82"/>
                      <a:pt x="4" y="93"/>
                    </a:cubicBezTo>
                    <a:cubicBezTo>
                      <a:pt x="7" y="106"/>
                      <a:pt x="14" y="115"/>
                      <a:pt x="24" y="117"/>
                    </a:cubicBezTo>
                    <a:cubicBezTo>
                      <a:pt x="32" y="118"/>
                      <a:pt x="39" y="116"/>
                      <a:pt x="46" y="110"/>
                    </a:cubicBezTo>
                    <a:cubicBezTo>
                      <a:pt x="105" y="122"/>
                      <a:pt x="105" y="122"/>
                      <a:pt x="105" y="122"/>
                    </a:cubicBezTo>
                    <a:cubicBezTo>
                      <a:pt x="106" y="128"/>
                      <a:pt x="109" y="133"/>
                      <a:pt x="113" y="138"/>
                    </a:cubicBezTo>
                    <a:cubicBezTo>
                      <a:pt x="118" y="144"/>
                      <a:pt x="124" y="149"/>
                      <a:pt x="132" y="150"/>
                    </a:cubicBezTo>
                    <a:cubicBezTo>
                      <a:pt x="132" y="173"/>
                      <a:pt x="132" y="173"/>
                      <a:pt x="132" y="173"/>
                    </a:cubicBezTo>
                    <a:cubicBezTo>
                      <a:pt x="120" y="173"/>
                      <a:pt x="120" y="173"/>
                      <a:pt x="120" y="173"/>
                    </a:cubicBezTo>
                    <a:cubicBezTo>
                      <a:pt x="120" y="200"/>
                      <a:pt x="120" y="200"/>
                      <a:pt x="120" y="200"/>
                    </a:cubicBezTo>
                    <a:cubicBezTo>
                      <a:pt x="132" y="200"/>
                      <a:pt x="132" y="200"/>
                      <a:pt x="132" y="200"/>
                    </a:cubicBezTo>
                    <a:cubicBezTo>
                      <a:pt x="132" y="215"/>
                      <a:pt x="132" y="215"/>
                      <a:pt x="132" y="215"/>
                    </a:cubicBezTo>
                    <a:cubicBezTo>
                      <a:pt x="102" y="340"/>
                      <a:pt x="102" y="340"/>
                      <a:pt x="102" y="340"/>
                    </a:cubicBezTo>
                    <a:cubicBezTo>
                      <a:pt x="124" y="340"/>
                      <a:pt x="124" y="340"/>
                      <a:pt x="124" y="340"/>
                    </a:cubicBezTo>
                    <a:cubicBezTo>
                      <a:pt x="151" y="225"/>
                      <a:pt x="151" y="225"/>
                      <a:pt x="151" y="225"/>
                    </a:cubicBezTo>
                    <a:cubicBezTo>
                      <a:pt x="161" y="225"/>
                      <a:pt x="161" y="225"/>
                      <a:pt x="161" y="225"/>
                    </a:cubicBezTo>
                    <a:cubicBezTo>
                      <a:pt x="161" y="340"/>
                      <a:pt x="161" y="340"/>
                      <a:pt x="161" y="340"/>
                    </a:cubicBezTo>
                    <a:cubicBezTo>
                      <a:pt x="189" y="340"/>
                      <a:pt x="189" y="340"/>
                      <a:pt x="189" y="340"/>
                    </a:cubicBezTo>
                    <a:cubicBezTo>
                      <a:pt x="189" y="225"/>
                      <a:pt x="189" y="225"/>
                      <a:pt x="189" y="225"/>
                    </a:cubicBezTo>
                    <a:cubicBezTo>
                      <a:pt x="198" y="225"/>
                      <a:pt x="198" y="225"/>
                      <a:pt x="198" y="225"/>
                    </a:cubicBezTo>
                    <a:cubicBezTo>
                      <a:pt x="226" y="340"/>
                      <a:pt x="226" y="340"/>
                      <a:pt x="226" y="340"/>
                    </a:cubicBezTo>
                    <a:cubicBezTo>
                      <a:pt x="247" y="340"/>
                      <a:pt x="247" y="340"/>
                      <a:pt x="247" y="340"/>
                    </a:cubicBezTo>
                    <a:cubicBezTo>
                      <a:pt x="216" y="211"/>
                      <a:pt x="216" y="211"/>
                      <a:pt x="216" y="211"/>
                    </a:cubicBezTo>
                    <a:cubicBezTo>
                      <a:pt x="215" y="212"/>
                      <a:pt x="215" y="212"/>
                      <a:pt x="215" y="212"/>
                    </a:cubicBezTo>
                    <a:cubicBezTo>
                      <a:pt x="215" y="200"/>
                      <a:pt x="215" y="200"/>
                      <a:pt x="215" y="200"/>
                    </a:cubicBezTo>
                    <a:cubicBezTo>
                      <a:pt x="232" y="200"/>
                      <a:pt x="232" y="200"/>
                      <a:pt x="232" y="200"/>
                    </a:cubicBezTo>
                    <a:cubicBezTo>
                      <a:pt x="232" y="186"/>
                      <a:pt x="232" y="186"/>
                      <a:pt x="232" y="186"/>
                    </a:cubicBezTo>
                    <a:cubicBezTo>
                      <a:pt x="232" y="173"/>
                      <a:pt x="232" y="173"/>
                      <a:pt x="232" y="173"/>
                    </a:cubicBezTo>
                    <a:cubicBezTo>
                      <a:pt x="221" y="173"/>
                      <a:pt x="221" y="173"/>
                      <a:pt x="221" y="173"/>
                    </a:cubicBezTo>
                    <a:cubicBezTo>
                      <a:pt x="221" y="147"/>
                      <a:pt x="221" y="147"/>
                      <a:pt x="221" y="147"/>
                    </a:cubicBezTo>
                    <a:cubicBezTo>
                      <a:pt x="226" y="150"/>
                      <a:pt x="232" y="152"/>
                      <a:pt x="238" y="152"/>
                    </a:cubicBezTo>
                    <a:cubicBezTo>
                      <a:pt x="248" y="152"/>
                      <a:pt x="257" y="147"/>
                      <a:pt x="263" y="140"/>
                    </a:cubicBezTo>
                    <a:cubicBezTo>
                      <a:pt x="334" y="154"/>
                      <a:pt x="334" y="154"/>
                      <a:pt x="334" y="154"/>
                    </a:cubicBezTo>
                    <a:cubicBezTo>
                      <a:pt x="337" y="161"/>
                      <a:pt x="341" y="166"/>
                      <a:pt x="347" y="167"/>
                    </a:cubicBezTo>
                    <a:cubicBezTo>
                      <a:pt x="355" y="168"/>
                      <a:pt x="362" y="164"/>
                      <a:pt x="368" y="157"/>
                    </a:cubicBezTo>
                    <a:cubicBezTo>
                      <a:pt x="373" y="150"/>
                      <a:pt x="377" y="141"/>
                      <a:pt x="379" y="130"/>
                    </a:cubicBezTo>
                    <a:cubicBezTo>
                      <a:pt x="381" y="120"/>
                      <a:pt x="381" y="110"/>
                      <a:pt x="379" y="102"/>
                    </a:cubicBezTo>
                    <a:close/>
                    <a:moveTo>
                      <a:pt x="51" y="62"/>
                    </a:moveTo>
                    <a:cubicBezTo>
                      <a:pt x="48" y="75"/>
                      <a:pt x="44" y="85"/>
                      <a:pt x="39" y="92"/>
                    </a:cubicBezTo>
                    <a:cubicBezTo>
                      <a:pt x="35" y="98"/>
                      <a:pt x="31" y="101"/>
                      <a:pt x="28" y="100"/>
                    </a:cubicBezTo>
                    <a:cubicBezTo>
                      <a:pt x="24" y="99"/>
                      <a:pt x="22" y="95"/>
                      <a:pt x="20" y="89"/>
                    </a:cubicBezTo>
                    <a:cubicBezTo>
                      <a:pt x="18" y="80"/>
                      <a:pt x="18" y="69"/>
                      <a:pt x="20" y="56"/>
                    </a:cubicBezTo>
                    <a:cubicBezTo>
                      <a:pt x="23" y="44"/>
                      <a:pt x="27" y="34"/>
                      <a:pt x="33" y="27"/>
                    </a:cubicBezTo>
                    <a:cubicBezTo>
                      <a:pt x="37" y="21"/>
                      <a:pt x="41" y="18"/>
                      <a:pt x="44" y="19"/>
                    </a:cubicBezTo>
                    <a:cubicBezTo>
                      <a:pt x="47" y="20"/>
                      <a:pt x="49" y="24"/>
                      <a:pt x="51" y="30"/>
                    </a:cubicBezTo>
                    <a:cubicBezTo>
                      <a:pt x="53" y="39"/>
                      <a:pt x="53" y="50"/>
                      <a:pt x="51" y="62"/>
                    </a:cubicBezTo>
                    <a:close/>
                    <a:moveTo>
                      <a:pt x="211" y="80"/>
                    </a:moveTo>
                    <a:cubicBezTo>
                      <a:pt x="211" y="80"/>
                      <a:pt x="211" y="80"/>
                      <a:pt x="211" y="81"/>
                    </a:cubicBezTo>
                    <a:cubicBezTo>
                      <a:pt x="70" y="53"/>
                      <a:pt x="70" y="53"/>
                      <a:pt x="70" y="53"/>
                    </a:cubicBezTo>
                    <a:cubicBezTo>
                      <a:pt x="70" y="47"/>
                      <a:pt x="70" y="42"/>
                      <a:pt x="70" y="37"/>
                    </a:cubicBezTo>
                    <a:cubicBezTo>
                      <a:pt x="222" y="67"/>
                      <a:pt x="222" y="67"/>
                      <a:pt x="222" y="67"/>
                    </a:cubicBezTo>
                    <a:cubicBezTo>
                      <a:pt x="223" y="68"/>
                      <a:pt x="223" y="69"/>
                      <a:pt x="223" y="70"/>
                    </a:cubicBezTo>
                    <a:cubicBezTo>
                      <a:pt x="219" y="72"/>
                      <a:pt x="215" y="75"/>
                      <a:pt x="211" y="80"/>
                    </a:cubicBezTo>
                    <a:close/>
                    <a:moveTo>
                      <a:pt x="247" y="124"/>
                    </a:moveTo>
                    <a:cubicBezTo>
                      <a:pt x="244" y="127"/>
                      <a:pt x="241" y="129"/>
                      <a:pt x="238" y="129"/>
                    </a:cubicBezTo>
                    <a:cubicBezTo>
                      <a:pt x="235" y="129"/>
                      <a:pt x="232" y="127"/>
                      <a:pt x="229" y="124"/>
                    </a:cubicBezTo>
                    <a:cubicBezTo>
                      <a:pt x="226" y="120"/>
                      <a:pt x="224" y="115"/>
                      <a:pt x="224" y="109"/>
                    </a:cubicBezTo>
                    <a:cubicBezTo>
                      <a:pt x="224" y="103"/>
                      <a:pt x="226" y="98"/>
                      <a:pt x="229" y="94"/>
                    </a:cubicBezTo>
                    <a:cubicBezTo>
                      <a:pt x="232" y="91"/>
                      <a:pt x="235" y="89"/>
                      <a:pt x="238" y="89"/>
                    </a:cubicBezTo>
                    <a:cubicBezTo>
                      <a:pt x="241" y="89"/>
                      <a:pt x="244" y="91"/>
                      <a:pt x="247" y="94"/>
                    </a:cubicBezTo>
                    <a:cubicBezTo>
                      <a:pt x="250" y="98"/>
                      <a:pt x="252" y="103"/>
                      <a:pt x="252" y="109"/>
                    </a:cubicBezTo>
                    <a:cubicBezTo>
                      <a:pt x="252" y="115"/>
                      <a:pt x="250" y="120"/>
                      <a:pt x="247" y="124"/>
                    </a:cubicBezTo>
                    <a:close/>
                    <a:moveTo>
                      <a:pt x="346" y="113"/>
                    </a:moveTo>
                    <a:cubicBezTo>
                      <a:pt x="274" y="99"/>
                      <a:pt x="274" y="99"/>
                      <a:pt x="274" y="99"/>
                    </a:cubicBezTo>
                    <a:cubicBezTo>
                      <a:pt x="273" y="94"/>
                      <a:pt x="271" y="90"/>
                      <a:pt x="269" y="87"/>
                    </a:cubicBezTo>
                    <a:cubicBezTo>
                      <a:pt x="344" y="101"/>
                      <a:pt x="344" y="101"/>
                      <a:pt x="344" y="101"/>
                    </a:cubicBezTo>
                    <a:cubicBezTo>
                      <a:pt x="345" y="105"/>
                      <a:pt x="346" y="109"/>
                      <a:pt x="346" y="113"/>
                    </a:cubicBezTo>
                    <a:close/>
                    <a:moveTo>
                      <a:pt x="367" y="128"/>
                    </a:moveTo>
                    <a:cubicBezTo>
                      <a:pt x="365" y="137"/>
                      <a:pt x="362" y="144"/>
                      <a:pt x="358" y="149"/>
                    </a:cubicBezTo>
                    <a:cubicBezTo>
                      <a:pt x="355" y="153"/>
                      <a:pt x="352" y="155"/>
                      <a:pt x="350" y="155"/>
                    </a:cubicBezTo>
                    <a:cubicBezTo>
                      <a:pt x="348" y="155"/>
                      <a:pt x="347" y="153"/>
                      <a:pt x="346" y="150"/>
                    </a:cubicBezTo>
                    <a:cubicBezTo>
                      <a:pt x="357" y="139"/>
                      <a:pt x="361" y="116"/>
                      <a:pt x="355" y="99"/>
                    </a:cubicBezTo>
                    <a:cubicBezTo>
                      <a:pt x="356" y="100"/>
                      <a:pt x="356" y="100"/>
                      <a:pt x="356" y="100"/>
                    </a:cubicBezTo>
                    <a:cubicBezTo>
                      <a:pt x="358" y="97"/>
                      <a:pt x="360" y="96"/>
                      <a:pt x="361" y="97"/>
                    </a:cubicBezTo>
                    <a:cubicBezTo>
                      <a:pt x="364" y="97"/>
                      <a:pt x="365" y="100"/>
                      <a:pt x="367" y="105"/>
                    </a:cubicBezTo>
                    <a:cubicBezTo>
                      <a:pt x="368" y="111"/>
                      <a:pt x="368" y="119"/>
                      <a:pt x="367" y="12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16"/>
              <p:cNvSpPr>
                <a:spLocks/>
              </p:cNvSpPr>
              <p:nvPr/>
            </p:nvSpPr>
            <p:spPr bwMode="auto">
              <a:xfrm>
                <a:off x="6058308" y="5867218"/>
                <a:ext cx="127000" cy="128588"/>
              </a:xfrm>
              <a:custGeom>
                <a:avLst/>
                <a:gdLst>
                  <a:gd name="T0" fmla="*/ 59 w 80"/>
                  <a:gd name="T1" fmla="*/ 0 h 81"/>
                  <a:gd name="T2" fmla="*/ 36 w 80"/>
                  <a:gd name="T3" fmla="*/ 14 h 81"/>
                  <a:gd name="T4" fmla="*/ 9 w 80"/>
                  <a:gd name="T5" fmla="*/ 6 h 81"/>
                  <a:gd name="T6" fmla="*/ 13 w 80"/>
                  <a:gd name="T7" fmla="*/ 35 h 81"/>
                  <a:gd name="T8" fmla="*/ 0 w 80"/>
                  <a:gd name="T9" fmla="*/ 56 h 81"/>
                  <a:gd name="T10" fmla="*/ 26 w 80"/>
                  <a:gd name="T11" fmla="*/ 61 h 81"/>
                  <a:gd name="T12" fmla="*/ 44 w 80"/>
                  <a:gd name="T13" fmla="*/ 81 h 81"/>
                  <a:gd name="T14" fmla="*/ 57 w 80"/>
                  <a:gd name="T15" fmla="*/ 56 h 81"/>
                  <a:gd name="T16" fmla="*/ 80 w 80"/>
                  <a:gd name="T17" fmla="*/ 46 h 81"/>
                  <a:gd name="T18" fmla="*/ 61 w 80"/>
                  <a:gd name="T19" fmla="*/ 27 h 81"/>
                  <a:gd name="T20" fmla="*/ 59 w 80"/>
                  <a:gd name="T2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81">
                    <a:moveTo>
                      <a:pt x="59" y="0"/>
                    </a:moveTo>
                    <a:lnTo>
                      <a:pt x="36" y="14"/>
                    </a:lnTo>
                    <a:lnTo>
                      <a:pt x="9" y="6"/>
                    </a:lnTo>
                    <a:lnTo>
                      <a:pt x="13" y="35"/>
                    </a:lnTo>
                    <a:lnTo>
                      <a:pt x="0" y="56"/>
                    </a:lnTo>
                    <a:lnTo>
                      <a:pt x="26" y="61"/>
                    </a:lnTo>
                    <a:lnTo>
                      <a:pt x="44" y="81"/>
                    </a:lnTo>
                    <a:lnTo>
                      <a:pt x="57" y="56"/>
                    </a:lnTo>
                    <a:lnTo>
                      <a:pt x="80" y="46"/>
                    </a:lnTo>
                    <a:lnTo>
                      <a:pt x="61" y="27"/>
                    </a:lnTo>
                    <a:lnTo>
                      <a:pt x="59"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17"/>
              <p:cNvSpPr>
                <a:spLocks noEditPoints="1"/>
              </p:cNvSpPr>
              <p:nvPr/>
            </p:nvSpPr>
            <p:spPr bwMode="auto">
              <a:xfrm>
                <a:off x="6045608" y="5208406"/>
                <a:ext cx="239713" cy="236538"/>
              </a:xfrm>
              <a:custGeom>
                <a:avLst/>
                <a:gdLst>
                  <a:gd name="T0" fmla="*/ 50 w 151"/>
                  <a:gd name="T1" fmla="*/ 111 h 149"/>
                  <a:gd name="T2" fmla="*/ 82 w 151"/>
                  <a:gd name="T3" fmla="*/ 149 h 149"/>
                  <a:gd name="T4" fmla="*/ 105 w 151"/>
                  <a:gd name="T5" fmla="*/ 104 h 149"/>
                  <a:gd name="T6" fmla="*/ 151 w 151"/>
                  <a:gd name="T7" fmla="*/ 86 h 149"/>
                  <a:gd name="T8" fmla="*/ 116 w 151"/>
                  <a:gd name="T9" fmla="*/ 50 h 149"/>
                  <a:gd name="T10" fmla="*/ 113 w 151"/>
                  <a:gd name="T11" fmla="*/ 0 h 149"/>
                  <a:gd name="T12" fmla="*/ 67 w 151"/>
                  <a:gd name="T13" fmla="*/ 23 h 149"/>
                  <a:gd name="T14" fmla="*/ 19 w 151"/>
                  <a:gd name="T15" fmla="*/ 12 h 149"/>
                  <a:gd name="T16" fmla="*/ 27 w 151"/>
                  <a:gd name="T17" fmla="*/ 61 h 149"/>
                  <a:gd name="T18" fmla="*/ 0 w 151"/>
                  <a:gd name="T19" fmla="*/ 104 h 149"/>
                  <a:gd name="T20" fmla="*/ 50 w 151"/>
                  <a:gd name="T21" fmla="*/ 111 h 149"/>
                  <a:gd name="T22" fmla="*/ 31 w 151"/>
                  <a:gd name="T23" fmla="*/ 25 h 149"/>
                  <a:gd name="T24" fmla="*/ 38 w 151"/>
                  <a:gd name="T25" fmla="*/ 27 h 149"/>
                  <a:gd name="T26" fmla="*/ 50 w 151"/>
                  <a:gd name="T27" fmla="*/ 69 h 149"/>
                  <a:gd name="T28" fmla="*/ 23 w 151"/>
                  <a:gd name="T29" fmla="*/ 94 h 149"/>
                  <a:gd name="T30" fmla="*/ 38 w 151"/>
                  <a:gd name="T31" fmla="*/ 65 h 149"/>
                  <a:gd name="T32" fmla="*/ 31 w 151"/>
                  <a:gd name="T33" fmla="*/ 2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1" h="149">
                    <a:moveTo>
                      <a:pt x="50" y="111"/>
                    </a:moveTo>
                    <a:lnTo>
                      <a:pt x="82" y="149"/>
                    </a:lnTo>
                    <a:lnTo>
                      <a:pt x="105" y="104"/>
                    </a:lnTo>
                    <a:lnTo>
                      <a:pt x="151" y="86"/>
                    </a:lnTo>
                    <a:lnTo>
                      <a:pt x="116" y="50"/>
                    </a:lnTo>
                    <a:lnTo>
                      <a:pt x="113" y="0"/>
                    </a:lnTo>
                    <a:lnTo>
                      <a:pt x="67" y="23"/>
                    </a:lnTo>
                    <a:lnTo>
                      <a:pt x="19" y="12"/>
                    </a:lnTo>
                    <a:lnTo>
                      <a:pt x="27" y="61"/>
                    </a:lnTo>
                    <a:lnTo>
                      <a:pt x="0" y="104"/>
                    </a:lnTo>
                    <a:lnTo>
                      <a:pt x="50" y="111"/>
                    </a:lnTo>
                    <a:close/>
                    <a:moveTo>
                      <a:pt x="31" y="25"/>
                    </a:moveTo>
                    <a:lnTo>
                      <a:pt x="38" y="27"/>
                    </a:lnTo>
                    <a:lnTo>
                      <a:pt x="50" y="69"/>
                    </a:lnTo>
                    <a:lnTo>
                      <a:pt x="23" y="94"/>
                    </a:lnTo>
                    <a:lnTo>
                      <a:pt x="38" y="65"/>
                    </a:lnTo>
                    <a:lnTo>
                      <a:pt x="31" y="2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26" name="Freeform 18"/>
            <p:cNvSpPr>
              <a:spLocks noEditPoints="1"/>
            </p:cNvSpPr>
            <p:nvPr/>
          </p:nvSpPr>
          <p:spPr bwMode="auto">
            <a:xfrm>
              <a:off x="11226668" y="3731027"/>
              <a:ext cx="415111" cy="273888"/>
            </a:xfrm>
            <a:custGeom>
              <a:avLst/>
              <a:gdLst>
                <a:gd name="T0" fmla="*/ 158 w 356"/>
                <a:gd name="T1" fmla="*/ 131 h 234"/>
                <a:gd name="T2" fmla="*/ 121 w 356"/>
                <a:gd name="T3" fmla="*/ 134 h 234"/>
                <a:gd name="T4" fmla="*/ 80 w 356"/>
                <a:gd name="T5" fmla="*/ 150 h 234"/>
                <a:gd name="T6" fmla="*/ 30 w 356"/>
                <a:gd name="T7" fmla="*/ 109 h 234"/>
                <a:gd name="T8" fmla="*/ 23 w 356"/>
                <a:gd name="T9" fmla="*/ 113 h 234"/>
                <a:gd name="T10" fmla="*/ 26 w 356"/>
                <a:gd name="T11" fmla="*/ 133 h 234"/>
                <a:gd name="T12" fmla="*/ 0 w 356"/>
                <a:gd name="T13" fmla="*/ 131 h 234"/>
                <a:gd name="T14" fmla="*/ 12 w 356"/>
                <a:gd name="T15" fmla="*/ 59 h 234"/>
                <a:gd name="T16" fmla="*/ 12 w 356"/>
                <a:gd name="T17" fmla="*/ 59 h 234"/>
                <a:gd name="T18" fmla="*/ 80 w 356"/>
                <a:gd name="T19" fmla="*/ 0 h 234"/>
                <a:gd name="T20" fmla="*/ 148 w 356"/>
                <a:gd name="T21" fmla="*/ 61 h 234"/>
                <a:gd name="T22" fmla="*/ 158 w 356"/>
                <a:gd name="T23" fmla="*/ 131 h 234"/>
                <a:gd name="T24" fmla="*/ 251 w 356"/>
                <a:gd name="T25" fmla="*/ 0 h 234"/>
                <a:gd name="T26" fmla="*/ 322 w 356"/>
                <a:gd name="T27" fmla="*/ 70 h 234"/>
                <a:gd name="T28" fmla="*/ 321 w 356"/>
                <a:gd name="T29" fmla="*/ 81 h 234"/>
                <a:gd name="T30" fmla="*/ 293 w 356"/>
                <a:gd name="T31" fmla="*/ 67 h 234"/>
                <a:gd name="T32" fmla="*/ 282 w 356"/>
                <a:gd name="T33" fmla="*/ 43 h 234"/>
                <a:gd name="T34" fmla="*/ 271 w 356"/>
                <a:gd name="T35" fmla="*/ 42 h 234"/>
                <a:gd name="T36" fmla="*/ 258 w 356"/>
                <a:gd name="T37" fmla="*/ 54 h 234"/>
                <a:gd name="T38" fmla="*/ 240 w 356"/>
                <a:gd name="T39" fmla="*/ 53 h 234"/>
                <a:gd name="T40" fmla="*/ 202 w 356"/>
                <a:gd name="T41" fmla="*/ 53 h 234"/>
                <a:gd name="T42" fmla="*/ 181 w 356"/>
                <a:gd name="T43" fmla="*/ 63 h 234"/>
                <a:gd name="T44" fmla="*/ 251 w 356"/>
                <a:gd name="T45" fmla="*/ 0 h 234"/>
                <a:gd name="T46" fmla="*/ 318 w 356"/>
                <a:gd name="T47" fmla="*/ 97 h 234"/>
                <a:gd name="T48" fmla="*/ 284 w 356"/>
                <a:gd name="T49" fmla="*/ 80 h 234"/>
                <a:gd name="T50" fmla="*/ 274 w 356"/>
                <a:gd name="T51" fmla="*/ 63 h 234"/>
                <a:gd name="T52" fmla="*/ 259 w 356"/>
                <a:gd name="T53" fmla="*/ 71 h 234"/>
                <a:gd name="T54" fmla="*/ 239 w 356"/>
                <a:gd name="T55" fmla="*/ 70 h 234"/>
                <a:gd name="T56" fmla="*/ 204 w 356"/>
                <a:gd name="T57" fmla="*/ 70 h 234"/>
                <a:gd name="T58" fmla="*/ 181 w 356"/>
                <a:gd name="T59" fmla="*/ 85 h 234"/>
                <a:gd name="T60" fmla="*/ 232 w 356"/>
                <a:gd name="T61" fmla="*/ 144 h 234"/>
                <a:gd name="T62" fmla="*/ 232 w 356"/>
                <a:gd name="T63" fmla="*/ 187 h 234"/>
                <a:gd name="T64" fmla="*/ 269 w 356"/>
                <a:gd name="T65" fmla="*/ 187 h 234"/>
                <a:gd name="T66" fmla="*/ 269 w 356"/>
                <a:gd name="T67" fmla="*/ 144 h 234"/>
                <a:gd name="T68" fmla="*/ 318 w 356"/>
                <a:gd name="T69" fmla="*/ 97 h 234"/>
                <a:gd name="T70" fmla="*/ 179 w 356"/>
                <a:gd name="T71" fmla="*/ 153 h 234"/>
                <a:gd name="T72" fmla="*/ 212 w 356"/>
                <a:gd name="T73" fmla="*/ 153 h 234"/>
                <a:gd name="T74" fmla="*/ 220 w 356"/>
                <a:gd name="T75" fmla="*/ 198 h 234"/>
                <a:gd name="T76" fmla="*/ 221 w 356"/>
                <a:gd name="T77" fmla="*/ 205 h 234"/>
                <a:gd name="T78" fmla="*/ 221 w 356"/>
                <a:gd name="T79" fmla="*/ 205 h 234"/>
                <a:gd name="T80" fmla="*/ 282 w 356"/>
                <a:gd name="T81" fmla="*/ 205 h 234"/>
                <a:gd name="T82" fmla="*/ 283 w 356"/>
                <a:gd name="T83" fmla="*/ 197 h 234"/>
                <a:gd name="T84" fmla="*/ 290 w 356"/>
                <a:gd name="T85" fmla="*/ 153 h 234"/>
                <a:gd name="T86" fmla="*/ 323 w 356"/>
                <a:gd name="T87" fmla="*/ 153 h 234"/>
                <a:gd name="T88" fmla="*/ 356 w 356"/>
                <a:gd name="T89" fmla="*/ 234 h 234"/>
                <a:gd name="T90" fmla="*/ 159 w 356"/>
                <a:gd name="T91" fmla="*/ 234 h 234"/>
                <a:gd name="T92" fmla="*/ 159 w 356"/>
                <a:gd name="T93" fmla="*/ 234 h 234"/>
                <a:gd name="T94" fmla="*/ 0 w 356"/>
                <a:gd name="T95" fmla="*/ 234 h 234"/>
                <a:gd name="T96" fmla="*/ 0 w 356"/>
                <a:gd name="T97" fmla="*/ 185 h 234"/>
                <a:gd name="T98" fmla="*/ 52 w 356"/>
                <a:gd name="T99" fmla="*/ 156 h 234"/>
                <a:gd name="T100" fmla="*/ 52 w 356"/>
                <a:gd name="T101" fmla="*/ 187 h 234"/>
                <a:gd name="T102" fmla="*/ 109 w 356"/>
                <a:gd name="T103" fmla="*/ 187 h 234"/>
                <a:gd name="T104" fmla="*/ 109 w 356"/>
                <a:gd name="T105" fmla="*/ 156 h 234"/>
                <a:gd name="T106" fmla="*/ 159 w 356"/>
                <a:gd name="T107" fmla="*/ 185 h 234"/>
                <a:gd name="T108" fmla="*/ 159 w 356"/>
                <a:gd name="T109" fmla="*/ 204 h 234"/>
                <a:gd name="T110" fmla="*/ 179 w 356"/>
                <a:gd name="T111" fmla="*/ 153 h 234"/>
                <a:gd name="T112" fmla="*/ 39 w 356"/>
                <a:gd name="T113" fmla="*/ 64 h 234"/>
                <a:gd name="T114" fmla="*/ 40 w 356"/>
                <a:gd name="T115" fmla="*/ 67 h 234"/>
                <a:gd name="T116" fmla="*/ 82 w 356"/>
                <a:gd name="T117" fmla="*/ 56 h 234"/>
                <a:gd name="T118" fmla="*/ 118 w 356"/>
                <a:gd name="T119" fmla="*/ 61 h 234"/>
                <a:gd name="T120" fmla="*/ 118 w 356"/>
                <a:gd name="T121" fmla="*/ 59 h 234"/>
                <a:gd name="T122" fmla="*/ 81 w 356"/>
                <a:gd name="T123" fmla="*/ 38 h 234"/>
                <a:gd name="T124" fmla="*/ 39 w 356"/>
                <a:gd name="T125" fmla="*/ 6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6" h="234">
                  <a:moveTo>
                    <a:pt x="158" y="131"/>
                  </a:moveTo>
                  <a:cubicBezTo>
                    <a:pt x="121" y="134"/>
                    <a:pt x="121" y="134"/>
                    <a:pt x="121" y="134"/>
                  </a:cubicBezTo>
                  <a:cubicBezTo>
                    <a:pt x="110" y="144"/>
                    <a:pt x="96" y="150"/>
                    <a:pt x="80" y="150"/>
                  </a:cubicBezTo>
                  <a:cubicBezTo>
                    <a:pt x="52" y="150"/>
                    <a:pt x="35" y="136"/>
                    <a:pt x="30" y="109"/>
                  </a:cubicBezTo>
                  <a:cubicBezTo>
                    <a:pt x="28" y="110"/>
                    <a:pt x="25" y="111"/>
                    <a:pt x="23" y="113"/>
                  </a:cubicBezTo>
                  <a:cubicBezTo>
                    <a:pt x="23" y="120"/>
                    <a:pt x="24" y="127"/>
                    <a:pt x="26" y="133"/>
                  </a:cubicBezTo>
                  <a:cubicBezTo>
                    <a:pt x="0" y="131"/>
                    <a:pt x="0" y="131"/>
                    <a:pt x="0" y="131"/>
                  </a:cubicBezTo>
                  <a:cubicBezTo>
                    <a:pt x="12" y="59"/>
                    <a:pt x="12" y="59"/>
                    <a:pt x="12" y="59"/>
                  </a:cubicBezTo>
                  <a:cubicBezTo>
                    <a:pt x="12" y="59"/>
                    <a:pt x="12" y="59"/>
                    <a:pt x="12" y="59"/>
                  </a:cubicBezTo>
                  <a:cubicBezTo>
                    <a:pt x="17" y="26"/>
                    <a:pt x="45" y="0"/>
                    <a:pt x="80" y="0"/>
                  </a:cubicBezTo>
                  <a:cubicBezTo>
                    <a:pt x="115" y="0"/>
                    <a:pt x="144" y="27"/>
                    <a:pt x="148" y="61"/>
                  </a:cubicBezTo>
                  <a:cubicBezTo>
                    <a:pt x="158" y="131"/>
                    <a:pt x="158" y="131"/>
                    <a:pt x="158" y="131"/>
                  </a:cubicBezTo>
                  <a:close/>
                  <a:moveTo>
                    <a:pt x="251" y="0"/>
                  </a:moveTo>
                  <a:cubicBezTo>
                    <a:pt x="290" y="0"/>
                    <a:pt x="322" y="31"/>
                    <a:pt x="322" y="70"/>
                  </a:cubicBezTo>
                  <a:cubicBezTo>
                    <a:pt x="322" y="74"/>
                    <a:pt x="321" y="77"/>
                    <a:pt x="321" y="81"/>
                  </a:cubicBezTo>
                  <a:cubicBezTo>
                    <a:pt x="312" y="78"/>
                    <a:pt x="298" y="73"/>
                    <a:pt x="293" y="67"/>
                  </a:cubicBezTo>
                  <a:cubicBezTo>
                    <a:pt x="283" y="56"/>
                    <a:pt x="282" y="43"/>
                    <a:pt x="282" y="43"/>
                  </a:cubicBezTo>
                  <a:cubicBezTo>
                    <a:pt x="271" y="42"/>
                    <a:pt x="271" y="42"/>
                    <a:pt x="271" y="42"/>
                  </a:cubicBezTo>
                  <a:cubicBezTo>
                    <a:pt x="271" y="42"/>
                    <a:pt x="267" y="53"/>
                    <a:pt x="258" y="54"/>
                  </a:cubicBezTo>
                  <a:cubicBezTo>
                    <a:pt x="254" y="55"/>
                    <a:pt x="247" y="54"/>
                    <a:pt x="240" y="53"/>
                  </a:cubicBezTo>
                  <a:cubicBezTo>
                    <a:pt x="228" y="52"/>
                    <a:pt x="214" y="50"/>
                    <a:pt x="202" y="53"/>
                  </a:cubicBezTo>
                  <a:cubicBezTo>
                    <a:pt x="193" y="55"/>
                    <a:pt x="186" y="59"/>
                    <a:pt x="181" y="63"/>
                  </a:cubicBezTo>
                  <a:cubicBezTo>
                    <a:pt x="185" y="27"/>
                    <a:pt x="215" y="0"/>
                    <a:pt x="251" y="0"/>
                  </a:cubicBezTo>
                  <a:close/>
                  <a:moveTo>
                    <a:pt x="318" y="97"/>
                  </a:moveTo>
                  <a:cubicBezTo>
                    <a:pt x="308" y="94"/>
                    <a:pt x="292" y="89"/>
                    <a:pt x="284" y="80"/>
                  </a:cubicBezTo>
                  <a:cubicBezTo>
                    <a:pt x="279" y="74"/>
                    <a:pt x="276" y="68"/>
                    <a:pt x="274" y="63"/>
                  </a:cubicBezTo>
                  <a:cubicBezTo>
                    <a:pt x="271" y="67"/>
                    <a:pt x="266" y="71"/>
                    <a:pt x="259" y="71"/>
                  </a:cubicBezTo>
                  <a:cubicBezTo>
                    <a:pt x="253" y="72"/>
                    <a:pt x="246" y="71"/>
                    <a:pt x="239" y="70"/>
                  </a:cubicBezTo>
                  <a:cubicBezTo>
                    <a:pt x="228" y="69"/>
                    <a:pt x="215" y="68"/>
                    <a:pt x="204" y="70"/>
                  </a:cubicBezTo>
                  <a:cubicBezTo>
                    <a:pt x="192" y="72"/>
                    <a:pt x="184" y="80"/>
                    <a:pt x="181" y="85"/>
                  </a:cubicBezTo>
                  <a:cubicBezTo>
                    <a:pt x="185" y="113"/>
                    <a:pt x="205" y="136"/>
                    <a:pt x="232" y="144"/>
                  </a:cubicBezTo>
                  <a:cubicBezTo>
                    <a:pt x="232" y="187"/>
                    <a:pt x="232" y="187"/>
                    <a:pt x="232" y="187"/>
                  </a:cubicBezTo>
                  <a:cubicBezTo>
                    <a:pt x="269" y="187"/>
                    <a:pt x="269" y="187"/>
                    <a:pt x="269" y="187"/>
                  </a:cubicBezTo>
                  <a:cubicBezTo>
                    <a:pt x="269" y="144"/>
                    <a:pt x="269" y="144"/>
                    <a:pt x="269" y="144"/>
                  </a:cubicBezTo>
                  <a:cubicBezTo>
                    <a:pt x="293" y="138"/>
                    <a:pt x="311" y="120"/>
                    <a:pt x="318" y="97"/>
                  </a:cubicBezTo>
                  <a:close/>
                  <a:moveTo>
                    <a:pt x="179" y="153"/>
                  </a:moveTo>
                  <a:cubicBezTo>
                    <a:pt x="212" y="153"/>
                    <a:pt x="212" y="153"/>
                    <a:pt x="212" y="153"/>
                  </a:cubicBezTo>
                  <a:cubicBezTo>
                    <a:pt x="220" y="198"/>
                    <a:pt x="220" y="198"/>
                    <a:pt x="220" y="198"/>
                  </a:cubicBezTo>
                  <a:cubicBezTo>
                    <a:pt x="220" y="201"/>
                    <a:pt x="220" y="203"/>
                    <a:pt x="221" y="205"/>
                  </a:cubicBezTo>
                  <a:cubicBezTo>
                    <a:pt x="221" y="205"/>
                    <a:pt x="221" y="205"/>
                    <a:pt x="221" y="205"/>
                  </a:cubicBezTo>
                  <a:cubicBezTo>
                    <a:pt x="282" y="205"/>
                    <a:pt x="282" y="205"/>
                    <a:pt x="282" y="205"/>
                  </a:cubicBezTo>
                  <a:cubicBezTo>
                    <a:pt x="282" y="202"/>
                    <a:pt x="282" y="200"/>
                    <a:pt x="283" y="197"/>
                  </a:cubicBezTo>
                  <a:cubicBezTo>
                    <a:pt x="290" y="153"/>
                    <a:pt x="290" y="153"/>
                    <a:pt x="290" y="153"/>
                  </a:cubicBezTo>
                  <a:cubicBezTo>
                    <a:pt x="323" y="153"/>
                    <a:pt x="323" y="153"/>
                    <a:pt x="323" y="153"/>
                  </a:cubicBezTo>
                  <a:cubicBezTo>
                    <a:pt x="356" y="234"/>
                    <a:pt x="356" y="234"/>
                    <a:pt x="356" y="234"/>
                  </a:cubicBezTo>
                  <a:cubicBezTo>
                    <a:pt x="159" y="234"/>
                    <a:pt x="159" y="234"/>
                    <a:pt x="159" y="234"/>
                  </a:cubicBezTo>
                  <a:cubicBezTo>
                    <a:pt x="159" y="234"/>
                    <a:pt x="159" y="234"/>
                    <a:pt x="159" y="234"/>
                  </a:cubicBezTo>
                  <a:cubicBezTo>
                    <a:pt x="0" y="234"/>
                    <a:pt x="0" y="234"/>
                    <a:pt x="0" y="234"/>
                  </a:cubicBezTo>
                  <a:cubicBezTo>
                    <a:pt x="0" y="185"/>
                    <a:pt x="0" y="185"/>
                    <a:pt x="0" y="185"/>
                  </a:cubicBezTo>
                  <a:cubicBezTo>
                    <a:pt x="52" y="156"/>
                    <a:pt x="52" y="156"/>
                    <a:pt x="52" y="156"/>
                  </a:cubicBezTo>
                  <a:cubicBezTo>
                    <a:pt x="52" y="187"/>
                    <a:pt x="52" y="187"/>
                    <a:pt x="52" y="187"/>
                  </a:cubicBezTo>
                  <a:cubicBezTo>
                    <a:pt x="109" y="187"/>
                    <a:pt x="109" y="187"/>
                    <a:pt x="109" y="187"/>
                  </a:cubicBezTo>
                  <a:cubicBezTo>
                    <a:pt x="109" y="156"/>
                    <a:pt x="109" y="156"/>
                    <a:pt x="109" y="156"/>
                  </a:cubicBezTo>
                  <a:cubicBezTo>
                    <a:pt x="159" y="185"/>
                    <a:pt x="159" y="185"/>
                    <a:pt x="159" y="185"/>
                  </a:cubicBezTo>
                  <a:cubicBezTo>
                    <a:pt x="159" y="204"/>
                    <a:pt x="159" y="204"/>
                    <a:pt x="159" y="204"/>
                  </a:cubicBezTo>
                  <a:cubicBezTo>
                    <a:pt x="179" y="153"/>
                    <a:pt x="179" y="153"/>
                    <a:pt x="179" y="153"/>
                  </a:cubicBezTo>
                  <a:close/>
                  <a:moveTo>
                    <a:pt x="39" y="64"/>
                  </a:moveTo>
                  <a:cubicBezTo>
                    <a:pt x="40" y="67"/>
                    <a:pt x="40" y="67"/>
                    <a:pt x="40" y="67"/>
                  </a:cubicBezTo>
                  <a:cubicBezTo>
                    <a:pt x="54" y="69"/>
                    <a:pt x="72" y="68"/>
                    <a:pt x="82" y="56"/>
                  </a:cubicBezTo>
                  <a:cubicBezTo>
                    <a:pt x="92" y="65"/>
                    <a:pt x="107" y="67"/>
                    <a:pt x="118" y="61"/>
                  </a:cubicBezTo>
                  <a:cubicBezTo>
                    <a:pt x="118" y="59"/>
                    <a:pt x="118" y="59"/>
                    <a:pt x="118" y="59"/>
                  </a:cubicBezTo>
                  <a:cubicBezTo>
                    <a:pt x="100" y="59"/>
                    <a:pt x="92" y="50"/>
                    <a:pt x="81" y="38"/>
                  </a:cubicBezTo>
                  <a:cubicBezTo>
                    <a:pt x="69" y="56"/>
                    <a:pt x="61" y="61"/>
                    <a:pt x="39" y="6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19"/>
            <p:cNvSpPr>
              <a:spLocks noEditPoints="1"/>
            </p:cNvSpPr>
            <p:nvPr/>
          </p:nvSpPr>
          <p:spPr bwMode="auto">
            <a:xfrm>
              <a:off x="10661775" y="3704127"/>
              <a:ext cx="427338" cy="330132"/>
            </a:xfrm>
            <a:custGeom>
              <a:avLst/>
              <a:gdLst>
                <a:gd name="T0" fmla="*/ 146 w 367"/>
                <a:gd name="T1" fmla="*/ 218 h 282"/>
                <a:gd name="T2" fmla="*/ 229 w 367"/>
                <a:gd name="T3" fmla="*/ 203 h 282"/>
                <a:gd name="T4" fmla="*/ 274 w 367"/>
                <a:gd name="T5" fmla="*/ 158 h 282"/>
                <a:gd name="T6" fmla="*/ 319 w 367"/>
                <a:gd name="T7" fmla="*/ 203 h 282"/>
                <a:gd name="T8" fmla="*/ 339 w 367"/>
                <a:gd name="T9" fmla="*/ 218 h 282"/>
                <a:gd name="T10" fmla="*/ 289 w 367"/>
                <a:gd name="T11" fmla="*/ 80 h 282"/>
                <a:gd name="T12" fmla="*/ 282 w 367"/>
                <a:gd name="T13" fmla="*/ 72 h 282"/>
                <a:gd name="T14" fmla="*/ 29 w 367"/>
                <a:gd name="T15" fmla="*/ 28 h 282"/>
                <a:gd name="T16" fmla="*/ 0 w 367"/>
                <a:gd name="T17" fmla="*/ 0 h 282"/>
                <a:gd name="T18" fmla="*/ 306 w 367"/>
                <a:gd name="T19" fmla="*/ 0 h 282"/>
                <a:gd name="T20" fmla="*/ 363 w 367"/>
                <a:gd name="T21" fmla="*/ 55 h 282"/>
                <a:gd name="T22" fmla="*/ 367 w 367"/>
                <a:gd name="T23" fmla="*/ 65 h 282"/>
                <a:gd name="T24" fmla="*/ 367 w 367"/>
                <a:gd name="T25" fmla="*/ 246 h 282"/>
                <a:gd name="T26" fmla="*/ 306 w 367"/>
                <a:gd name="T27" fmla="*/ 246 h 282"/>
                <a:gd name="T28" fmla="*/ 299 w 367"/>
                <a:gd name="T29" fmla="*/ 272 h 282"/>
                <a:gd name="T30" fmla="*/ 274 w 367"/>
                <a:gd name="T31" fmla="*/ 247 h 282"/>
                <a:gd name="T32" fmla="*/ 274 w 367"/>
                <a:gd name="T33" fmla="*/ 247 h 282"/>
                <a:gd name="T34" fmla="*/ 249 w 367"/>
                <a:gd name="T35" fmla="*/ 272 h 282"/>
                <a:gd name="T36" fmla="*/ 242 w 367"/>
                <a:gd name="T37" fmla="*/ 246 h 282"/>
                <a:gd name="T38" fmla="*/ 0 w 367"/>
                <a:gd name="T39" fmla="*/ 246 h 282"/>
                <a:gd name="T40" fmla="*/ 332 w 367"/>
                <a:gd name="T41" fmla="*/ 64 h 282"/>
                <a:gd name="T42" fmla="*/ 300 w 367"/>
                <a:gd name="T43" fmla="*/ 33 h 282"/>
                <a:gd name="T44" fmla="*/ 290 w 367"/>
                <a:gd name="T45" fmla="*/ 186 h 282"/>
                <a:gd name="T46" fmla="*/ 290 w 367"/>
                <a:gd name="T47" fmla="*/ 219 h 282"/>
                <a:gd name="T48" fmla="*/ 257 w 367"/>
                <a:gd name="T49" fmla="*/ 219 h 282"/>
                <a:gd name="T50" fmla="*/ 257 w 367"/>
                <a:gd name="T51" fmla="*/ 186 h 282"/>
                <a:gd name="T52" fmla="*/ 290 w 367"/>
                <a:gd name="T53" fmla="*/ 186 h 282"/>
                <a:gd name="T54" fmla="*/ 210 w 367"/>
                <a:gd name="T55" fmla="*/ 136 h 282"/>
                <a:gd name="T56" fmla="*/ 57 w 367"/>
                <a:gd name="T57" fmla="*/ 146 h 282"/>
                <a:gd name="T58" fmla="*/ 57 w 367"/>
                <a:gd name="T59" fmla="*/ 95 h 282"/>
                <a:gd name="T60" fmla="*/ 237 w 367"/>
                <a:gd name="T61" fmla="*/ 106 h 282"/>
                <a:gd name="T62" fmla="*/ 57 w 367"/>
                <a:gd name="T63" fmla="*/ 95 h 282"/>
                <a:gd name="T64" fmla="*/ 237 w 367"/>
                <a:gd name="T65" fmla="*/ 54 h 282"/>
                <a:gd name="T66" fmla="*/ 57 w 367"/>
                <a:gd name="T67" fmla="*/ 6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7" h="282">
                  <a:moveTo>
                    <a:pt x="29" y="218"/>
                  </a:moveTo>
                  <a:cubicBezTo>
                    <a:pt x="146" y="218"/>
                    <a:pt x="146" y="218"/>
                    <a:pt x="146" y="218"/>
                  </a:cubicBezTo>
                  <a:cubicBezTo>
                    <a:pt x="232" y="218"/>
                    <a:pt x="232" y="218"/>
                    <a:pt x="232" y="218"/>
                  </a:cubicBezTo>
                  <a:cubicBezTo>
                    <a:pt x="230" y="213"/>
                    <a:pt x="229" y="208"/>
                    <a:pt x="229" y="203"/>
                  </a:cubicBezTo>
                  <a:cubicBezTo>
                    <a:pt x="229" y="190"/>
                    <a:pt x="234" y="179"/>
                    <a:pt x="242" y="171"/>
                  </a:cubicBezTo>
                  <a:cubicBezTo>
                    <a:pt x="250" y="163"/>
                    <a:pt x="262" y="158"/>
                    <a:pt x="274" y="158"/>
                  </a:cubicBezTo>
                  <a:cubicBezTo>
                    <a:pt x="286" y="158"/>
                    <a:pt x="297" y="163"/>
                    <a:pt x="306" y="171"/>
                  </a:cubicBezTo>
                  <a:cubicBezTo>
                    <a:pt x="314" y="179"/>
                    <a:pt x="319" y="190"/>
                    <a:pt x="319" y="203"/>
                  </a:cubicBezTo>
                  <a:cubicBezTo>
                    <a:pt x="319" y="208"/>
                    <a:pt x="318" y="213"/>
                    <a:pt x="316" y="218"/>
                  </a:cubicBezTo>
                  <a:cubicBezTo>
                    <a:pt x="339" y="218"/>
                    <a:pt x="339" y="218"/>
                    <a:pt x="339" y="218"/>
                  </a:cubicBezTo>
                  <a:cubicBezTo>
                    <a:pt x="339" y="78"/>
                    <a:pt x="339" y="78"/>
                    <a:pt x="339" y="78"/>
                  </a:cubicBezTo>
                  <a:cubicBezTo>
                    <a:pt x="289" y="80"/>
                    <a:pt x="289" y="80"/>
                    <a:pt x="289" y="80"/>
                  </a:cubicBezTo>
                  <a:cubicBezTo>
                    <a:pt x="281" y="80"/>
                    <a:pt x="281" y="80"/>
                    <a:pt x="281" y="80"/>
                  </a:cubicBezTo>
                  <a:cubicBezTo>
                    <a:pt x="282" y="72"/>
                    <a:pt x="282" y="72"/>
                    <a:pt x="282" y="72"/>
                  </a:cubicBezTo>
                  <a:cubicBezTo>
                    <a:pt x="286" y="28"/>
                    <a:pt x="286" y="28"/>
                    <a:pt x="286" y="28"/>
                  </a:cubicBezTo>
                  <a:cubicBezTo>
                    <a:pt x="200" y="28"/>
                    <a:pt x="114" y="28"/>
                    <a:pt x="29" y="28"/>
                  </a:cubicBezTo>
                  <a:cubicBezTo>
                    <a:pt x="29" y="218"/>
                    <a:pt x="29" y="218"/>
                    <a:pt x="29" y="218"/>
                  </a:cubicBezTo>
                  <a:close/>
                  <a:moveTo>
                    <a:pt x="0" y="0"/>
                  </a:moveTo>
                  <a:cubicBezTo>
                    <a:pt x="100" y="0"/>
                    <a:pt x="200" y="0"/>
                    <a:pt x="300" y="0"/>
                  </a:cubicBezTo>
                  <a:cubicBezTo>
                    <a:pt x="306" y="0"/>
                    <a:pt x="306" y="0"/>
                    <a:pt x="306" y="0"/>
                  </a:cubicBezTo>
                  <a:cubicBezTo>
                    <a:pt x="310" y="4"/>
                    <a:pt x="310" y="4"/>
                    <a:pt x="310" y="4"/>
                  </a:cubicBezTo>
                  <a:cubicBezTo>
                    <a:pt x="363" y="55"/>
                    <a:pt x="363" y="55"/>
                    <a:pt x="363" y="55"/>
                  </a:cubicBezTo>
                  <a:cubicBezTo>
                    <a:pt x="367" y="59"/>
                    <a:pt x="367" y="59"/>
                    <a:pt x="367" y="59"/>
                  </a:cubicBezTo>
                  <a:cubicBezTo>
                    <a:pt x="367" y="65"/>
                    <a:pt x="367" y="65"/>
                    <a:pt x="367" y="65"/>
                  </a:cubicBezTo>
                  <a:cubicBezTo>
                    <a:pt x="367" y="232"/>
                    <a:pt x="367" y="232"/>
                    <a:pt x="367" y="232"/>
                  </a:cubicBezTo>
                  <a:cubicBezTo>
                    <a:pt x="367" y="246"/>
                    <a:pt x="367" y="246"/>
                    <a:pt x="367" y="246"/>
                  </a:cubicBezTo>
                  <a:cubicBezTo>
                    <a:pt x="353" y="246"/>
                    <a:pt x="353" y="246"/>
                    <a:pt x="353" y="246"/>
                  </a:cubicBezTo>
                  <a:cubicBezTo>
                    <a:pt x="306" y="246"/>
                    <a:pt x="306" y="246"/>
                    <a:pt x="306" y="246"/>
                  </a:cubicBezTo>
                  <a:cubicBezTo>
                    <a:pt x="315" y="272"/>
                    <a:pt x="315" y="272"/>
                    <a:pt x="315" y="272"/>
                  </a:cubicBezTo>
                  <a:cubicBezTo>
                    <a:pt x="299" y="272"/>
                    <a:pt x="299" y="272"/>
                    <a:pt x="299" y="272"/>
                  </a:cubicBezTo>
                  <a:cubicBezTo>
                    <a:pt x="290" y="282"/>
                    <a:pt x="290" y="282"/>
                    <a:pt x="290" y="282"/>
                  </a:cubicBezTo>
                  <a:cubicBezTo>
                    <a:pt x="274" y="247"/>
                    <a:pt x="274" y="247"/>
                    <a:pt x="274" y="247"/>
                  </a:cubicBezTo>
                  <a:cubicBezTo>
                    <a:pt x="274" y="247"/>
                    <a:pt x="274" y="247"/>
                    <a:pt x="274" y="247"/>
                  </a:cubicBezTo>
                  <a:cubicBezTo>
                    <a:pt x="274" y="247"/>
                    <a:pt x="274" y="247"/>
                    <a:pt x="274" y="247"/>
                  </a:cubicBezTo>
                  <a:cubicBezTo>
                    <a:pt x="258" y="282"/>
                    <a:pt x="258" y="282"/>
                    <a:pt x="258" y="282"/>
                  </a:cubicBezTo>
                  <a:cubicBezTo>
                    <a:pt x="249" y="272"/>
                    <a:pt x="249" y="272"/>
                    <a:pt x="249" y="272"/>
                  </a:cubicBezTo>
                  <a:cubicBezTo>
                    <a:pt x="232" y="272"/>
                    <a:pt x="232" y="272"/>
                    <a:pt x="232" y="272"/>
                  </a:cubicBezTo>
                  <a:cubicBezTo>
                    <a:pt x="242" y="246"/>
                    <a:pt x="242" y="246"/>
                    <a:pt x="242" y="246"/>
                  </a:cubicBezTo>
                  <a:cubicBezTo>
                    <a:pt x="146" y="246"/>
                    <a:pt x="146" y="246"/>
                    <a:pt x="146" y="246"/>
                  </a:cubicBezTo>
                  <a:cubicBezTo>
                    <a:pt x="97" y="246"/>
                    <a:pt x="49" y="246"/>
                    <a:pt x="0" y="246"/>
                  </a:cubicBezTo>
                  <a:cubicBezTo>
                    <a:pt x="0" y="0"/>
                    <a:pt x="0" y="0"/>
                    <a:pt x="0" y="0"/>
                  </a:cubicBezTo>
                  <a:close/>
                  <a:moveTo>
                    <a:pt x="332" y="64"/>
                  </a:moveTo>
                  <a:cubicBezTo>
                    <a:pt x="297" y="65"/>
                    <a:pt x="297" y="65"/>
                    <a:pt x="297" y="65"/>
                  </a:cubicBezTo>
                  <a:cubicBezTo>
                    <a:pt x="300" y="33"/>
                    <a:pt x="300" y="33"/>
                    <a:pt x="300" y="33"/>
                  </a:cubicBezTo>
                  <a:cubicBezTo>
                    <a:pt x="332" y="64"/>
                    <a:pt x="332" y="64"/>
                    <a:pt x="332" y="64"/>
                  </a:cubicBezTo>
                  <a:close/>
                  <a:moveTo>
                    <a:pt x="290" y="186"/>
                  </a:moveTo>
                  <a:cubicBezTo>
                    <a:pt x="295" y="190"/>
                    <a:pt x="297" y="196"/>
                    <a:pt x="297" y="203"/>
                  </a:cubicBezTo>
                  <a:cubicBezTo>
                    <a:pt x="297" y="209"/>
                    <a:pt x="295" y="215"/>
                    <a:pt x="290" y="219"/>
                  </a:cubicBezTo>
                  <a:cubicBezTo>
                    <a:pt x="286" y="224"/>
                    <a:pt x="280" y="226"/>
                    <a:pt x="274" y="226"/>
                  </a:cubicBezTo>
                  <a:cubicBezTo>
                    <a:pt x="267" y="226"/>
                    <a:pt x="262" y="224"/>
                    <a:pt x="257" y="219"/>
                  </a:cubicBezTo>
                  <a:cubicBezTo>
                    <a:pt x="253" y="215"/>
                    <a:pt x="251" y="209"/>
                    <a:pt x="251" y="203"/>
                  </a:cubicBezTo>
                  <a:cubicBezTo>
                    <a:pt x="251" y="196"/>
                    <a:pt x="253" y="190"/>
                    <a:pt x="257" y="186"/>
                  </a:cubicBezTo>
                  <a:cubicBezTo>
                    <a:pt x="262" y="182"/>
                    <a:pt x="267" y="179"/>
                    <a:pt x="274" y="179"/>
                  </a:cubicBezTo>
                  <a:cubicBezTo>
                    <a:pt x="280" y="179"/>
                    <a:pt x="286" y="182"/>
                    <a:pt x="290" y="186"/>
                  </a:cubicBezTo>
                  <a:close/>
                  <a:moveTo>
                    <a:pt x="57" y="136"/>
                  </a:moveTo>
                  <a:cubicBezTo>
                    <a:pt x="210" y="136"/>
                    <a:pt x="210" y="136"/>
                    <a:pt x="210" y="136"/>
                  </a:cubicBezTo>
                  <a:cubicBezTo>
                    <a:pt x="210" y="146"/>
                    <a:pt x="210" y="146"/>
                    <a:pt x="210" y="146"/>
                  </a:cubicBezTo>
                  <a:cubicBezTo>
                    <a:pt x="57" y="146"/>
                    <a:pt x="57" y="146"/>
                    <a:pt x="57" y="146"/>
                  </a:cubicBezTo>
                  <a:cubicBezTo>
                    <a:pt x="57" y="136"/>
                    <a:pt x="57" y="136"/>
                    <a:pt x="57" y="136"/>
                  </a:cubicBezTo>
                  <a:close/>
                  <a:moveTo>
                    <a:pt x="57" y="95"/>
                  </a:moveTo>
                  <a:cubicBezTo>
                    <a:pt x="237" y="95"/>
                    <a:pt x="237" y="95"/>
                    <a:pt x="237" y="95"/>
                  </a:cubicBezTo>
                  <a:cubicBezTo>
                    <a:pt x="237" y="106"/>
                    <a:pt x="237" y="106"/>
                    <a:pt x="237" y="106"/>
                  </a:cubicBezTo>
                  <a:cubicBezTo>
                    <a:pt x="57" y="106"/>
                    <a:pt x="57" y="106"/>
                    <a:pt x="57" y="106"/>
                  </a:cubicBezTo>
                  <a:cubicBezTo>
                    <a:pt x="57" y="95"/>
                    <a:pt x="57" y="95"/>
                    <a:pt x="57" y="95"/>
                  </a:cubicBezTo>
                  <a:close/>
                  <a:moveTo>
                    <a:pt x="57" y="54"/>
                  </a:moveTo>
                  <a:cubicBezTo>
                    <a:pt x="237" y="54"/>
                    <a:pt x="237" y="54"/>
                    <a:pt x="237" y="54"/>
                  </a:cubicBezTo>
                  <a:cubicBezTo>
                    <a:pt x="237" y="65"/>
                    <a:pt x="237" y="65"/>
                    <a:pt x="237" y="65"/>
                  </a:cubicBezTo>
                  <a:cubicBezTo>
                    <a:pt x="57" y="65"/>
                    <a:pt x="57" y="65"/>
                    <a:pt x="57" y="65"/>
                  </a:cubicBezTo>
                  <a:lnTo>
                    <a:pt x="57" y="54"/>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20"/>
            <p:cNvSpPr>
              <a:spLocks noEditPoints="1"/>
            </p:cNvSpPr>
            <p:nvPr/>
          </p:nvSpPr>
          <p:spPr bwMode="auto">
            <a:xfrm>
              <a:off x="10145178" y="3644825"/>
              <a:ext cx="188909" cy="109433"/>
            </a:xfrm>
            <a:custGeom>
              <a:avLst/>
              <a:gdLst>
                <a:gd name="T0" fmla="*/ 32 w 162"/>
                <a:gd name="T1" fmla="*/ 94 h 94"/>
                <a:gd name="T2" fmla="*/ 111 w 162"/>
                <a:gd name="T3" fmla="*/ 94 h 94"/>
                <a:gd name="T4" fmla="*/ 134 w 162"/>
                <a:gd name="T5" fmla="*/ 84 h 94"/>
                <a:gd name="T6" fmla="*/ 140 w 162"/>
                <a:gd name="T7" fmla="*/ 75 h 94"/>
                <a:gd name="T8" fmla="*/ 162 w 162"/>
                <a:gd name="T9" fmla="*/ 53 h 94"/>
                <a:gd name="T10" fmla="*/ 144 w 162"/>
                <a:gd name="T11" fmla="*/ 59 h 94"/>
                <a:gd name="T12" fmla="*/ 144 w 162"/>
                <a:gd name="T13" fmla="*/ 32 h 94"/>
                <a:gd name="T14" fmla="*/ 134 w 162"/>
                <a:gd name="T15" fmla="*/ 10 h 94"/>
                <a:gd name="T16" fmla="*/ 111 w 162"/>
                <a:gd name="T17" fmla="*/ 0 h 94"/>
                <a:gd name="T18" fmla="*/ 32 w 162"/>
                <a:gd name="T19" fmla="*/ 0 h 94"/>
                <a:gd name="T20" fmla="*/ 9 w 162"/>
                <a:gd name="T21" fmla="*/ 10 h 94"/>
                <a:gd name="T22" fmla="*/ 0 w 162"/>
                <a:gd name="T23" fmla="*/ 32 h 94"/>
                <a:gd name="T24" fmla="*/ 0 w 162"/>
                <a:gd name="T25" fmla="*/ 61 h 94"/>
                <a:gd name="T26" fmla="*/ 9 w 162"/>
                <a:gd name="T27" fmla="*/ 84 h 94"/>
                <a:gd name="T28" fmla="*/ 32 w 162"/>
                <a:gd name="T29" fmla="*/ 94 h 94"/>
                <a:gd name="T30" fmla="*/ 111 w 162"/>
                <a:gd name="T31" fmla="*/ 33 h 94"/>
                <a:gd name="T32" fmla="*/ 125 w 162"/>
                <a:gd name="T33" fmla="*/ 46 h 94"/>
                <a:gd name="T34" fmla="*/ 111 w 162"/>
                <a:gd name="T35" fmla="*/ 60 h 94"/>
                <a:gd name="T36" fmla="*/ 98 w 162"/>
                <a:gd name="T37" fmla="*/ 46 h 94"/>
                <a:gd name="T38" fmla="*/ 111 w 162"/>
                <a:gd name="T39" fmla="*/ 33 h 94"/>
                <a:gd name="T40" fmla="*/ 72 w 162"/>
                <a:gd name="T41" fmla="*/ 33 h 94"/>
                <a:gd name="T42" fmla="*/ 86 w 162"/>
                <a:gd name="T43" fmla="*/ 46 h 94"/>
                <a:gd name="T44" fmla="*/ 72 w 162"/>
                <a:gd name="T45" fmla="*/ 60 h 94"/>
                <a:gd name="T46" fmla="*/ 59 w 162"/>
                <a:gd name="T47" fmla="*/ 46 h 94"/>
                <a:gd name="T48" fmla="*/ 72 w 162"/>
                <a:gd name="T49" fmla="*/ 33 h 94"/>
                <a:gd name="T50" fmla="*/ 33 w 162"/>
                <a:gd name="T51" fmla="*/ 33 h 94"/>
                <a:gd name="T52" fmla="*/ 46 w 162"/>
                <a:gd name="T53" fmla="*/ 46 h 94"/>
                <a:gd name="T54" fmla="*/ 33 w 162"/>
                <a:gd name="T55" fmla="*/ 60 h 94"/>
                <a:gd name="T56" fmla="*/ 19 w 162"/>
                <a:gd name="T57" fmla="*/ 46 h 94"/>
                <a:gd name="T58" fmla="*/ 33 w 162"/>
                <a:gd name="T59" fmla="*/ 3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94">
                  <a:moveTo>
                    <a:pt x="32" y="94"/>
                  </a:moveTo>
                  <a:cubicBezTo>
                    <a:pt x="58" y="94"/>
                    <a:pt x="111" y="94"/>
                    <a:pt x="111" y="94"/>
                  </a:cubicBezTo>
                  <a:cubicBezTo>
                    <a:pt x="120" y="94"/>
                    <a:pt x="128" y="90"/>
                    <a:pt x="134" y="84"/>
                  </a:cubicBezTo>
                  <a:cubicBezTo>
                    <a:pt x="137" y="82"/>
                    <a:pt x="139" y="79"/>
                    <a:pt x="140" y="75"/>
                  </a:cubicBezTo>
                  <a:cubicBezTo>
                    <a:pt x="154" y="73"/>
                    <a:pt x="162" y="67"/>
                    <a:pt x="162" y="53"/>
                  </a:cubicBezTo>
                  <a:cubicBezTo>
                    <a:pt x="144" y="59"/>
                    <a:pt x="144" y="59"/>
                    <a:pt x="144" y="59"/>
                  </a:cubicBezTo>
                  <a:cubicBezTo>
                    <a:pt x="144" y="32"/>
                    <a:pt x="144" y="32"/>
                    <a:pt x="144" y="32"/>
                  </a:cubicBezTo>
                  <a:cubicBezTo>
                    <a:pt x="144" y="24"/>
                    <a:pt x="140" y="15"/>
                    <a:pt x="134" y="10"/>
                  </a:cubicBezTo>
                  <a:cubicBezTo>
                    <a:pt x="128" y="4"/>
                    <a:pt x="120" y="0"/>
                    <a:pt x="111" y="0"/>
                  </a:cubicBezTo>
                  <a:cubicBezTo>
                    <a:pt x="32" y="0"/>
                    <a:pt x="32" y="0"/>
                    <a:pt x="32" y="0"/>
                  </a:cubicBezTo>
                  <a:cubicBezTo>
                    <a:pt x="23" y="0"/>
                    <a:pt x="15" y="4"/>
                    <a:pt x="9" y="10"/>
                  </a:cubicBezTo>
                  <a:cubicBezTo>
                    <a:pt x="3" y="15"/>
                    <a:pt x="0" y="24"/>
                    <a:pt x="0" y="32"/>
                  </a:cubicBezTo>
                  <a:cubicBezTo>
                    <a:pt x="0" y="61"/>
                    <a:pt x="0" y="61"/>
                    <a:pt x="0" y="61"/>
                  </a:cubicBezTo>
                  <a:cubicBezTo>
                    <a:pt x="0" y="70"/>
                    <a:pt x="3" y="78"/>
                    <a:pt x="9" y="84"/>
                  </a:cubicBezTo>
                  <a:cubicBezTo>
                    <a:pt x="15" y="90"/>
                    <a:pt x="23" y="94"/>
                    <a:pt x="32" y="94"/>
                  </a:cubicBezTo>
                  <a:close/>
                  <a:moveTo>
                    <a:pt x="111" y="33"/>
                  </a:moveTo>
                  <a:cubicBezTo>
                    <a:pt x="119" y="33"/>
                    <a:pt x="125" y="39"/>
                    <a:pt x="125" y="46"/>
                  </a:cubicBezTo>
                  <a:cubicBezTo>
                    <a:pt x="125" y="54"/>
                    <a:pt x="119" y="60"/>
                    <a:pt x="111" y="60"/>
                  </a:cubicBezTo>
                  <a:cubicBezTo>
                    <a:pt x="104" y="60"/>
                    <a:pt x="98" y="54"/>
                    <a:pt x="98" y="46"/>
                  </a:cubicBezTo>
                  <a:cubicBezTo>
                    <a:pt x="98" y="39"/>
                    <a:pt x="104" y="33"/>
                    <a:pt x="111" y="33"/>
                  </a:cubicBezTo>
                  <a:close/>
                  <a:moveTo>
                    <a:pt x="72" y="33"/>
                  </a:moveTo>
                  <a:cubicBezTo>
                    <a:pt x="80" y="33"/>
                    <a:pt x="86" y="39"/>
                    <a:pt x="86" y="46"/>
                  </a:cubicBezTo>
                  <a:cubicBezTo>
                    <a:pt x="86" y="54"/>
                    <a:pt x="80" y="60"/>
                    <a:pt x="72" y="60"/>
                  </a:cubicBezTo>
                  <a:cubicBezTo>
                    <a:pt x="65" y="60"/>
                    <a:pt x="59" y="54"/>
                    <a:pt x="59" y="46"/>
                  </a:cubicBezTo>
                  <a:cubicBezTo>
                    <a:pt x="59" y="39"/>
                    <a:pt x="65" y="33"/>
                    <a:pt x="72" y="33"/>
                  </a:cubicBezTo>
                  <a:close/>
                  <a:moveTo>
                    <a:pt x="33" y="33"/>
                  </a:moveTo>
                  <a:cubicBezTo>
                    <a:pt x="40" y="33"/>
                    <a:pt x="46" y="39"/>
                    <a:pt x="46" y="46"/>
                  </a:cubicBezTo>
                  <a:cubicBezTo>
                    <a:pt x="46" y="54"/>
                    <a:pt x="40" y="60"/>
                    <a:pt x="33" y="60"/>
                  </a:cubicBezTo>
                  <a:cubicBezTo>
                    <a:pt x="25" y="60"/>
                    <a:pt x="19" y="54"/>
                    <a:pt x="19" y="46"/>
                  </a:cubicBezTo>
                  <a:cubicBezTo>
                    <a:pt x="19" y="39"/>
                    <a:pt x="25" y="33"/>
                    <a:pt x="33" y="3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21"/>
            <p:cNvSpPr>
              <a:spLocks/>
            </p:cNvSpPr>
            <p:nvPr/>
          </p:nvSpPr>
          <p:spPr bwMode="auto">
            <a:xfrm>
              <a:off x="10106663" y="3984740"/>
              <a:ext cx="429172" cy="72752"/>
            </a:xfrm>
            <a:custGeom>
              <a:avLst/>
              <a:gdLst>
                <a:gd name="T0" fmla="*/ 273 w 368"/>
                <a:gd name="T1" fmla="*/ 37 h 62"/>
                <a:gd name="T2" fmla="*/ 184 w 368"/>
                <a:gd name="T3" fmla="*/ 37 h 62"/>
                <a:gd name="T4" fmla="*/ 96 w 368"/>
                <a:gd name="T5" fmla="*/ 36 h 62"/>
                <a:gd name="T6" fmla="*/ 0 w 368"/>
                <a:gd name="T7" fmla="*/ 62 h 62"/>
                <a:gd name="T8" fmla="*/ 23 w 368"/>
                <a:gd name="T9" fmla="*/ 62 h 62"/>
                <a:gd name="T10" fmla="*/ 81 w 368"/>
                <a:gd name="T11" fmla="*/ 62 h 62"/>
                <a:gd name="T12" fmla="*/ 88 w 368"/>
                <a:gd name="T13" fmla="*/ 62 h 62"/>
                <a:gd name="T14" fmla="*/ 103 w 368"/>
                <a:gd name="T15" fmla="*/ 62 h 62"/>
                <a:gd name="T16" fmla="*/ 110 w 368"/>
                <a:gd name="T17" fmla="*/ 62 h 62"/>
                <a:gd name="T18" fmla="*/ 169 w 368"/>
                <a:gd name="T19" fmla="*/ 62 h 62"/>
                <a:gd name="T20" fmla="*/ 177 w 368"/>
                <a:gd name="T21" fmla="*/ 62 h 62"/>
                <a:gd name="T22" fmla="*/ 191 w 368"/>
                <a:gd name="T23" fmla="*/ 62 h 62"/>
                <a:gd name="T24" fmla="*/ 199 w 368"/>
                <a:gd name="T25" fmla="*/ 62 h 62"/>
                <a:gd name="T26" fmla="*/ 258 w 368"/>
                <a:gd name="T27" fmla="*/ 62 h 62"/>
                <a:gd name="T28" fmla="*/ 265 w 368"/>
                <a:gd name="T29" fmla="*/ 62 h 62"/>
                <a:gd name="T30" fmla="*/ 280 w 368"/>
                <a:gd name="T31" fmla="*/ 62 h 62"/>
                <a:gd name="T32" fmla="*/ 288 w 368"/>
                <a:gd name="T33" fmla="*/ 62 h 62"/>
                <a:gd name="T34" fmla="*/ 346 w 368"/>
                <a:gd name="T35" fmla="*/ 62 h 62"/>
                <a:gd name="T36" fmla="*/ 368 w 368"/>
                <a:gd name="T37" fmla="*/ 62 h 62"/>
                <a:gd name="T38" fmla="*/ 273 w 368"/>
                <a:gd name="T39" fmla="*/ 37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8" h="62">
                  <a:moveTo>
                    <a:pt x="273" y="37"/>
                  </a:moveTo>
                  <a:cubicBezTo>
                    <a:pt x="254" y="6"/>
                    <a:pt x="203" y="7"/>
                    <a:pt x="184" y="37"/>
                  </a:cubicBezTo>
                  <a:cubicBezTo>
                    <a:pt x="166" y="7"/>
                    <a:pt x="115" y="6"/>
                    <a:pt x="96" y="36"/>
                  </a:cubicBezTo>
                  <a:cubicBezTo>
                    <a:pt x="72" y="0"/>
                    <a:pt x="2" y="8"/>
                    <a:pt x="0" y="62"/>
                  </a:cubicBezTo>
                  <a:cubicBezTo>
                    <a:pt x="23" y="62"/>
                    <a:pt x="23" y="62"/>
                    <a:pt x="23" y="62"/>
                  </a:cubicBezTo>
                  <a:cubicBezTo>
                    <a:pt x="81" y="62"/>
                    <a:pt x="81" y="62"/>
                    <a:pt x="81" y="62"/>
                  </a:cubicBezTo>
                  <a:cubicBezTo>
                    <a:pt x="88" y="62"/>
                    <a:pt x="88" y="62"/>
                    <a:pt x="88" y="62"/>
                  </a:cubicBezTo>
                  <a:cubicBezTo>
                    <a:pt x="103" y="62"/>
                    <a:pt x="103" y="62"/>
                    <a:pt x="103" y="62"/>
                  </a:cubicBezTo>
                  <a:cubicBezTo>
                    <a:pt x="110" y="62"/>
                    <a:pt x="110" y="62"/>
                    <a:pt x="110" y="62"/>
                  </a:cubicBezTo>
                  <a:cubicBezTo>
                    <a:pt x="169" y="62"/>
                    <a:pt x="169" y="62"/>
                    <a:pt x="169" y="62"/>
                  </a:cubicBezTo>
                  <a:cubicBezTo>
                    <a:pt x="177" y="62"/>
                    <a:pt x="177" y="62"/>
                    <a:pt x="177" y="62"/>
                  </a:cubicBezTo>
                  <a:cubicBezTo>
                    <a:pt x="191" y="62"/>
                    <a:pt x="191" y="62"/>
                    <a:pt x="191" y="62"/>
                  </a:cubicBezTo>
                  <a:cubicBezTo>
                    <a:pt x="199" y="62"/>
                    <a:pt x="199" y="62"/>
                    <a:pt x="199" y="62"/>
                  </a:cubicBezTo>
                  <a:cubicBezTo>
                    <a:pt x="258" y="62"/>
                    <a:pt x="258" y="62"/>
                    <a:pt x="258" y="62"/>
                  </a:cubicBezTo>
                  <a:cubicBezTo>
                    <a:pt x="265" y="62"/>
                    <a:pt x="265" y="62"/>
                    <a:pt x="265" y="62"/>
                  </a:cubicBezTo>
                  <a:cubicBezTo>
                    <a:pt x="280" y="62"/>
                    <a:pt x="280" y="62"/>
                    <a:pt x="280" y="62"/>
                  </a:cubicBezTo>
                  <a:cubicBezTo>
                    <a:pt x="288" y="62"/>
                    <a:pt x="288" y="62"/>
                    <a:pt x="288" y="62"/>
                  </a:cubicBezTo>
                  <a:cubicBezTo>
                    <a:pt x="346" y="62"/>
                    <a:pt x="346" y="62"/>
                    <a:pt x="346" y="62"/>
                  </a:cubicBezTo>
                  <a:cubicBezTo>
                    <a:pt x="368" y="62"/>
                    <a:pt x="368" y="62"/>
                    <a:pt x="368" y="62"/>
                  </a:cubicBezTo>
                  <a:cubicBezTo>
                    <a:pt x="367" y="8"/>
                    <a:pt x="296" y="0"/>
                    <a:pt x="273" y="37"/>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22"/>
            <p:cNvSpPr>
              <a:spLocks/>
            </p:cNvSpPr>
            <p:nvPr/>
          </p:nvSpPr>
          <p:spPr bwMode="auto">
            <a:xfrm>
              <a:off x="10227100" y="3910154"/>
              <a:ext cx="87424" cy="86201"/>
            </a:xfrm>
            <a:custGeom>
              <a:avLst/>
              <a:gdLst>
                <a:gd name="T0" fmla="*/ 37 w 75"/>
                <a:gd name="T1" fmla="*/ 0 h 74"/>
                <a:gd name="T2" fmla="*/ 11 w 75"/>
                <a:gd name="T3" fmla="*/ 11 h 74"/>
                <a:gd name="T4" fmla="*/ 0 w 75"/>
                <a:gd name="T5" fmla="*/ 37 h 74"/>
                <a:gd name="T6" fmla="*/ 11 w 75"/>
                <a:gd name="T7" fmla="*/ 63 h 74"/>
                <a:gd name="T8" fmla="*/ 37 w 75"/>
                <a:gd name="T9" fmla="*/ 74 h 74"/>
                <a:gd name="T10" fmla="*/ 75 w 75"/>
                <a:gd name="T11" fmla="*/ 37 h 74"/>
                <a:gd name="T12" fmla="*/ 64 w 75"/>
                <a:gd name="T13" fmla="*/ 11 h 74"/>
                <a:gd name="T14" fmla="*/ 37 w 7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4">
                  <a:moveTo>
                    <a:pt x="37" y="0"/>
                  </a:moveTo>
                  <a:cubicBezTo>
                    <a:pt x="27" y="0"/>
                    <a:pt x="18" y="4"/>
                    <a:pt x="11" y="11"/>
                  </a:cubicBezTo>
                  <a:cubicBezTo>
                    <a:pt x="4" y="17"/>
                    <a:pt x="0" y="27"/>
                    <a:pt x="0" y="37"/>
                  </a:cubicBezTo>
                  <a:cubicBezTo>
                    <a:pt x="0" y="47"/>
                    <a:pt x="4" y="57"/>
                    <a:pt x="11" y="63"/>
                  </a:cubicBezTo>
                  <a:cubicBezTo>
                    <a:pt x="18" y="70"/>
                    <a:pt x="27" y="74"/>
                    <a:pt x="37" y="74"/>
                  </a:cubicBezTo>
                  <a:cubicBezTo>
                    <a:pt x="58" y="74"/>
                    <a:pt x="75" y="58"/>
                    <a:pt x="75" y="37"/>
                  </a:cubicBezTo>
                  <a:cubicBezTo>
                    <a:pt x="75" y="27"/>
                    <a:pt x="70" y="17"/>
                    <a:pt x="64" y="11"/>
                  </a:cubicBezTo>
                  <a:cubicBezTo>
                    <a:pt x="57" y="4"/>
                    <a:pt x="48" y="0"/>
                    <a:pt x="3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Rectangle 23"/>
            <p:cNvSpPr>
              <a:spLocks noChangeArrowheads="1"/>
            </p:cNvSpPr>
            <p:nvPr/>
          </p:nvSpPr>
          <p:spPr bwMode="auto">
            <a:xfrm>
              <a:off x="10348149" y="3855132"/>
              <a:ext cx="135110" cy="4096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24"/>
            <p:cNvSpPr>
              <a:spLocks/>
            </p:cNvSpPr>
            <p:nvPr/>
          </p:nvSpPr>
          <p:spPr bwMode="auto">
            <a:xfrm>
              <a:off x="10124392" y="3910154"/>
              <a:ext cx="87424" cy="86201"/>
            </a:xfrm>
            <a:custGeom>
              <a:avLst/>
              <a:gdLst>
                <a:gd name="T0" fmla="*/ 38 w 75"/>
                <a:gd name="T1" fmla="*/ 74 h 74"/>
                <a:gd name="T2" fmla="*/ 75 w 75"/>
                <a:gd name="T3" fmla="*/ 37 h 74"/>
                <a:gd name="T4" fmla="*/ 64 w 75"/>
                <a:gd name="T5" fmla="*/ 11 h 74"/>
                <a:gd name="T6" fmla="*/ 38 w 75"/>
                <a:gd name="T7" fmla="*/ 0 h 74"/>
                <a:gd name="T8" fmla="*/ 11 w 75"/>
                <a:gd name="T9" fmla="*/ 11 h 74"/>
                <a:gd name="T10" fmla="*/ 0 w 75"/>
                <a:gd name="T11" fmla="*/ 37 h 74"/>
                <a:gd name="T12" fmla="*/ 11 w 75"/>
                <a:gd name="T13" fmla="*/ 63 h 74"/>
                <a:gd name="T14" fmla="*/ 38 w 75"/>
                <a:gd name="T15" fmla="*/ 74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4">
                  <a:moveTo>
                    <a:pt x="38" y="74"/>
                  </a:moveTo>
                  <a:cubicBezTo>
                    <a:pt x="58" y="74"/>
                    <a:pt x="75" y="58"/>
                    <a:pt x="75" y="37"/>
                  </a:cubicBezTo>
                  <a:cubicBezTo>
                    <a:pt x="75" y="27"/>
                    <a:pt x="71" y="17"/>
                    <a:pt x="64" y="11"/>
                  </a:cubicBezTo>
                  <a:cubicBezTo>
                    <a:pt x="57" y="4"/>
                    <a:pt x="48" y="0"/>
                    <a:pt x="38" y="0"/>
                  </a:cubicBezTo>
                  <a:cubicBezTo>
                    <a:pt x="27" y="0"/>
                    <a:pt x="18" y="4"/>
                    <a:pt x="11" y="11"/>
                  </a:cubicBezTo>
                  <a:cubicBezTo>
                    <a:pt x="5" y="17"/>
                    <a:pt x="0" y="27"/>
                    <a:pt x="0" y="37"/>
                  </a:cubicBezTo>
                  <a:cubicBezTo>
                    <a:pt x="0" y="47"/>
                    <a:pt x="5" y="57"/>
                    <a:pt x="11" y="63"/>
                  </a:cubicBezTo>
                  <a:cubicBezTo>
                    <a:pt x="18" y="70"/>
                    <a:pt x="27" y="74"/>
                    <a:pt x="38" y="7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25"/>
            <p:cNvSpPr>
              <a:spLocks/>
            </p:cNvSpPr>
            <p:nvPr/>
          </p:nvSpPr>
          <p:spPr bwMode="auto">
            <a:xfrm>
              <a:off x="10330420" y="3910154"/>
              <a:ext cx="87424" cy="86201"/>
            </a:xfrm>
            <a:custGeom>
              <a:avLst/>
              <a:gdLst>
                <a:gd name="T0" fmla="*/ 11 w 75"/>
                <a:gd name="T1" fmla="*/ 11 h 74"/>
                <a:gd name="T2" fmla="*/ 0 w 75"/>
                <a:gd name="T3" fmla="*/ 37 h 74"/>
                <a:gd name="T4" fmla="*/ 11 w 75"/>
                <a:gd name="T5" fmla="*/ 63 h 74"/>
                <a:gd name="T6" fmla="*/ 37 w 75"/>
                <a:gd name="T7" fmla="*/ 74 h 74"/>
                <a:gd name="T8" fmla="*/ 75 w 75"/>
                <a:gd name="T9" fmla="*/ 37 h 74"/>
                <a:gd name="T10" fmla="*/ 64 w 75"/>
                <a:gd name="T11" fmla="*/ 11 h 74"/>
                <a:gd name="T12" fmla="*/ 37 w 75"/>
                <a:gd name="T13" fmla="*/ 0 h 74"/>
                <a:gd name="T14" fmla="*/ 11 w 75"/>
                <a:gd name="T15" fmla="*/ 11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4">
                  <a:moveTo>
                    <a:pt x="11" y="11"/>
                  </a:moveTo>
                  <a:cubicBezTo>
                    <a:pt x="4" y="17"/>
                    <a:pt x="0" y="27"/>
                    <a:pt x="0" y="37"/>
                  </a:cubicBezTo>
                  <a:cubicBezTo>
                    <a:pt x="0" y="47"/>
                    <a:pt x="4" y="57"/>
                    <a:pt x="11" y="63"/>
                  </a:cubicBezTo>
                  <a:cubicBezTo>
                    <a:pt x="18" y="70"/>
                    <a:pt x="27" y="74"/>
                    <a:pt x="37" y="74"/>
                  </a:cubicBezTo>
                  <a:cubicBezTo>
                    <a:pt x="58" y="74"/>
                    <a:pt x="75" y="58"/>
                    <a:pt x="75" y="37"/>
                  </a:cubicBezTo>
                  <a:cubicBezTo>
                    <a:pt x="75" y="27"/>
                    <a:pt x="70" y="17"/>
                    <a:pt x="64" y="11"/>
                  </a:cubicBezTo>
                  <a:cubicBezTo>
                    <a:pt x="57" y="4"/>
                    <a:pt x="48" y="0"/>
                    <a:pt x="37" y="0"/>
                  </a:cubicBezTo>
                  <a:cubicBezTo>
                    <a:pt x="27" y="0"/>
                    <a:pt x="18" y="4"/>
                    <a:pt x="11"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26"/>
            <p:cNvSpPr>
              <a:spLocks/>
            </p:cNvSpPr>
            <p:nvPr/>
          </p:nvSpPr>
          <p:spPr bwMode="auto">
            <a:xfrm>
              <a:off x="10433127" y="3910154"/>
              <a:ext cx="87424" cy="86201"/>
            </a:xfrm>
            <a:custGeom>
              <a:avLst/>
              <a:gdLst>
                <a:gd name="T0" fmla="*/ 11 w 75"/>
                <a:gd name="T1" fmla="*/ 11 h 74"/>
                <a:gd name="T2" fmla="*/ 0 w 75"/>
                <a:gd name="T3" fmla="*/ 37 h 74"/>
                <a:gd name="T4" fmla="*/ 11 w 75"/>
                <a:gd name="T5" fmla="*/ 63 h 74"/>
                <a:gd name="T6" fmla="*/ 38 w 75"/>
                <a:gd name="T7" fmla="*/ 74 h 74"/>
                <a:gd name="T8" fmla="*/ 75 w 75"/>
                <a:gd name="T9" fmla="*/ 37 h 74"/>
                <a:gd name="T10" fmla="*/ 64 w 75"/>
                <a:gd name="T11" fmla="*/ 11 h 74"/>
                <a:gd name="T12" fmla="*/ 38 w 75"/>
                <a:gd name="T13" fmla="*/ 0 h 74"/>
                <a:gd name="T14" fmla="*/ 11 w 75"/>
                <a:gd name="T15" fmla="*/ 11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74">
                  <a:moveTo>
                    <a:pt x="11" y="11"/>
                  </a:moveTo>
                  <a:cubicBezTo>
                    <a:pt x="5" y="17"/>
                    <a:pt x="0" y="27"/>
                    <a:pt x="0" y="37"/>
                  </a:cubicBezTo>
                  <a:cubicBezTo>
                    <a:pt x="0" y="47"/>
                    <a:pt x="5" y="57"/>
                    <a:pt x="11" y="63"/>
                  </a:cubicBezTo>
                  <a:cubicBezTo>
                    <a:pt x="18" y="70"/>
                    <a:pt x="27" y="74"/>
                    <a:pt x="38" y="74"/>
                  </a:cubicBezTo>
                  <a:cubicBezTo>
                    <a:pt x="58" y="74"/>
                    <a:pt x="75" y="58"/>
                    <a:pt x="75" y="37"/>
                  </a:cubicBezTo>
                  <a:cubicBezTo>
                    <a:pt x="75" y="27"/>
                    <a:pt x="71" y="17"/>
                    <a:pt x="64" y="11"/>
                  </a:cubicBezTo>
                  <a:cubicBezTo>
                    <a:pt x="57" y="4"/>
                    <a:pt x="48" y="0"/>
                    <a:pt x="38" y="0"/>
                  </a:cubicBezTo>
                  <a:cubicBezTo>
                    <a:pt x="27" y="0"/>
                    <a:pt x="18" y="4"/>
                    <a:pt x="11"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27"/>
            <p:cNvSpPr>
              <a:spLocks noChangeArrowheads="1"/>
            </p:cNvSpPr>
            <p:nvPr/>
          </p:nvSpPr>
          <p:spPr bwMode="auto">
            <a:xfrm>
              <a:off x="10371380" y="3641157"/>
              <a:ext cx="87424" cy="87424"/>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28"/>
            <p:cNvSpPr>
              <a:spLocks noEditPoints="1"/>
            </p:cNvSpPr>
            <p:nvPr/>
          </p:nvSpPr>
          <p:spPr bwMode="auto">
            <a:xfrm>
              <a:off x="10323694" y="3734695"/>
              <a:ext cx="181573" cy="114324"/>
            </a:xfrm>
            <a:custGeom>
              <a:avLst/>
              <a:gdLst>
                <a:gd name="T0" fmla="*/ 0 w 156"/>
                <a:gd name="T1" fmla="*/ 98 h 98"/>
                <a:gd name="T2" fmla="*/ 156 w 156"/>
                <a:gd name="T3" fmla="*/ 98 h 98"/>
                <a:gd name="T4" fmla="*/ 156 w 156"/>
                <a:gd name="T5" fmla="*/ 83 h 98"/>
                <a:gd name="T6" fmla="*/ 136 w 156"/>
                <a:gd name="T7" fmla="*/ 83 h 98"/>
                <a:gd name="T8" fmla="*/ 136 w 156"/>
                <a:gd name="T9" fmla="*/ 23 h 98"/>
                <a:gd name="T10" fmla="*/ 112 w 156"/>
                <a:gd name="T11" fmla="*/ 0 h 98"/>
                <a:gd name="T12" fmla="*/ 79 w 156"/>
                <a:gd name="T13" fmla="*/ 0 h 98"/>
                <a:gd name="T14" fmla="*/ 77 w 156"/>
                <a:gd name="T15" fmla="*/ 0 h 98"/>
                <a:gd name="T16" fmla="*/ 44 w 156"/>
                <a:gd name="T17" fmla="*/ 0 h 98"/>
                <a:gd name="T18" fmla="*/ 21 w 156"/>
                <a:gd name="T19" fmla="*/ 23 h 98"/>
                <a:gd name="T20" fmla="*/ 21 w 156"/>
                <a:gd name="T21" fmla="*/ 83 h 98"/>
                <a:gd name="T22" fmla="*/ 0 w 156"/>
                <a:gd name="T23" fmla="*/ 83 h 98"/>
                <a:gd name="T24" fmla="*/ 0 w 156"/>
                <a:gd name="T25" fmla="*/ 98 h 98"/>
                <a:gd name="T26" fmla="*/ 103 w 156"/>
                <a:gd name="T27" fmla="*/ 43 h 98"/>
                <a:gd name="T28" fmla="*/ 111 w 156"/>
                <a:gd name="T29" fmla="*/ 43 h 98"/>
                <a:gd name="T30" fmla="*/ 111 w 156"/>
                <a:gd name="T31" fmla="*/ 83 h 98"/>
                <a:gd name="T32" fmla="*/ 103 w 156"/>
                <a:gd name="T33" fmla="*/ 83 h 98"/>
                <a:gd name="T34" fmla="*/ 103 w 156"/>
                <a:gd name="T35" fmla="*/ 43 h 98"/>
                <a:gd name="T36" fmla="*/ 45 w 156"/>
                <a:gd name="T37" fmla="*/ 43 h 98"/>
                <a:gd name="T38" fmla="*/ 53 w 156"/>
                <a:gd name="T39" fmla="*/ 43 h 98"/>
                <a:gd name="T40" fmla="*/ 53 w 156"/>
                <a:gd name="T41" fmla="*/ 83 h 98"/>
                <a:gd name="T42" fmla="*/ 45 w 156"/>
                <a:gd name="T43" fmla="*/ 83 h 98"/>
                <a:gd name="T44" fmla="*/ 45 w 156"/>
                <a:gd name="T45" fmla="*/ 4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6" h="98">
                  <a:moveTo>
                    <a:pt x="0" y="98"/>
                  </a:moveTo>
                  <a:cubicBezTo>
                    <a:pt x="156" y="98"/>
                    <a:pt x="156" y="98"/>
                    <a:pt x="156" y="98"/>
                  </a:cubicBezTo>
                  <a:cubicBezTo>
                    <a:pt x="156" y="83"/>
                    <a:pt x="156" y="83"/>
                    <a:pt x="156" y="83"/>
                  </a:cubicBezTo>
                  <a:cubicBezTo>
                    <a:pt x="136" y="83"/>
                    <a:pt x="136" y="83"/>
                    <a:pt x="136" y="83"/>
                  </a:cubicBezTo>
                  <a:cubicBezTo>
                    <a:pt x="136" y="23"/>
                    <a:pt x="136" y="23"/>
                    <a:pt x="136" y="23"/>
                  </a:cubicBezTo>
                  <a:cubicBezTo>
                    <a:pt x="136" y="10"/>
                    <a:pt x="125" y="0"/>
                    <a:pt x="112" y="0"/>
                  </a:cubicBezTo>
                  <a:cubicBezTo>
                    <a:pt x="91" y="0"/>
                    <a:pt x="82" y="0"/>
                    <a:pt x="79" y="0"/>
                  </a:cubicBezTo>
                  <a:cubicBezTo>
                    <a:pt x="79" y="0"/>
                    <a:pt x="79" y="0"/>
                    <a:pt x="77" y="0"/>
                  </a:cubicBezTo>
                  <a:cubicBezTo>
                    <a:pt x="74" y="0"/>
                    <a:pt x="65" y="0"/>
                    <a:pt x="44" y="0"/>
                  </a:cubicBezTo>
                  <a:cubicBezTo>
                    <a:pt x="31" y="0"/>
                    <a:pt x="21" y="10"/>
                    <a:pt x="21" y="23"/>
                  </a:cubicBezTo>
                  <a:cubicBezTo>
                    <a:pt x="21" y="83"/>
                    <a:pt x="21" y="83"/>
                    <a:pt x="21" y="83"/>
                  </a:cubicBezTo>
                  <a:cubicBezTo>
                    <a:pt x="0" y="83"/>
                    <a:pt x="0" y="83"/>
                    <a:pt x="0" y="83"/>
                  </a:cubicBezTo>
                  <a:lnTo>
                    <a:pt x="0" y="98"/>
                  </a:lnTo>
                  <a:close/>
                  <a:moveTo>
                    <a:pt x="103" y="43"/>
                  </a:moveTo>
                  <a:cubicBezTo>
                    <a:pt x="111" y="43"/>
                    <a:pt x="111" y="43"/>
                    <a:pt x="111" y="43"/>
                  </a:cubicBezTo>
                  <a:cubicBezTo>
                    <a:pt x="111" y="83"/>
                    <a:pt x="111" y="83"/>
                    <a:pt x="111" y="83"/>
                  </a:cubicBezTo>
                  <a:cubicBezTo>
                    <a:pt x="103" y="83"/>
                    <a:pt x="103" y="83"/>
                    <a:pt x="103" y="83"/>
                  </a:cubicBezTo>
                  <a:lnTo>
                    <a:pt x="103" y="43"/>
                  </a:lnTo>
                  <a:close/>
                  <a:moveTo>
                    <a:pt x="45" y="43"/>
                  </a:moveTo>
                  <a:cubicBezTo>
                    <a:pt x="53" y="43"/>
                    <a:pt x="53" y="43"/>
                    <a:pt x="53" y="43"/>
                  </a:cubicBezTo>
                  <a:cubicBezTo>
                    <a:pt x="53" y="83"/>
                    <a:pt x="53" y="83"/>
                    <a:pt x="53" y="83"/>
                  </a:cubicBezTo>
                  <a:cubicBezTo>
                    <a:pt x="45" y="83"/>
                    <a:pt x="45" y="83"/>
                    <a:pt x="45" y="83"/>
                  </a:cubicBezTo>
                  <a:lnTo>
                    <a:pt x="45"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29"/>
            <p:cNvSpPr>
              <a:spLocks noEditPoints="1"/>
            </p:cNvSpPr>
            <p:nvPr/>
          </p:nvSpPr>
          <p:spPr bwMode="auto">
            <a:xfrm>
              <a:off x="11753657" y="2562725"/>
              <a:ext cx="438343" cy="415111"/>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7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7"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7" y="63"/>
                    <a:pt x="237" y="63"/>
                    <a:pt x="237"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30"/>
            <p:cNvSpPr>
              <a:spLocks noEditPoints="1"/>
            </p:cNvSpPr>
            <p:nvPr/>
          </p:nvSpPr>
          <p:spPr bwMode="auto">
            <a:xfrm>
              <a:off x="10689897" y="2034513"/>
              <a:ext cx="374150" cy="380264"/>
            </a:xfrm>
            <a:custGeom>
              <a:avLst/>
              <a:gdLst>
                <a:gd name="T0" fmla="*/ 224 w 321"/>
                <a:gd name="T1" fmla="*/ 18 h 325"/>
                <a:gd name="T2" fmla="*/ 305 w 321"/>
                <a:gd name="T3" fmla="*/ 0 h 325"/>
                <a:gd name="T4" fmla="*/ 290 w 321"/>
                <a:gd name="T5" fmla="*/ 46 h 325"/>
                <a:gd name="T6" fmla="*/ 218 w 321"/>
                <a:gd name="T7" fmla="*/ 34 h 325"/>
                <a:gd name="T8" fmla="*/ 175 w 321"/>
                <a:gd name="T9" fmla="*/ 40 h 325"/>
                <a:gd name="T10" fmla="*/ 39 w 321"/>
                <a:gd name="T11" fmla="*/ 80 h 325"/>
                <a:gd name="T12" fmla="*/ 39 w 321"/>
                <a:gd name="T13" fmla="*/ 325 h 325"/>
                <a:gd name="T14" fmla="*/ 228 w 321"/>
                <a:gd name="T15" fmla="*/ 263 h 325"/>
                <a:gd name="T16" fmla="*/ 267 w 321"/>
                <a:gd name="T17" fmla="*/ 263 h 325"/>
                <a:gd name="T18" fmla="*/ 93 w 321"/>
                <a:gd name="T19" fmla="*/ 279 h 325"/>
                <a:gd name="T20" fmla="*/ 206 w 321"/>
                <a:gd name="T21" fmla="*/ 256 h 325"/>
                <a:gd name="T22" fmla="*/ 189 w 321"/>
                <a:gd name="T23" fmla="*/ 159 h 325"/>
                <a:gd name="T24" fmla="*/ 189 w 321"/>
                <a:gd name="T25" fmla="*/ 128 h 325"/>
                <a:gd name="T26" fmla="*/ 164 w 321"/>
                <a:gd name="T27" fmla="*/ 159 h 325"/>
                <a:gd name="T28" fmla="*/ 52 w 321"/>
                <a:gd name="T29" fmla="*/ 128 h 325"/>
                <a:gd name="T30" fmla="*/ 123 w 321"/>
                <a:gd name="T31" fmla="*/ 152 h 325"/>
                <a:gd name="T32" fmla="*/ 142 w 321"/>
                <a:gd name="T33" fmla="*/ 177 h 325"/>
                <a:gd name="T34" fmla="*/ 181 w 321"/>
                <a:gd name="T35" fmla="*/ 177 h 325"/>
                <a:gd name="T36" fmla="*/ 92 w 321"/>
                <a:gd name="T37" fmla="*/ 196 h 325"/>
                <a:gd name="T38" fmla="*/ 125 w 321"/>
                <a:gd name="T39" fmla="*/ 171 h 325"/>
                <a:gd name="T40" fmla="*/ 51 w 321"/>
                <a:gd name="T41" fmla="*/ 202 h 325"/>
                <a:gd name="T42" fmla="*/ 51 w 321"/>
                <a:gd name="T43" fmla="*/ 171 h 325"/>
                <a:gd name="T44" fmla="*/ 211 w 321"/>
                <a:gd name="T45" fmla="*/ 243 h 325"/>
                <a:gd name="T46" fmla="*/ 135 w 321"/>
                <a:gd name="T47" fmla="*/ 212 h 325"/>
                <a:gd name="T48" fmla="*/ 168 w 321"/>
                <a:gd name="T49" fmla="*/ 237 h 325"/>
                <a:gd name="T50" fmla="*/ 44 w 321"/>
                <a:gd name="T51" fmla="*/ 219 h 325"/>
                <a:gd name="T52" fmla="*/ 118 w 321"/>
                <a:gd name="T53" fmla="*/ 219 h 325"/>
                <a:gd name="T54" fmla="*/ 44 w 321"/>
                <a:gd name="T55" fmla="*/ 281 h 325"/>
                <a:gd name="T56" fmla="*/ 77 w 321"/>
                <a:gd name="T57" fmla="*/ 256 h 325"/>
                <a:gd name="T58" fmla="*/ 202 w 321"/>
                <a:gd name="T59" fmla="*/ 202 h 325"/>
                <a:gd name="T60" fmla="*/ 260 w 321"/>
                <a:gd name="T61" fmla="*/ 202 h 325"/>
                <a:gd name="T62" fmla="*/ 260 w 321"/>
                <a:gd name="T63" fmla="*/ 202 h 325"/>
                <a:gd name="T64" fmla="*/ 261 w 321"/>
                <a:gd name="T65" fmla="*/ 202 h 325"/>
                <a:gd name="T66" fmla="*/ 261 w 321"/>
                <a:gd name="T67" fmla="*/ 202 h 325"/>
                <a:gd name="T68" fmla="*/ 262 w 321"/>
                <a:gd name="T69" fmla="*/ 202 h 325"/>
                <a:gd name="T70" fmla="*/ 262 w 321"/>
                <a:gd name="T71" fmla="*/ 201 h 325"/>
                <a:gd name="T72" fmla="*/ 262 w 321"/>
                <a:gd name="T73" fmla="*/ 201 h 325"/>
                <a:gd name="T74" fmla="*/ 263 w 321"/>
                <a:gd name="T75" fmla="*/ 201 h 325"/>
                <a:gd name="T76" fmla="*/ 263 w 321"/>
                <a:gd name="T77" fmla="*/ 201 h 325"/>
                <a:gd name="T78" fmla="*/ 264 w 321"/>
                <a:gd name="T79" fmla="*/ 200 h 325"/>
                <a:gd name="T80" fmla="*/ 264 w 321"/>
                <a:gd name="T81" fmla="*/ 200 h 325"/>
                <a:gd name="T82" fmla="*/ 264 w 321"/>
                <a:gd name="T83" fmla="*/ 200 h 325"/>
                <a:gd name="T84" fmla="*/ 264 w 321"/>
                <a:gd name="T85" fmla="*/ 199 h 325"/>
                <a:gd name="T86" fmla="*/ 265 w 321"/>
                <a:gd name="T87" fmla="*/ 199 h 325"/>
                <a:gd name="T88" fmla="*/ 265 w 321"/>
                <a:gd name="T89" fmla="*/ 199 h 325"/>
                <a:gd name="T90" fmla="*/ 265 w 321"/>
                <a:gd name="T91" fmla="*/ 198 h 325"/>
                <a:gd name="T92" fmla="*/ 265 w 321"/>
                <a:gd name="T93" fmla="*/ 198 h 325"/>
                <a:gd name="T94" fmla="*/ 265 w 321"/>
                <a:gd name="T95" fmla="*/ 198 h 325"/>
                <a:gd name="T96" fmla="*/ 266 w 321"/>
                <a:gd name="T97" fmla="*/ 197 h 325"/>
                <a:gd name="T98" fmla="*/ 266 w 321"/>
                <a:gd name="T99" fmla="*/ 197 h 325"/>
                <a:gd name="T100" fmla="*/ 266 w 321"/>
                <a:gd name="T101" fmla="*/ 196 h 325"/>
                <a:gd name="T102" fmla="*/ 259 w 321"/>
                <a:gd name="T103" fmla="*/ 127 h 325"/>
                <a:gd name="T104" fmla="*/ 234 w 321"/>
                <a:gd name="T105" fmla="*/ 212 h 325"/>
                <a:gd name="T106" fmla="*/ 267 w 321"/>
                <a:gd name="T107" fmla="*/ 237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1" h="325">
                  <a:moveTo>
                    <a:pt x="154" y="40"/>
                  </a:moveTo>
                  <a:cubicBezTo>
                    <a:pt x="154" y="30"/>
                    <a:pt x="156" y="23"/>
                    <a:pt x="159" y="18"/>
                  </a:cubicBezTo>
                  <a:cubicBezTo>
                    <a:pt x="164" y="10"/>
                    <a:pt x="171" y="7"/>
                    <a:pt x="180" y="6"/>
                  </a:cubicBezTo>
                  <a:cubicBezTo>
                    <a:pt x="186" y="6"/>
                    <a:pt x="193" y="7"/>
                    <a:pt x="201" y="9"/>
                  </a:cubicBezTo>
                  <a:cubicBezTo>
                    <a:pt x="208" y="12"/>
                    <a:pt x="216" y="15"/>
                    <a:pt x="224" y="18"/>
                  </a:cubicBezTo>
                  <a:cubicBezTo>
                    <a:pt x="234" y="22"/>
                    <a:pt x="243" y="26"/>
                    <a:pt x="253" y="29"/>
                  </a:cubicBezTo>
                  <a:cubicBezTo>
                    <a:pt x="264" y="32"/>
                    <a:pt x="274" y="33"/>
                    <a:pt x="283" y="30"/>
                  </a:cubicBezTo>
                  <a:cubicBezTo>
                    <a:pt x="283" y="30"/>
                    <a:pt x="283" y="30"/>
                    <a:pt x="283" y="30"/>
                  </a:cubicBezTo>
                  <a:cubicBezTo>
                    <a:pt x="292" y="27"/>
                    <a:pt x="299" y="19"/>
                    <a:pt x="303" y="4"/>
                  </a:cubicBezTo>
                  <a:cubicBezTo>
                    <a:pt x="305" y="0"/>
                    <a:pt x="305" y="0"/>
                    <a:pt x="305" y="0"/>
                  </a:cubicBezTo>
                  <a:cubicBezTo>
                    <a:pt x="309" y="1"/>
                    <a:pt x="309" y="1"/>
                    <a:pt x="309" y="1"/>
                  </a:cubicBezTo>
                  <a:cubicBezTo>
                    <a:pt x="317" y="3"/>
                    <a:pt x="317" y="3"/>
                    <a:pt x="317" y="3"/>
                  </a:cubicBezTo>
                  <a:cubicBezTo>
                    <a:pt x="321" y="4"/>
                    <a:pt x="321" y="4"/>
                    <a:pt x="321" y="4"/>
                  </a:cubicBezTo>
                  <a:cubicBezTo>
                    <a:pt x="319" y="9"/>
                    <a:pt x="319" y="9"/>
                    <a:pt x="319" y="9"/>
                  </a:cubicBezTo>
                  <a:cubicBezTo>
                    <a:pt x="313" y="30"/>
                    <a:pt x="303" y="41"/>
                    <a:pt x="290" y="46"/>
                  </a:cubicBezTo>
                  <a:cubicBezTo>
                    <a:pt x="277" y="51"/>
                    <a:pt x="263" y="49"/>
                    <a:pt x="248" y="45"/>
                  </a:cubicBezTo>
                  <a:cubicBezTo>
                    <a:pt x="243" y="43"/>
                    <a:pt x="238" y="42"/>
                    <a:pt x="233" y="40"/>
                  </a:cubicBezTo>
                  <a:cubicBezTo>
                    <a:pt x="228" y="38"/>
                    <a:pt x="223" y="36"/>
                    <a:pt x="218" y="34"/>
                  </a:cubicBezTo>
                  <a:cubicBezTo>
                    <a:pt x="218" y="34"/>
                    <a:pt x="218" y="34"/>
                    <a:pt x="218" y="34"/>
                  </a:cubicBezTo>
                  <a:cubicBezTo>
                    <a:pt x="218" y="34"/>
                    <a:pt x="218" y="34"/>
                    <a:pt x="218" y="34"/>
                  </a:cubicBezTo>
                  <a:cubicBezTo>
                    <a:pt x="218" y="34"/>
                    <a:pt x="218" y="34"/>
                    <a:pt x="218" y="34"/>
                  </a:cubicBezTo>
                  <a:cubicBezTo>
                    <a:pt x="203" y="28"/>
                    <a:pt x="190" y="22"/>
                    <a:pt x="181" y="23"/>
                  </a:cubicBezTo>
                  <a:cubicBezTo>
                    <a:pt x="177" y="23"/>
                    <a:pt x="175" y="24"/>
                    <a:pt x="173" y="28"/>
                  </a:cubicBezTo>
                  <a:cubicBezTo>
                    <a:pt x="172" y="31"/>
                    <a:pt x="171" y="35"/>
                    <a:pt x="171" y="40"/>
                  </a:cubicBezTo>
                  <a:cubicBezTo>
                    <a:pt x="175" y="40"/>
                    <a:pt x="175" y="40"/>
                    <a:pt x="175" y="40"/>
                  </a:cubicBezTo>
                  <a:cubicBezTo>
                    <a:pt x="180" y="68"/>
                    <a:pt x="180" y="68"/>
                    <a:pt x="180" y="68"/>
                  </a:cubicBezTo>
                  <a:cubicBezTo>
                    <a:pt x="144" y="68"/>
                    <a:pt x="144" y="68"/>
                    <a:pt x="144" y="68"/>
                  </a:cubicBezTo>
                  <a:cubicBezTo>
                    <a:pt x="150" y="40"/>
                    <a:pt x="150" y="40"/>
                    <a:pt x="150" y="40"/>
                  </a:cubicBezTo>
                  <a:cubicBezTo>
                    <a:pt x="154" y="40"/>
                    <a:pt x="154" y="40"/>
                    <a:pt x="154" y="40"/>
                  </a:cubicBezTo>
                  <a:close/>
                  <a:moveTo>
                    <a:pt x="39" y="80"/>
                  </a:moveTo>
                  <a:cubicBezTo>
                    <a:pt x="272" y="80"/>
                    <a:pt x="272" y="80"/>
                    <a:pt x="272" y="80"/>
                  </a:cubicBezTo>
                  <a:cubicBezTo>
                    <a:pt x="294" y="80"/>
                    <a:pt x="311" y="98"/>
                    <a:pt x="311" y="119"/>
                  </a:cubicBezTo>
                  <a:cubicBezTo>
                    <a:pt x="311" y="286"/>
                    <a:pt x="311" y="286"/>
                    <a:pt x="311" y="286"/>
                  </a:cubicBezTo>
                  <a:cubicBezTo>
                    <a:pt x="311" y="308"/>
                    <a:pt x="294" y="325"/>
                    <a:pt x="272" y="325"/>
                  </a:cubicBezTo>
                  <a:cubicBezTo>
                    <a:pt x="39" y="325"/>
                    <a:pt x="39" y="325"/>
                    <a:pt x="39" y="325"/>
                  </a:cubicBezTo>
                  <a:cubicBezTo>
                    <a:pt x="17" y="325"/>
                    <a:pt x="0" y="308"/>
                    <a:pt x="0" y="286"/>
                  </a:cubicBezTo>
                  <a:cubicBezTo>
                    <a:pt x="0" y="119"/>
                    <a:pt x="0" y="119"/>
                    <a:pt x="0" y="119"/>
                  </a:cubicBezTo>
                  <a:cubicBezTo>
                    <a:pt x="0" y="98"/>
                    <a:pt x="17" y="80"/>
                    <a:pt x="39" y="80"/>
                  </a:cubicBezTo>
                  <a:close/>
                  <a:moveTo>
                    <a:pt x="234" y="256"/>
                  </a:moveTo>
                  <a:cubicBezTo>
                    <a:pt x="230" y="256"/>
                    <a:pt x="228" y="259"/>
                    <a:pt x="228" y="263"/>
                  </a:cubicBezTo>
                  <a:cubicBezTo>
                    <a:pt x="228" y="281"/>
                    <a:pt x="228" y="281"/>
                    <a:pt x="228" y="281"/>
                  </a:cubicBezTo>
                  <a:cubicBezTo>
                    <a:pt x="228" y="284"/>
                    <a:pt x="230" y="287"/>
                    <a:pt x="234" y="287"/>
                  </a:cubicBezTo>
                  <a:cubicBezTo>
                    <a:pt x="261" y="287"/>
                    <a:pt x="261" y="287"/>
                    <a:pt x="261" y="287"/>
                  </a:cubicBezTo>
                  <a:cubicBezTo>
                    <a:pt x="264" y="287"/>
                    <a:pt x="267" y="284"/>
                    <a:pt x="267" y="281"/>
                  </a:cubicBezTo>
                  <a:cubicBezTo>
                    <a:pt x="267" y="263"/>
                    <a:pt x="267" y="263"/>
                    <a:pt x="267" y="263"/>
                  </a:cubicBezTo>
                  <a:cubicBezTo>
                    <a:pt x="267" y="259"/>
                    <a:pt x="264" y="256"/>
                    <a:pt x="261" y="256"/>
                  </a:cubicBezTo>
                  <a:cubicBezTo>
                    <a:pt x="234" y="256"/>
                    <a:pt x="234" y="256"/>
                    <a:pt x="234" y="256"/>
                  </a:cubicBezTo>
                  <a:close/>
                  <a:moveTo>
                    <a:pt x="102" y="256"/>
                  </a:moveTo>
                  <a:cubicBezTo>
                    <a:pt x="97" y="256"/>
                    <a:pt x="93" y="260"/>
                    <a:pt x="93" y="265"/>
                  </a:cubicBezTo>
                  <a:cubicBezTo>
                    <a:pt x="93" y="279"/>
                    <a:pt x="93" y="279"/>
                    <a:pt x="93" y="279"/>
                  </a:cubicBezTo>
                  <a:cubicBezTo>
                    <a:pt x="93" y="283"/>
                    <a:pt x="97" y="287"/>
                    <a:pt x="102" y="287"/>
                  </a:cubicBezTo>
                  <a:cubicBezTo>
                    <a:pt x="206" y="287"/>
                    <a:pt x="206" y="287"/>
                    <a:pt x="206" y="287"/>
                  </a:cubicBezTo>
                  <a:cubicBezTo>
                    <a:pt x="210" y="287"/>
                    <a:pt x="214" y="283"/>
                    <a:pt x="214" y="279"/>
                  </a:cubicBezTo>
                  <a:cubicBezTo>
                    <a:pt x="214" y="265"/>
                    <a:pt x="214" y="265"/>
                    <a:pt x="214" y="265"/>
                  </a:cubicBezTo>
                  <a:cubicBezTo>
                    <a:pt x="214" y="260"/>
                    <a:pt x="210" y="256"/>
                    <a:pt x="206" y="256"/>
                  </a:cubicBezTo>
                  <a:cubicBezTo>
                    <a:pt x="102" y="256"/>
                    <a:pt x="102" y="256"/>
                    <a:pt x="102" y="256"/>
                  </a:cubicBezTo>
                  <a:close/>
                  <a:moveTo>
                    <a:pt x="189" y="128"/>
                  </a:moveTo>
                  <a:cubicBezTo>
                    <a:pt x="186" y="128"/>
                    <a:pt x="183" y="131"/>
                    <a:pt x="183" y="134"/>
                  </a:cubicBezTo>
                  <a:cubicBezTo>
                    <a:pt x="183" y="152"/>
                    <a:pt x="183" y="152"/>
                    <a:pt x="183" y="152"/>
                  </a:cubicBezTo>
                  <a:cubicBezTo>
                    <a:pt x="183" y="156"/>
                    <a:pt x="186" y="159"/>
                    <a:pt x="189" y="159"/>
                  </a:cubicBezTo>
                  <a:cubicBezTo>
                    <a:pt x="216" y="159"/>
                    <a:pt x="216" y="159"/>
                    <a:pt x="216" y="159"/>
                  </a:cubicBezTo>
                  <a:cubicBezTo>
                    <a:pt x="219" y="159"/>
                    <a:pt x="222" y="156"/>
                    <a:pt x="222" y="152"/>
                  </a:cubicBezTo>
                  <a:cubicBezTo>
                    <a:pt x="222" y="134"/>
                    <a:pt x="222" y="134"/>
                    <a:pt x="222" y="134"/>
                  </a:cubicBezTo>
                  <a:cubicBezTo>
                    <a:pt x="222" y="131"/>
                    <a:pt x="219" y="128"/>
                    <a:pt x="216" y="128"/>
                  </a:cubicBezTo>
                  <a:cubicBezTo>
                    <a:pt x="189" y="128"/>
                    <a:pt x="189" y="128"/>
                    <a:pt x="189" y="128"/>
                  </a:cubicBezTo>
                  <a:close/>
                  <a:moveTo>
                    <a:pt x="137" y="128"/>
                  </a:moveTo>
                  <a:cubicBezTo>
                    <a:pt x="134" y="128"/>
                    <a:pt x="131" y="131"/>
                    <a:pt x="131" y="134"/>
                  </a:cubicBezTo>
                  <a:cubicBezTo>
                    <a:pt x="131" y="152"/>
                    <a:pt x="131" y="152"/>
                    <a:pt x="131" y="152"/>
                  </a:cubicBezTo>
                  <a:cubicBezTo>
                    <a:pt x="131" y="156"/>
                    <a:pt x="134" y="159"/>
                    <a:pt x="137" y="159"/>
                  </a:cubicBezTo>
                  <a:cubicBezTo>
                    <a:pt x="164" y="159"/>
                    <a:pt x="164" y="159"/>
                    <a:pt x="164" y="159"/>
                  </a:cubicBezTo>
                  <a:cubicBezTo>
                    <a:pt x="168" y="159"/>
                    <a:pt x="171" y="156"/>
                    <a:pt x="171" y="152"/>
                  </a:cubicBezTo>
                  <a:cubicBezTo>
                    <a:pt x="171" y="134"/>
                    <a:pt x="171" y="134"/>
                    <a:pt x="171" y="134"/>
                  </a:cubicBezTo>
                  <a:cubicBezTo>
                    <a:pt x="171" y="131"/>
                    <a:pt x="168" y="128"/>
                    <a:pt x="164" y="128"/>
                  </a:cubicBezTo>
                  <a:cubicBezTo>
                    <a:pt x="137" y="128"/>
                    <a:pt x="137" y="128"/>
                    <a:pt x="137" y="128"/>
                  </a:cubicBezTo>
                  <a:close/>
                  <a:moveTo>
                    <a:pt x="52" y="128"/>
                  </a:moveTo>
                  <a:cubicBezTo>
                    <a:pt x="48" y="128"/>
                    <a:pt x="46" y="131"/>
                    <a:pt x="46" y="134"/>
                  </a:cubicBezTo>
                  <a:cubicBezTo>
                    <a:pt x="46" y="152"/>
                    <a:pt x="46" y="152"/>
                    <a:pt x="46" y="152"/>
                  </a:cubicBezTo>
                  <a:cubicBezTo>
                    <a:pt x="46" y="156"/>
                    <a:pt x="48" y="159"/>
                    <a:pt x="52" y="159"/>
                  </a:cubicBezTo>
                  <a:cubicBezTo>
                    <a:pt x="116" y="159"/>
                    <a:pt x="116" y="159"/>
                    <a:pt x="116" y="159"/>
                  </a:cubicBezTo>
                  <a:cubicBezTo>
                    <a:pt x="120" y="159"/>
                    <a:pt x="123" y="156"/>
                    <a:pt x="123" y="152"/>
                  </a:cubicBezTo>
                  <a:cubicBezTo>
                    <a:pt x="123" y="134"/>
                    <a:pt x="123" y="134"/>
                    <a:pt x="123" y="134"/>
                  </a:cubicBezTo>
                  <a:cubicBezTo>
                    <a:pt x="123" y="131"/>
                    <a:pt x="120" y="128"/>
                    <a:pt x="116" y="128"/>
                  </a:cubicBezTo>
                  <a:cubicBezTo>
                    <a:pt x="52" y="128"/>
                    <a:pt x="52" y="128"/>
                    <a:pt x="52" y="128"/>
                  </a:cubicBezTo>
                  <a:close/>
                  <a:moveTo>
                    <a:pt x="148" y="171"/>
                  </a:moveTo>
                  <a:cubicBezTo>
                    <a:pt x="144" y="171"/>
                    <a:pt x="142" y="174"/>
                    <a:pt x="142" y="177"/>
                  </a:cubicBezTo>
                  <a:cubicBezTo>
                    <a:pt x="142" y="196"/>
                    <a:pt x="142" y="196"/>
                    <a:pt x="142" y="196"/>
                  </a:cubicBezTo>
                  <a:cubicBezTo>
                    <a:pt x="142" y="199"/>
                    <a:pt x="144" y="202"/>
                    <a:pt x="148" y="202"/>
                  </a:cubicBezTo>
                  <a:cubicBezTo>
                    <a:pt x="175" y="202"/>
                    <a:pt x="175" y="202"/>
                    <a:pt x="175" y="202"/>
                  </a:cubicBezTo>
                  <a:cubicBezTo>
                    <a:pt x="178" y="202"/>
                    <a:pt x="181" y="199"/>
                    <a:pt x="181" y="196"/>
                  </a:cubicBezTo>
                  <a:cubicBezTo>
                    <a:pt x="181" y="177"/>
                    <a:pt x="181" y="177"/>
                    <a:pt x="181" y="177"/>
                  </a:cubicBezTo>
                  <a:cubicBezTo>
                    <a:pt x="181" y="174"/>
                    <a:pt x="178" y="171"/>
                    <a:pt x="175" y="171"/>
                  </a:cubicBezTo>
                  <a:cubicBezTo>
                    <a:pt x="148" y="171"/>
                    <a:pt x="148" y="171"/>
                    <a:pt x="148" y="171"/>
                  </a:cubicBezTo>
                  <a:close/>
                  <a:moveTo>
                    <a:pt x="99" y="171"/>
                  </a:moveTo>
                  <a:cubicBezTo>
                    <a:pt x="95" y="171"/>
                    <a:pt x="92" y="174"/>
                    <a:pt x="92" y="177"/>
                  </a:cubicBezTo>
                  <a:cubicBezTo>
                    <a:pt x="92" y="196"/>
                    <a:pt x="92" y="196"/>
                    <a:pt x="92" y="196"/>
                  </a:cubicBezTo>
                  <a:cubicBezTo>
                    <a:pt x="92" y="199"/>
                    <a:pt x="95" y="202"/>
                    <a:pt x="99" y="202"/>
                  </a:cubicBezTo>
                  <a:cubicBezTo>
                    <a:pt x="125" y="202"/>
                    <a:pt x="125" y="202"/>
                    <a:pt x="125" y="202"/>
                  </a:cubicBezTo>
                  <a:cubicBezTo>
                    <a:pt x="129" y="202"/>
                    <a:pt x="132" y="199"/>
                    <a:pt x="132" y="196"/>
                  </a:cubicBezTo>
                  <a:cubicBezTo>
                    <a:pt x="132" y="177"/>
                    <a:pt x="132" y="177"/>
                    <a:pt x="132" y="177"/>
                  </a:cubicBezTo>
                  <a:cubicBezTo>
                    <a:pt x="132" y="174"/>
                    <a:pt x="129" y="171"/>
                    <a:pt x="125" y="171"/>
                  </a:cubicBezTo>
                  <a:cubicBezTo>
                    <a:pt x="99" y="171"/>
                    <a:pt x="99" y="171"/>
                    <a:pt x="99" y="171"/>
                  </a:cubicBezTo>
                  <a:close/>
                  <a:moveTo>
                    <a:pt x="51" y="171"/>
                  </a:moveTo>
                  <a:cubicBezTo>
                    <a:pt x="47" y="171"/>
                    <a:pt x="44" y="174"/>
                    <a:pt x="44" y="177"/>
                  </a:cubicBezTo>
                  <a:cubicBezTo>
                    <a:pt x="44" y="196"/>
                    <a:pt x="44" y="196"/>
                    <a:pt x="44" y="196"/>
                  </a:cubicBezTo>
                  <a:cubicBezTo>
                    <a:pt x="44" y="199"/>
                    <a:pt x="47" y="202"/>
                    <a:pt x="51" y="202"/>
                  </a:cubicBezTo>
                  <a:cubicBezTo>
                    <a:pt x="77" y="202"/>
                    <a:pt x="77" y="202"/>
                    <a:pt x="77" y="202"/>
                  </a:cubicBezTo>
                  <a:cubicBezTo>
                    <a:pt x="81" y="202"/>
                    <a:pt x="84" y="199"/>
                    <a:pt x="84" y="196"/>
                  </a:cubicBezTo>
                  <a:cubicBezTo>
                    <a:pt x="84" y="177"/>
                    <a:pt x="84" y="177"/>
                    <a:pt x="84" y="177"/>
                  </a:cubicBezTo>
                  <a:cubicBezTo>
                    <a:pt x="84" y="174"/>
                    <a:pt x="81" y="171"/>
                    <a:pt x="77" y="171"/>
                  </a:cubicBezTo>
                  <a:cubicBezTo>
                    <a:pt x="51" y="171"/>
                    <a:pt x="51" y="171"/>
                    <a:pt x="51" y="171"/>
                  </a:cubicBezTo>
                  <a:close/>
                  <a:moveTo>
                    <a:pt x="184" y="212"/>
                  </a:moveTo>
                  <a:cubicBezTo>
                    <a:pt x="181" y="212"/>
                    <a:pt x="178" y="215"/>
                    <a:pt x="178" y="219"/>
                  </a:cubicBezTo>
                  <a:cubicBezTo>
                    <a:pt x="178" y="237"/>
                    <a:pt x="178" y="237"/>
                    <a:pt x="178" y="237"/>
                  </a:cubicBezTo>
                  <a:cubicBezTo>
                    <a:pt x="178" y="240"/>
                    <a:pt x="181" y="243"/>
                    <a:pt x="184" y="243"/>
                  </a:cubicBezTo>
                  <a:cubicBezTo>
                    <a:pt x="211" y="243"/>
                    <a:pt x="211" y="243"/>
                    <a:pt x="211" y="243"/>
                  </a:cubicBezTo>
                  <a:cubicBezTo>
                    <a:pt x="214" y="243"/>
                    <a:pt x="217" y="240"/>
                    <a:pt x="217" y="237"/>
                  </a:cubicBezTo>
                  <a:cubicBezTo>
                    <a:pt x="217" y="219"/>
                    <a:pt x="217" y="219"/>
                    <a:pt x="217" y="219"/>
                  </a:cubicBezTo>
                  <a:cubicBezTo>
                    <a:pt x="217" y="215"/>
                    <a:pt x="214" y="212"/>
                    <a:pt x="211" y="212"/>
                  </a:cubicBezTo>
                  <a:cubicBezTo>
                    <a:pt x="184" y="212"/>
                    <a:pt x="184" y="212"/>
                    <a:pt x="184" y="212"/>
                  </a:cubicBezTo>
                  <a:close/>
                  <a:moveTo>
                    <a:pt x="135" y="212"/>
                  </a:moveTo>
                  <a:cubicBezTo>
                    <a:pt x="131" y="212"/>
                    <a:pt x="128" y="215"/>
                    <a:pt x="128" y="219"/>
                  </a:cubicBezTo>
                  <a:cubicBezTo>
                    <a:pt x="128" y="237"/>
                    <a:pt x="128" y="237"/>
                    <a:pt x="128" y="237"/>
                  </a:cubicBezTo>
                  <a:cubicBezTo>
                    <a:pt x="128" y="240"/>
                    <a:pt x="131" y="243"/>
                    <a:pt x="135" y="243"/>
                  </a:cubicBezTo>
                  <a:cubicBezTo>
                    <a:pt x="161" y="243"/>
                    <a:pt x="161" y="243"/>
                    <a:pt x="161" y="243"/>
                  </a:cubicBezTo>
                  <a:cubicBezTo>
                    <a:pt x="165" y="243"/>
                    <a:pt x="168" y="240"/>
                    <a:pt x="168" y="237"/>
                  </a:cubicBezTo>
                  <a:cubicBezTo>
                    <a:pt x="168" y="219"/>
                    <a:pt x="168" y="219"/>
                    <a:pt x="168" y="219"/>
                  </a:cubicBezTo>
                  <a:cubicBezTo>
                    <a:pt x="168" y="215"/>
                    <a:pt x="165" y="212"/>
                    <a:pt x="161" y="212"/>
                  </a:cubicBezTo>
                  <a:cubicBezTo>
                    <a:pt x="135" y="212"/>
                    <a:pt x="135" y="212"/>
                    <a:pt x="135" y="212"/>
                  </a:cubicBezTo>
                  <a:close/>
                  <a:moveTo>
                    <a:pt x="50" y="212"/>
                  </a:moveTo>
                  <a:cubicBezTo>
                    <a:pt x="47" y="212"/>
                    <a:pt x="44" y="215"/>
                    <a:pt x="44" y="219"/>
                  </a:cubicBezTo>
                  <a:cubicBezTo>
                    <a:pt x="44" y="237"/>
                    <a:pt x="44" y="237"/>
                    <a:pt x="44" y="237"/>
                  </a:cubicBezTo>
                  <a:cubicBezTo>
                    <a:pt x="44" y="240"/>
                    <a:pt x="47" y="243"/>
                    <a:pt x="50" y="243"/>
                  </a:cubicBezTo>
                  <a:cubicBezTo>
                    <a:pt x="112" y="243"/>
                    <a:pt x="112" y="243"/>
                    <a:pt x="112" y="243"/>
                  </a:cubicBezTo>
                  <a:cubicBezTo>
                    <a:pt x="115" y="243"/>
                    <a:pt x="118" y="240"/>
                    <a:pt x="118" y="237"/>
                  </a:cubicBezTo>
                  <a:cubicBezTo>
                    <a:pt x="118" y="219"/>
                    <a:pt x="118" y="219"/>
                    <a:pt x="118" y="219"/>
                  </a:cubicBezTo>
                  <a:cubicBezTo>
                    <a:pt x="118" y="215"/>
                    <a:pt x="115" y="212"/>
                    <a:pt x="112" y="212"/>
                  </a:cubicBezTo>
                  <a:cubicBezTo>
                    <a:pt x="50" y="212"/>
                    <a:pt x="50" y="212"/>
                    <a:pt x="50" y="212"/>
                  </a:cubicBezTo>
                  <a:close/>
                  <a:moveTo>
                    <a:pt x="50" y="256"/>
                  </a:moveTo>
                  <a:cubicBezTo>
                    <a:pt x="47" y="256"/>
                    <a:pt x="44" y="259"/>
                    <a:pt x="44" y="263"/>
                  </a:cubicBezTo>
                  <a:cubicBezTo>
                    <a:pt x="44" y="281"/>
                    <a:pt x="44" y="281"/>
                    <a:pt x="44" y="281"/>
                  </a:cubicBezTo>
                  <a:cubicBezTo>
                    <a:pt x="44" y="284"/>
                    <a:pt x="47" y="287"/>
                    <a:pt x="50" y="287"/>
                  </a:cubicBezTo>
                  <a:cubicBezTo>
                    <a:pt x="77" y="287"/>
                    <a:pt x="77" y="287"/>
                    <a:pt x="77" y="287"/>
                  </a:cubicBezTo>
                  <a:cubicBezTo>
                    <a:pt x="80" y="287"/>
                    <a:pt x="83" y="284"/>
                    <a:pt x="83" y="281"/>
                  </a:cubicBezTo>
                  <a:cubicBezTo>
                    <a:pt x="83" y="263"/>
                    <a:pt x="83" y="263"/>
                    <a:pt x="83" y="263"/>
                  </a:cubicBezTo>
                  <a:cubicBezTo>
                    <a:pt x="83" y="259"/>
                    <a:pt x="80" y="256"/>
                    <a:pt x="77" y="256"/>
                  </a:cubicBezTo>
                  <a:cubicBezTo>
                    <a:pt x="50" y="256"/>
                    <a:pt x="50" y="256"/>
                    <a:pt x="50" y="256"/>
                  </a:cubicBezTo>
                  <a:close/>
                  <a:moveTo>
                    <a:pt x="202" y="171"/>
                  </a:moveTo>
                  <a:cubicBezTo>
                    <a:pt x="198" y="171"/>
                    <a:pt x="196" y="174"/>
                    <a:pt x="196" y="177"/>
                  </a:cubicBezTo>
                  <a:cubicBezTo>
                    <a:pt x="196" y="196"/>
                    <a:pt x="196" y="196"/>
                    <a:pt x="196" y="196"/>
                  </a:cubicBezTo>
                  <a:cubicBezTo>
                    <a:pt x="196" y="199"/>
                    <a:pt x="198" y="202"/>
                    <a:pt x="202" y="202"/>
                  </a:cubicBezTo>
                  <a:cubicBezTo>
                    <a:pt x="241" y="202"/>
                    <a:pt x="241" y="202"/>
                    <a:pt x="241" y="202"/>
                  </a:cubicBezTo>
                  <a:cubicBezTo>
                    <a:pt x="259" y="202"/>
                    <a:pt x="259" y="202"/>
                    <a:pt x="259"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0" y="202"/>
                    <a:pt x="260" y="202"/>
                    <a:pt x="260"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1" y="202"/>
                    <a:pt x="261" y="202"/>
                    <a:pt x="261" y="202"/>
                  </a:cubicBezTo>
                  <a:cubicBezTo>
                    <a:pt x="262" y="202"/>
                    <a:pt x="262" y="202"/>
                    <a:pt x="262" y="202"/>
                  </a:cubicBezTo>
                  <a:cubicBezTo>
                    <a:pt x="262" y="202"/>
                    <a:pt x="262" y="202"/>
                    <a:pt x="262" y="202"/>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2" y="201"/>
                    <a:pt x="262" y="201"/>
                    <a:pt x="262" y="201"/>
                  </a:cubicBezTo>
                  <a:cubicBezTo>
                    <a:pt x="263" y="201"/>
                    <a:pt x="263" y="201"/>
                    <a:pt x="263" y="201"/>
                  </a:cubicBezTo>
                  <a:cubicBezTo>
                    <a:pt x="263" y="201"/>
                    <a:pt x="263" y="201"/>
                    <a:pt x="263" y="201"/>
                  </a:cubicBezTo>
                  <a:cubicBezTo>
                    <a:pt x="263" y="201"/>
                    <a:pt x="263" y="201"/>
                    <a:pt x="263" y="201"/>
                  </a:cubicBezTo>
                  <a:cubicBezTo>
                    <a:pt x="263" y="201"/>
                    <a:pt x="263" y="201"/>
                    <a:pt x="263" y="201"/>
                  </a:cubicBezTo>
                  <a:cubicBezTo>
                    <a:pt x="263" y="201"/>
                    <a:pt x="263" y="201"/>
                    <a:pt x="263" y="201"/>
                  </a:cubicBezTo>
                  <a:cubicBezTo>
                    <a:pt x="263" y="201"/>
                    <a:pt x="263" y="201"/>
                    <a:pt x="263" y="201"/>
                  </a:cubicBezTo>
                  <a:cubicBezTo>
                    <a:pt x="263" y="201"/>
                    <a:pt x="263" y="201"/>
                    <a:pt x="263" y="201"/>
                  </a:cubicBezTo>
                  <a:cubicBezTo>
                    <a:pt x="263" y="201"/>
                    <a:pt x="263" y="201"/>
                    <a:pt x="263" y="201"/>
                  </a:cubicBezTo>
                  <a:cubicBezTo>
                    <a:pt x="263" y="200"/>
                    <a:pt x="263" y="200"/>
                    <a:pt x="263" y="200"/>
                  </a:cubicBezTo>
                  <a:cubicBezTo>
                    <a:pt x="263" y="200"/>
                    <a:pt x="263" y="200"/>
                    <a:pt x="263"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200"/>
                    <a:pt x="264" y="200"/>
                    <a:pt x="264" y="200"/>
                  </a:cubicBezTo>
                  <a:cubicBezTo>
                    <a:pt x="264" y="199"/>
                    <a:pt x="264" y="199"/>
                    <a:pt x="264" y="199"/>
                  </a:cubicBezTo>
                  <a:cubicBezTo>
                    <a:pt x="264" y="199"/>
                    <a:pt x="264" y="199"/>
                    <a:pt x="264" y="199"/>
                  </a:cubicBezTo>
                  <a:cubicBezTo>
                    <a:pt x="264" y="199"/>
                    <a:pt x="264" y="199"/>
                    <a:pt x="264" y="199"/>
                  </a:cubicBezTo>
                  <a:cubicBezTo>
                    <a:pt x="264" y="199"/>
                    <a:pt x="264" y="199"/>
                    <a:pt x="264"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9"/>
                    <a:pt x="265" y="199"/>
                    <a:pt x="265" y="199"/>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8"/>
                    <a:pt x="265" y="198"/>
                    <a:pt x="265" y="198"/>
                  </a:cubicBezTo>
                  <a:cubicBezTo>
                    <a:pt x="265" y="197"/>
                    <a:pt x="265" y="197"/>
                    <a:pt x="265" y="197"/>
                  </a:cubicBezTo>
                  <a:cubicBezTo>
                    <a:pt x="265" y="197"/>
                    <a:pt x="265" y="197"/>
                    <a:pt x="265" y="197"/>
                  </a:cubicBezTo>
                  <a:cubicBezTo>
                    <a:pt x="265" y="197"/>
                    <a:pt x="265" y="197"/>
                    <a:pt x="265" y="197"/>
                  </a:cubicBezTo>
                  <a:cubicBezTo>
                    <a:pt x="266" y="197"/>
                    <a:pt x="266" y="197"/>
                    <a:pt x="266" y="197"/>
                  </a:cubicBezTo>
                  <a:cubicBezTo>
                    <a:pt x="266" y="197"/>
                    <a:pt x="266" y="197"/>
                    <a:pt x="266" y="197"/>
                  </a:cubicBezTo>
                  <a:cubicBezTo>
                    <a:pt x="266" y="197"/>
                    <a:pt x="266" y="197"/>
                    <a:pt x="266" y="197"/>
                  </a:cubicBezTo>
                  <a:cubicBezTo>
                    <a:pt x="266" y="197"/>
                    <a:pt x="266" y="197"/>
                    <a:pt x="266" y="197"/>
                  </a:cubicBezTo>
                  <a:cubicBezTo>
                    <a:pt x="266" y="197"/>
                    <a:pt x="266" y="197"/>
                    <a:pt x="266" y="197"/>
                  </a:cubicBezTo>
                  <a:cubicBezTo>
                    <a:pt x="266" y="197"/>
                    <a:pt x="266" y="197"/>
                    <a:pt x="266" y="197"/>
                  </a:cubicBezTo>
                  <a:cubicBezTo>
                    <a:pt x="266" y="197"/>
                    <a:pt x="266" y="197"/>
                    <a:pt x="266" y="197"/>
                  </a:cubicBezTo>
                  <a:cubicBezTo>
                    <a:pt x="266" y="197"/>
                    <a:pt x="266" y="197"/>
                    <a:pt x="266" y="197"/>
                  </a:cubicBezTo>
                  <a:cubicBezTo>
                    <a:pt x="266" y="196"/>
                    <a:pt x="266" y="196"/>
                    <a:pt x="266" y="196"/>
                  </a:cubicBezTo>
                  <a:cubicBezTo>
                    <a:pt x="266" y="196"/>
                    <a:pt x="266" y="196"/>
                    <a:pt x="266" y="196"/>
                  </a:cubicBezTo>
                  <a:cubicBezTo>
                    <a:pt x="266" y="196"/>
                    <a:pt x="266" y="196"/>
                    <a:pt x="266" y="196"/>
                  </a:cubicBezTo>
                  <a:cubicBezTo>
                    <a:pt x="266" y="196"/>
                    <a:pt x="266" y="196"/>
                    <a:pt x="266" y="196"/>
                  </a:cubicBezTo>
                  <a:cubicBezTo>
                    <a:pt x="266" y="196"/>
                    <a:pt x="266" y="196"/>
                    <a:pt x="266" y="196"/>
                  </a:cubicBezTo>
                  <a:cubicBezTo>
                    <a:pt x="266" y="196"/>
                    <a:pt x="266" y="196"/>
                    <a:pt x="266" y="196"/>
                  </a:cubicBezTo>
                  <a:cubicBezTo>
                    <a:pt x="266" y="177"/>
                    <a:pt x="266" y="177"/>
                    <a:pt x="266" y="177"/>
                  </a:cubicBezTo>
                  <a:cubicBezTo>
                    <a:pt x="266" y="133"/>
                    <a:pt x="266" y="133"/>
                    <a:pt x="266" y="133"/>
                  </a:cubicBezTo>
                  <a:cubicBezTo>
                    <a:pt x="266" y="130"/>
                    <a:pt x="263" y="127"/>
                    <a:pt x="259" y="127"/>
                  </a:cubicBezTo>
                  <a:cubicBezTo>
                    <a:pt x="241" y="127"/>
                    <a:pt x="241" y="127"/>
                    <a:pt x="241" y="127"/>
                  </a:cubicBezTo>
                  <a:cubicBezTo>
                    <a:pt x="238" y="127"/>
                    <a:pt x="235" y="130"/>
                    <a:pt x="235" y="133"/>
                  </a:cubicBezTo>
                  <a:cubicBezTo>
                    <a:pt x="235" y="171"/>
                    <a:pt x="235" y="171"/>
                    <a:pt x="235" y="171"/>
                  </a:cubicBezTo>
                  <a:cubicBezTo>
                    <a:pt x="202" y="171"/>
                    <a:pt x="202" y="171"/>
                    <a:pt x="202" y="171"/>
                  </a:cubicBezTo>
                  <a:close/>
                  <a:moveTo>
                    <a:pt x="234" y="212"/>
                  </a:moveTo>
                  <a:cubicBezTo>
                    <a:pt x="231" y="212"/>
                    <a:pt x="228" y="215"/>
                    <a:pt x="228" y="219"/>
                  </a:cubicBezTo>
                  <a:cubicBezTo>
                    <a:pt x="228" y="237"/>
                    <a:pt x="228" y="237"/>
                    <a:pt x="228" y="237"/>
                  </a:cubicBezTo>
                  <a:cubicBezTo>
                    <a:pt x="228" y="240"/>
                    <a:pt x="231" y="243"/>
                    <a:pt x="234" y="243"/>
                  </a:cubicBezTo>
                  <a:cubicBezTo>
                    <a:pt x="261" y="243"/>
                    <a:pt x="261" y="243"/>
                    <a:pt x="261" y="243"/>
                  </a:cubicBezTo>
                  <a:cubicBezTo>
                    <a:pt x="264" y="243"/>
                    <a:pt x="267" y="240"/>
                    <a:pt x="267" y="237"/>
                  </a:cubicBezTo>
                  <a:cubicBezTo>
                    <a:pt x="267" y="219"/>
                    <a:pt x="267" y="219"/>
                    <a:pt x="267" y="219"/>
                  </a:cubicBezTo>
                  <a:cubicBezTo>
                    <a:pt x="267" y="215"/>
                    <a:pt x="264" y="212"/>
                    <a:pt x="261" y="212"/>
                  </a:cubicBezTo>
                  <a:lnTo>
                    <a:pt x="234" y="21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931817182"/>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3963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94611" y="1658983"/>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a:off x="7007683" y="1658983"/>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圆角矩形 30"/>
          <p:cNvSpPr/>
          <p:nvPr/>
        </p:nvSpPr>
        <p:spPr>
          <a:xfrm>
            <a:off x="2794611" y="3950801"/>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7007683" y="3950801"/>
            <a:ext cx="3936375" cy="2050299"/>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3"/>
          <p:cNvSpPr>
            <a:spLocks noChangeArrowheads="1"/>
          </p:cNvSpPr>
          <p:nvPr/>
        </p:nvSpPr>
        <p:spPr bwMode="auto">
          <a:xfrm>
            <a:off x="2689642"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a:t>
            </a:r>
            <a:r>
              <a:rPr lang="zh-CN" altLang="en-US" sz="2933" b="1" dirty="0">
                <a:solidFill>
                  <a:srgbClr val="202A36"/>
                </a:solidFill>
                <a:latin typeface="Arial" panose="020B0604020202020204" pitchFamily="34" charset="0"/>
                <a:cs typeface="Arial" panose="020B0604020202020204" pitchFamily="34" charset="0"/>
              </a:rPr>
              <a:t>意义</a:t>
            </a:r>
          </a:p>
        </p:txBody>
      </p:sp>
      <p:sp>
        <p:nvSpPr>
          <p:cNvPr id="40" name="TextBox 498"/>
          <p:cNvSpPr txBox="1"/>
          <p:nvPr/>
        </p:nvSpPr>
        <p:spPr>
          <a:xfrm>
            <a:off x="2830114" y="2089685"/>
            <a:ext cx="1877437" cy="430887"/>
          </a:xfrm>
          <a:prstGeom prst="rect">
            <a:avLst/>
          </a:prstGeom>
          <a:noFill/>
        </p:spPr>
        <p:txBody>
          <a:bodyPr wrap="none" rtlCol="0" anchor="ctr">
            <a:spAutoFit/>
          </a:bodyPr>
          <a:lstStyle/>
          <a:p>
            <a:pPr lvl="0" algn="r"/>
            <a:r>
              <a:rPr lang="zh-CN" altLang="en-US" sz="2200" b="1" dirty="0" smtClean="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endPar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41" name="TextBox 499"/>
          <p:cNvSpPr txBox="1"/>
          <p:nvPr/>
        </p:nvSpPr>
        <p:spPr>
          <a:xfrm>
            <a:off x="8894636" y="2089685"/>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2" name="TextBox 500"/>
          <p:cNvSpPr txBox="1"/>
          <p:nvPr/>
        </p:nvSpPr>
        <p:spPr>
          <a:xfrm>
            <a:off x="2888434" y="4414667"/>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3" name="TextBox 501"/>
          <p:cNvSpPr txBox="1"/>
          <p:nvPr/>
        </p:nvSpPr>
        <p:spPr>
          <a:xfrm>
            <a:off x="8894636" y="4414667"/>
            <a:ext cx="1877438" cy="430887"/>
          </a:xfrm>
          <a:prstGeom prst="rect">
            <a:avLst/>
          </a:prstGeom>
          <a:noFill/>
        </p:spPr>
        <p:txBody>
          <a:bodyPr wrap="none" rtlCol="0" anchor="ctr">
            <a:spAutoFit/>
          </a:bodyPr>
          <a:lstStyle/>
          <a:p>
            <a:pPr lvl="0" algn="r"/>
            <a:r>
              <a:rPr lang="zh-CN" altLang="en-US" sz="2200" b="1" dirty="0">
                <a:solidFill>
                  <a:schemeClr val="bg1"/>
                </a:solidFill>
                <a:latin typeface="微软雅黑" panose="020B0503020204020204" pitchFamily="34" charset="-122"/>
                <a:ea typeface="微软雅黑" panose="020B0503020204020204" pitchFamily="34" charset="-122"/>
                <a:cs typeface="UKIJ Qolyazma" pitchFamily="18" charset="0"/>
              </a:rPr>
              <a:t>点击添加内容</a:t>
            </a:r>
          </a:p>
        </p:txBody>
      </p:sp>
      <p:sp>
        <p:nvSpPr>
          <p:cNvPr id="44" name="TextBox 503"/>
          <p:cNvSpPr txBox="1"/>
          <p:nvPr/>
        </p:nvSpPr>
        <p:spPr>
          <a:xfrm>
            <a:off x="2883763" y="2553899"/>
            <a:ext cx="2141367" cy="892552"/>
          </a:xfrm>
          <a:prstGeom prst="rect">
            <a:avLst/>
          </a:prstGeom>
          <a:noFill/>
        </p:spPr>
        <p:txBody>
          <a:bodyPr wrap="square" rtlCol="0">
            <a:spAutoFit/>
          </a:bodyPr>
          <a:lstStyle/>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您的内容打在这里，或者通过复制您的文本后，在此框中选择粘贴，并选择只保留文字</a:t>
            </a:r>
            <a:r>
              <a:rPr lang="zh-CN" altLang="en-US" sz="1000" dirty="0">
                <a:solidFill>
                  <a:schemeClr val="bg1"/>
                </a:solidFill>
                <a:latin typeface="微软雅黑" pitchFamily="34" charset="-122"/>
                <a:ea typeface="微软雅黑" pitchFamily="34" charset="-122"/>
                <a:sym typeface="微软雅黑" pitchFamily="34" charset="-122"/>
              </a:rPr>
              <a:t>，在此录入上述图表的描述说明。</a:t>
            </a:r>
            <a:endParaRPr lang="zh-CN" altLang="en-US" sz="1000" dirty="0">
              <a:solidFill>
                <a:schemeClr val="bg1"/>
              </a:solidFill>
              <a:latin typeface="微软雅黑" pitchFamily="34" charset="-122"/>
              <a:ea typeface="微软雅黑" pitchFamily="34" charset="-122"/>
            </a:endParaRPr>
          </a:p>
        </p:txBody>
      </p:sp>
      <p:sp>
        <p:nvSpPr>
          <p:cNvPr id="45" name="TextBox 504"/>
          <p:cNvSpPr txBox="1"/>
          <p:nvPr/>
        </p:nvSpPr>
        <p:spPr>
          <a:xfrm>
            <a:off x="8792876" y="2740529"/>
            <a:ext cx="1979198"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itchFamily="34" charset="-122"/>
              </a:rPr>
              <a:t>，在此录入上述图表的描述说明。</a:t>
            </a:r>
            <a:endParaRPr lang="zh-CN" altLang="en-US" sz="1000" dirty="0">
              <a:solidFill>
                <a:schemeClr val="bg1"/>
              </a:solidFill>
            </a:endParaRPr>
          </a:p>
        </p:txBody>
      </p:sp>
      <p:sp>
        <p:nvSpPr>
          <p:cNvPr id="46" name="TextBox 505"/>
          <p:cNvSpPr txBox="1"/>
          <p:nvPr/>
        </p:nvSpPr>
        <p:spPr>
          <a:xfrm>
            <a:off x="2888434" y="4863144"/>
            <a:ext cx="2036263"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itchFamily="34" charset="-122"/>
              </a:rPr>
              <a:t>，在此录入上述图表的描述说明。</a:t>
            </a:r>
            <a:endParaRPr lang="zh-CN" altLang="en-US" sz="1000" dirty="0">
              <a:solidFill>
                <a:schemeClr val="bg1"/>
              </a:solidFill>
            </a:endParaRPr>
          </a:p>
        </p:txBody>
      </p:sp>
      <p:sp>
        <p:nvSpPr>
          <p:cNvPr id="47" name="TextBox 506"/>
          <p:cNvSpPr txBox="1"/>
          <p:nvPr/>
        </p:nvSpPr>
        <p:spPr>
          <a:xfrm>
            <a:off x="8792876" y="4947456"/>
            <a:ext cx="1979198" cy="892552"/>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r>
              <a:rPr lang="zh-CN" altLang="en-US" sz="1000" dirty="0">
                <a:solidFill>
                  <a:schemeClr val="bg1"/>
                </a:solidFill>
              </a:rPr>
              <a:t>您的内容打在这里，或者通过复制您的文本后，在此框中选择粘贴，并选择只保留文字</a:t>
            </a:r>
            <a:r>
              <a:rPr lang="zh-CN" altLang="en-US" sz="1000" dirty="0">
                <a:solidFill>
                  <a:schemeClr val="bg1"/>
                </a:solidFill>
                <a:sym typeface="微软雅黑" pitchFamily="34" charset="-122"/>
              </a:rPr>
              <a:t>，在此录入上述图表的描述说明。</a:t>
            </a:r>
            <a:endParaRPr lang="zh-CN" altLang="en-US" sz="1000" dirty="0">
              <a:solidFill>
                <a:schemeClr val="bg1"/>
              </a:solidFill>
            </a:endParaRPr>
          </a:p>
        </p:txBody>
      </p:sp>
      <p:sp>
        <p:nvSpPr>
          <p:cNvPr id="26" name="Freeform 7"/>
          <p:cNvSpPr>
            <a:spLocks noEditPoints="1"/>
          </p:cNvSpPr>
          <p:nvPr/>
        </p:nvSpPr>
        <p:spPr bwMode="auto">
          <a:xfrm>
            <a:off x="7247310" y="4223530"/>
            <a:ext cx="1074505" cy="1447851"/>
          </a:xfrm>
          <a:custGeom>
            <a:avLst/>
            <a:gdLst>
              <a:gd name="T0" fmla="*/ 107 w 243"/>
              <a:gd name="T1" fmla="*/ 147 h 327"/>
              <a:gd name="T2" fmla="*/ 152 w 243"/>
              <a:gd name="T3" fmla="*/ 6 h 327"/>
              <a:gd name="T4" fmla="*/ 84 w 243"/>
              <a:gd name="T5" fmla="*/ 300 h 327"/>
              <a:gd name="T6" fmla="*/ 120 w 243"/>
              <a:gd name="T7" fmla="*/ 154 h 327"/>
              <a:gd name="T8" fmla="*/ 187 w 243"/>
              <a:gd name="T9" fmla="*/ 170 h 327"/>
              <a:gd name="T10" fmla="*/ 107 w 243"/>
              <a:gd name="T11" fmla="*/ 206 h 327"/>
              <a:gd name="T12" fmla="*/ 134 w 243"/>
              <a:gd name="T13" fmla="*/ 186 h 327"/>
              <a:gd name="T14" fmla="*/ 161 w 243"/>
              <a:gd name="T15" fmla="*/ 186 h 327"/>
              <a:gd name="T16" fmla="*/ 156 w 243"/>
              <a:gd name="T17" fmla="*/ 106 h 327"/>
              <a:gd name="T18" fmla="*/ 125 w 243"/>
              <a:gd name="T19" fmla="*/ 110 h 327"/>
              <a:gd name="T20" fmla="*/ 132 w 243"/>
              <a:gd name="T21" fmla="*/ 108 h 327"/>
              <a:gd name="T22" fmla="*/ 93 w 243"/>
              <a:gd name="T23" fmla="*/ 129 h 327"/>
              <a:gd name="T24" fmla="*/ 105 w 243"/>
              <a:gd name="T25" fmla="*/ 126 h 327"/>
              <a:gd name="T26" fmla="*/ 95 w 243"/>
              <a:gd name="T27" fmla="*/ 127 h 327"/>
              <a:gd name="T28" fmla="*/ 110 w 243"/>
              <a:gd name="T29" fmla="*/ 112 h 327"/>
              <a:gd name="T30" fmla="*/ 117 w 243"/>
              <a:gd name="T31" fmla="*/ 120 h 327"/>
              <a:gd name="T32" fmla="*/ 129 w 243"/>
              <a:gd name="T33" fmla="*/ 116 h 327"/>
              <a:gd name="T34" fmla="*/ 136 w 243"/>
              <a:gd name="T35" fmla="*/ 123 h 327"/>
              <a:gd name="T36" fmla="*/ 140 w 243"/>
              <a:gd name="T37" fmla="*/ 115 h 327"/>
              <a:gd name="T38" fmla="*/ 158 w 243"/>
              <a:gd name="T39" fmla="*/ 110 h 327"/>
              <a:gd name="T40" fmla="*/ 167 w 243"/>
              <a:gd name="T41" fmla="*/ 163 h 327"/>
              <a:gd name="T42" fmla="*/ 158 w 243"/>
              <a:gd name="T43" fmla="*/ 178 h 327"/>
              <a:gd name="T44" fmla="*/ 150 w 243"/>
              <a:gd name="T45" fmla="*/ 188 h 327"/>
              <a:gd name="T46" fmla="*/ 148 w 243"/>
              <a:gd name="T47" fmla="*/ 201 h 327"/>
              <a:gd name="T48" fmla="*/ 143 w 243"/>
              <a:gd name="T49" fmla="*/ 175 h 327"/>
              <a:gd name="T50" fmla="*/ 130 w 243"/>
              <a:gd name="T51" fmla="*/ 174 h 327"/>
              <a:gd name="T52" fmla="*/ 117 w 243"/>
              <a:gd name="T53" fmla="*/ 168 h 327"/>
              <a:gd name="T54" fmla="*/ 107 w 243"/>
              <a:gd name="T55" fmla="*/ 166 h 327"/>
              <a:gd name="T56" fmla="*/ 112 w 243"/>
              <a:gd name="T57" fmla="*/ 187 h 327"/>
              <a:gd name="T58" fmla="*/ 99 w 243"/>
              <a:gd name="T59" fmla="*/ 212 h 327"/>
              <a:gd name="T60" fmla="*/ 88 w 243"/>
              <a:gd name="T61" fmla="*/ 192 h 327"/>
              <a:gd name="T62" fmla="*/ 72 w 243"/>
              <a:gd name="T63" fmla="*/ 172 h 327"/>
              <a:gd name="T64" fmla="*/ 83 w 243"/>
              <a:gd name="T65" fmla="*/ 152 h 327"/>
              <a:gd name="T66" fmla="*/ 106 w 243"/>
              <a:gd name="T67" fmla="*/ 160 h 327"/>
              <a:gd name="T68" fmla="*/ 98 w 243"/>
              <a:gd name="T69" fmla="*/ 150 h 327"/>
              <a:gd name="T70" fmla="*/ 90 w 243"/>
              <a:gd name="T71" fmla="*/ 145 h 327"/>
              <a:gd name="T72" fmla="*/ 85 w 243"/>
              <a:gd name="T73" fmla="*/ 141 h 327"/>
              <a:gd name="T74" fmla="*/ 82 w 243"/>
              <a:gd name="T75" fmla="*/ 112 h 327"/>
              <a:gd name="T76" fmla="*/ 83 w 243"/>
              <a:gd name="T77" fmla="*/ 135 h 327"/>
              <a:gd name="T78" fmla="*/ 86 w 243"/>
              <a:gd name="T79" fmla="*/ 125 h 327"/>
              <a:gd name="T80" fmla="*/ 80 w 243"/>
              <a:gd name="T81" fmla="*/ 83 h 327"/>
              <a:gd name="T82" fmla="*/ 80 w 243"/>
              <a:gd name="T83" fmla="*/ 98 h 327"/>
              <a:gd name="T84" fmla="*/ 70 w 243"/>
              <a:gd name="T85" fmla="*/ 108 h 327"/>
              <a:gd name="T86" fmla="*/ 55 w 243"/>
              <a:gd name="T87" fmla="*/ 105 h 327"/>
              <a:gd name="T88" fmla="*/ 48 w 243"/>
              <a:gd name="T89" fmla="*/ 130 h 327"/>
              <a:gd name="T90" fmla="*/ 45 w 243"/>
              <a:gd name="T91" fmla="*/ 96 h 327"/>
              <a:gd name="T92" fmla="*/ 45 w 243"/>
              <a:gd name="T93" fmla="*/ 108 h 327"/>
              <a:gd name="T94" fmla="*/ 31 w 243"/>
              <a:gd name="T95" fmla="*/ 114 h 327"/>
              <a:gd name="T96" fmla="*/ 44 w 243"/>
              <a:gd name="T97" fmla="*/ 115 h 327"/>
              <a:gd name="T98" fmla="*/ 43 w 243"/>
              <a:gd name="T99" fmla="*/ 126 h 327"/>
              <a:gd name="T100" fmla="*/ 31 w 243"/>
              <a:gd name="T101" fmla="*/ 142 h 327"/>
              <a:gd name="T102" fmla="*/ 47 w 243"/>
              <a:gd name="T103" fmla="*/ 132 h 327"/>
              <a:gd name="T104" fmla="*/ 31 w 243"/>
              <a:gd name="T105" fmla="*/ 155 h 327"/>
              <a:gd name="T106" fmla="*/ 30 w 243"/>
              <a:gd name="T107" fmla="*/ 164 h 327"/>
              <a:gd name="T108" fmla="*/ 43 w 243"/>
              <a:gd name="T109" fmla="*/ 169 h 327"/>
              <a:gd name="T110" fmla="*/ 54 w 243"/>
              <a:gd name="T111" fmla="*/ 190 h 327"/>
              <a:gd name="T112" fmla="*/ 27 w 243"/>
              <a:gd name="T113" fmla="*/ 171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 h="327">
                <a:moveTo>
                  <a:pt x="105" y="149"/>
                </a:moveTo>
                <a:cubicBezTo>
                  <a:pt x="106" y="149"/>
                  <a:pt x="109" y="149"/>
                  <a:pt x="109" y="150"/>
                </a:cubicBezTo>
                <a:cubicBezTo>
                  <a:pt x="110" y="150"/>
                  <a:pt x="110" y="151"/>
                  <a:pt x="110" y="151"/>
                </a:cubicBezTo>
                <a:cubicBezTo>
                  <a:pt x="111" y="151"/>
                  <a:pt x="112" y="151"/>
                  <a:pt x="112" y="151"/>
                </a:cubicBezTo>
                <a:cubicBezTo>
                  <a:pt x="112" y="150"/>
                  <a:pt x="112" y="151"/>
                  <a:pt x="112" y="150"/>
                </a:cubicBezTo>
                <a:cubicBezTo>
                  <a:pt x="112" y="149"/>
                  <a:pt x="111" y="148"/>
                  <a:pt x="110" y="146"/>
                </a:cubicBezTo>
                <a:cubicBezTo>
                  <a:pt x="111" y="145"/>
                  <a:pt x="111" y="145"/>
                  <a:pt x="111" y="145"/>
                </a:cubicBezTo>
                <a:cubicBezTo>
                  <a:pt x="111" y="145"/>
                  <a:pt x="110" y="145"/>
                  <a:pt x="109" y="145"/>
                </a:cubicBezTo>
                <a:cubicBezTo>
                  <a:pt x="109" y="146"/>
                  <a:pt x="109" y="146"/>
                  <a:pt x="109" y="146"/>
                </a:cubicBezTo>
                <a:cubicBezTo>
                  <a:pt x="108" y="147"/>
                  <a:pt x="108" y="147"/>
                  <a:pt x="107" y="147"/>
                </a:cubicBezTo>
                <a:cubicBezTo>
                  <a:pt x="107" y="146"/>
                  <a:pt x="107" y="146"/>
                  <a:pt x="107" y="145"/>
                </a:cubicBezTo>
                <a:cubicBezTo>
                  <a:pt x="107" y="145"/>
                  <a:pt x="107" y="145"/>
                  <a:pt x="106" y="144"/>
                </a:cubicBezTo>
                <a:cubicBezTo>
                  <a:pt x="105" y="145"/>
                  <a:pt x="105" y="146"/>
                  <a:pt x="104" y="147"/>
                </a:cubicBezTo>
                <a:cubicBezTo>
                  <a:pt x="104" y="147"/>
                  <a:pt x="104" y="147"/>
                  <a:pt x="104" y="148"/>
                </a:cubicBezTo>
                <a:cubicBezTo>
                  <a:pt x="104" y="149"/>
                  <a:pt x="104" y="149"/>
                  <a:pt x="104" y="150"/>
                </a:cubicBezTo>
                <a:cubicBezTo>
                  <a:pt x="104" y="150"/>
                  <a:pt x="105" y="149"/>
                  <a:pt x="105" y="149"/>
                </a:cubicBezTo>
                <a:close/>
                <a:moveTo>
                  <a:pt x="139" y="22"/>
                </a:moveTo>
                <a:cubicBezTo>
                  <a:pt x="140" y="15"/>
                  <a:pt x="140" y="15"/>
                  <a:pt x="140" y="15"/>
                </a:cubicBezTo>
                <a:cubicBezTo>
                  <a:pt x="149" y="17"/>
                  <a:pt x="149" y="17"/>
                  <a:pt x="149" y="17"/>
                </a:cubicBezTo>
                <a:cubicBezTo>
                  <a:pt x="152" y="6"/>
                  <a:pt x="152" y="6"/>
                  <a:pt x="152" y="6"/>
                </a:cubicBezTo>
                <a:cubicBezTo>
                  <a:pt x="120" y="0"/>
                  <a:pt x="120" y="0"/>
                  <a:pt x="120" y="0"/>
                </a:cubicBezTo>
                <a:cubicBezTo>
                  <a:pt x="118" y="11"/>
                  <a:pt x="118" y="11"/>
                  <a:pt x="118" y="11"/>
                </a:cubicBezTo>
                <a:cubicBezTo>
                  <a:pt x="125" y="12"/>
                  <a:pt x="125" y="12"/>
                  <a:pt x="125" y="12"/>
                </a:cubicBezTo>
                <a:cubicBezTo>
                  <a:pt x="122" y="28"/>
                  <a:pt x="122" y="28"/>
                  <a:pt x="122" y="28"/>
                </a:cubicBezTo>
                <a:cubicBezTo>
                  <a:pt x="119" y="44"/>
                  <a:pt x="119" y="44"/>
                  <a:pt x="119" y="44"/>
                </a:cubicBezTo>
                <a:cubicBezTo>
                  <a:pt x="178" y="57"/>
                  <a:pt x="215" y="114"/>
                  <a:pt x="203" y="173"/>
                </a:cubicBezTo>
                <a:cubicBezTo>
                  <a:pt x="191" y="232"/>
                  <a:pt x="133" y="270"/>
                  <a:pt x="74" y="257"/>
                </a:cubicBezTo>
                <a:cubicBezTo>
                  <a:pt x="68" y="283"/>
                  <a:pt x="68" y="283"/>
                  <a:pt x="68" y="283"/>
                </a:cubicBezTo>
                <a:cubicBezTo>
                  <a:pt x="74" y="284"/>
                  <a:pt x="79" y="285"/>
                  <a:pt x="84" y="286"/>
                </a:cubicBezTo>
                <a:cubicBezTo>
                  <a:pt x="84" y="300"/>
                  <a:pt x="84" y="300"/>
                  <a:pt x="84" y="300"/>
                </a:cubicBezTo>
                <a:cubicBezTo>
                  <a:pt x="10" y="300"/>
                  <a:pt x="10" y="300"/>
                  <a:pt x="10" y="300"/>
                </a:cubicBezTo>
                <a:cubicBezTo>
                  <a:pt x="10" y="327"/>
                  <a:pt x="10" y="327"/>
                  <a:pt x="10" y="327"/>
                </a:cubicBezTo>
                <a:cubicBezTo>
                  <a:pt x="174" y="327"/>
                  <a:pt x="174" y="327"/>
                  <a:pt x="174" y="327"/>
                </a:cubicBezTo>
                <a:cubicBezTo>
                  <a:pt x="174" y="300"/>
                  <a:pt x="174" y="300"/>
                  <a:pt x="174" y="300"/>
                </a:cubicBezTo>
                <a:cubicBezTo>
                  <a:pt x="101" y="300"/>
                  <a:pt x="101" y="300"/>
                  <a:pt x="101" y="300"/>
                </a:cubicBezTo>
                <a:cubicBezTo>
                  <a:pt x="101" y="286"/>
                  <a:pt x="101" y="286"/>
                  <a:pt x="101" y="286"/>
                </a:cubicBezTo>
                <a:cubicBezTo>
                  <a:pt x="162" y="284"/>
                  <a:pt x="216" y="241"/>
                  <a:pt x="229" y="179"/>
                </a:cubicBezTo>
                <a:cubicBezTo>
                  <a:pt x="243" y="111"/>
                  <a:pt x="204" y="43"/>
                  <a:pt x="139" y="22"/>
                </a:cubicBezTo>
                <a:close/>
                <a:moveTo>
                  <a:pt x="117" y="154"/>
                </a:moveTo>
                <a:cubicBezTo>
                  <a:pt x="120" y="154"/>
                  <a:pt x="120" y="154"/>
                  <a:pt x="120" y="154"/>
                </a:cubicBezTo>
                <a:cubicBezTo>
                  <a:pt x="120" y="154"/>
                  <a:pt x="120" y="154"/>
                  <a:pt x="120" y="154"/>
                </a:cubicBezTo>
                <a:cubicBezTo>
                  <a:pt x="120" y="154"/>
                  <a:pt x="120" y="153"/>
                  <a:pt x="120" y="153"/>
                </a:cubicBezTo>
                <a:cubicBezTo>
                  <a:pt x="120" y="151"/>
                  <a:pt x="119" y="150"/>
                  <a:pt x="119" y="149"/>
                </a:cubicBezTo>
                <a:cubicBezTo>
                  <a:pt x="119" y="148"/>
                  <a:pt x="121" y="148"/>
                  <a:pt x="121" y="147"/>
                </a:cubicBezTo>
                <a:cubicBezTo>
                  <a:pt x="120" y="146"/>
                  <a:pt x="118" y="147"/>
                  <a:pt x="117" y="148"/>
                </a:cubicBezTo>
                <a:cubicBezTo>
                  <a:pt x="116" y="150"/>
                  <a:pt x="118" y="151"/>
                  <a:pt x="118" y="153"/>
                </a:cubicBezTo>
                <a:cubicBezTo>
                  <a:pt x="118" y="153"/>
                  <a:pt x="117" y="153"/>
                  <a:pt x="117" y="154"/>
                </a:cubicBezTo>
                <a:close/>
                <a:moveTo>
                  <a:pt x="77" y="242"/>
                </a:moveTo>
                <a:cubicBezTo>
                  <a:pt x="84" y="243"/>
                  <a:pt x="90" y="244"/>
                  <a:pt x="96" y="244"/>
                </a:cubicBezTo>
                <a:cubicBezTo>
                  <a:pt x="140" y="244"/>
                  <a:pt x="179" y="213"/>
                  <a:pt x="187" y="170"/>
                </a:cubicBezTo>
                <a:cubicBezTo>
                  <a:pt x="198" y="119"/>
                  <a:pt x="166" y="70"/>
                  <a:pt x="115" y="60"/>
                </a:cubicBezTo>
                <a:cubicBezTo>
                  <a:pt x="109" y="58"/>
                  <a:pt x="103" y="58"/>
                  <a:pt x="96" y="58"/>
                </a:cubicBezTo>
                <a:cubicBezTo>
                  <a:pt x="53" y="58"/>
                  <a:pt x="14" y="89"/>
                  <a:pt x="5" y="132"/>
                </a:cubicBezTo>
                <a:cubicBezTo>
                  <a:pt x="0" y="156"/>
                  <a:pt x="5" y="181"/>
                  <a:pt x="19" y="202"/>
                </a:cubicBezTo>
                <a:cubicBezTo>
                  <a:pt x="32" y="222"/>
                  <a:pt x="53" y="237"/>
                  <a:pt x="77" y="242"/>
                </a:cubicBezTo>
                <a:close/>
                <a:moveTo>
                  <a:pt x="111" y="207"/>
                </a:moveTo>
                <a:cubicBezTo>
                  <a:pt x="110" y="209"/>
                  <a:pt x="109" y="210"/>
                  <a:pt x="109" y="212"/>
                </a:cubicBezTo>
                <a:cubicBezTo>
                  <a:pt x="108" y="212"/>
                  <a:pt x="108" y="214"/>
                  <a:pt x="107" y="214"/>
                </a:cubicBezTo>
                <a:cubicBezTo>
                  <a:pt x="106" y="214"/>
                  <a:pt x="106" y="213"/>
                  <a:pt x="106" y="212"/>
                </a:cubicBezTo>
                <a:cubicBezTo>
                  <a:pt x="106" y="210"/>
                  <a:pt x="107" y="208"/>
                  <a:pt x="107" y="206"/>
                </a:cubicBezTo>
                <a:cubicBezTo>
                  <a:pt x="107" y="205"/>
                  <a:pt x="108" y="204"/>
                  <a:pt x="109" y="204"/>
                </a:cubicBezTo>
                <a:cubicBezTo>
                  <a:pt x="109" y="204"/>
                  <a:pt x="109" y="204"/>
                  <a:pt x="109" y="204"/>
                </a:cubicBezTo>
                <a:cubicBezTo>
                  <a:pt x="110" y="204"/>
                  <a:pt x="109" y="204"/>
                  <a:pt x="110" y="203"/>
                </a:cubicBezTo>
                <a:cubicBezTo>
                  <a:pt x="110" y="203"/>
                  <a:pt x="110" y="201"/>
                  <a:pt x="111" y="201"/>
                </a:cubicBezTo>
                <a:cubicBezTo>
                  <a:pt x="112" y="201"/>
                  <a:pt x="112" y="203"/>
                  <a:pt x="112" y="204"/>
                </a:cubicBezTo>
                <a:cubicBezTo>
                  <a:pt x="112" y="204"/>
                  <a:pt x="111" y="206"/>
                  <a:pt x="111" y="207"/>
                </a:cubicBezTo>
                <a:close/>
                <a:moveTo>
                  <a:pt x="135" y="189"/>
                </a:moveTo>
                <a:cubicBezTo>
                  <a:pt x="135" y="190"/>
                  <a:pt x="134" y="189"/>
                  <a:pt x="134" y="189"/>
                </a:cubicBezTo>
                <a:cubicBezTo>
                  <a:pt x="133" y="189"/>
                  <a:pt x="134" y="188"/>
                  <a:pt x="134" y="187"/>
                </a:cubicBezTo>
                <a:cubicBezTo>
                  <a:pt x="134" y="187"/>
                  <a:pt x="134" y="186"/>
                  <a:pt x="134" y="186"/>
                </a:cubicBezTo>
                <a:cubicBezTo>
                  <a:pt x="135" y="187"/>
                  <a:pt x="136" y="187"/>
                  <a:pt x="135" y="189"/>
                </a:cubicBezTo>
                <a:close/>
                <a:moveTo>
                  <a:pt x="152" y="199"/>
                </a:moveTo>
                <a:cubicBezTo>
                  <a:pt x="152" y="198"/>
                  <a:pt x="152" y="196"/>
                  <a:pt x="153" y="196"/>
                </a:cubicBezTo>
                <a:cubicBezTo>
                  <a:pt x="153" y="196"/>
                  <a:pt x="153" y="196"/>
                  <a:pt x="154" y="196"/>
                </a:cubicBezTo>
                <a:cubicBezTo>
                  <a:pt x="154" y="196"/>
                  <a:pt x="155" y="195"/>
                  <a:pt x="156" y="195"/>
                </a:cubicBezTo>
                <a:cubicBezTo>
                  <a:pt x="155" y="196"/>
                  <a:pt x="153" y="197"/>
                  <a:pt x="152" y="199"/>
                </a:cubicBezTo>
                <a:close/>
                <a:moveTo>
                  <a:pt x="154" y="181"/>
                </a:moveTo>
                <a:cubicBezTo>
                  <a:pt x="154" y="180"/>
                  <a:pt x="155" y="180"/>
                  <a:pt x="156" y="180"/>
                </a:cubicBezTo>
                <a:cubicBezTo>
                  <a:pt x="156" y="181"/>
                  <a:pt x="155" y="182"/>
                  <a:pt x="154" y="181"/>
                </a:cubicBezTo>
                <a:close/>
                <a:moveTo>
                  <a:pt x="161" y="186"/>
                </a:moveTo>
                <a:cubicBezTo>
                  <a:pt x="161" y="186"/>
                  <a:pt x="161" y="185"/>
                  <a:pt x="161" y="185"/>
                </a:cubicBezTo>
                <a:cubicBezTo>
                  <a:pt x="161" y="184"/>
                  <a:pt x="162" y="184"/>
                  <a:pt x="162" y="183"/>
                </a:cubicBezTo>
                <a:cubicBezTo>
                  <a:pt x="162" y="182"/>
                  <a:pt x="162" y="182"/>
                  <a:pt x="163" y="182"/>
                </a:cubicBezTo>
                <a:cubicBezTo>
                  <a:pt x="163" y="182"/>
                  <a:pt x="163" y="182"/>
                  <a:pt x="163" y="182"/>
                </a:cubicBezTo>
                <a:cubicBezTo>
                  <a:pt x="163" y="184"/>
                  <a:pt x="162" y="185"/>
                  <a:pt x="161" y="186"/>
                </a:cubicBezTo>
                <a:close/>
                <a:moveTo>
                  <a:pt x="163" y="179"/>
                </a:moveTo>
                <a:cubicBezTo>
                  <a:pt x="163" y="179"/>
                  <a:pt x="162" y="179"/>
                  <a:pt x="162" y="178"/>
                </a:cubicBezTo>
                <a:cubicBezTo>
                  <a:pt x="162" y="177"/>
                  <a:pt x="163" y="176"/>
                  <a:pt x="164" y="176"/>
                </a:cubicBezTo>
                <a:cubicBezTo>
                  <a:pt x="164" y="178"/>
                  <a:pt x="163" y="178"/>
                  <a:pt x="163" y="179"/>
                </a:cubicBezTo>
                <a:close/>
                <a:moveTo>
                  <a:pt x="156" y="106"/>
                </a:moveTo>
                <a:cubicBezTo>
                  <a:pt x="155" y="106"/>
                  <a:pt x="155" y="106"/>
                  <a:pt x="155" y="106"/>
                </a:cubicBezTo>
                <a:cubicBezTo>
                  <a:pt x="154" y="105"/>
                  <a:pt x="154" y="104"/>
                  <a:pt x="153" y="103"/>
                </a:cubicBezTo>
                <a:cubicBezTo>
                  <a:pt x="153" y="103"/>
                  <a:pt x="153" y="103"/>
                  <a:pt x="154" y="103"/>
                </a:cubicBezTo>
                <a:cubicBezTo>
                  <a:pt x="154" y="104"/>
                  <a:pt x="155" y="105"/>
                  <a:pt x="156" y="106"/>
                </a:cubicBezTo>
                <a:close/>
                <a:moveTo>
                  <a:pt x="152" y="102"/>
                </a:moveTo>
                <a:cubicBezTo>
                  <a:pt x="153" y="102"/>
                  <a:pt x="153" y="102"/>
                  <a:pt x="153" y="103"/>
                </a:cubicBezTo>
                <a:cubicBezTo>
                  <a:pt x="153" y="103"/>
                  <a:pt x="152" y="103"/>
                  <a:pt x="152" y="103"/>
                </a:cubicBezTo>
                <a:cubicBezTo>
                  <a:pt x="152" y="102"/>
                  <a:pt x="152" y="102"/>
                  <a:pt x="152" y="102"/>
                </a:cubicBezTo>
                <a:close/>
                <a:moveTo>
                  <a:pt x="125" y="111"/>
                </a:moveTo>
                <a:cubicBezTo>
                  <a:pt x="125" y="111"/>
                  <a:pt x="125" y="111"/>
                  <a:pt x="125" y="110"/>
                </a:cubicBezTo>
                <a:cubicBezTo>
                  <a:pt x="125" y="110"/>
                  <a:pt x="126" y="109"/>
                  <a:pt x="126" y="109"/>
                </a:cubicBezTo>
                <a:cubicBezTo>
                  <a:pt x="126" y="109"/>
                  <a:pt x="126" y="108"/>
                  <a:pt x="126" y="108"/>
                </a:cubicBezTo>
                <a:cubicBezTo>
                  <a:pt x="126" y="108"/>
                  <a:pt x="127" y="108"/>
                  <a:pt x="127" y="108"/>
                </a:cubicBezTo>
                <a:cubicBezTo>
                  <a:pt x="128" y="107"/>
                  <a:pt x="128" y="107"/>
                  <a:pt x="128" y="106"/>
                </a:cubicBezTo>
                <a:cubicBezTo>
                  <a:pt x="129" y="106"/>
                  <a:pt x="129" y="107"/>
                  <a:pt x="130" y="106"/>
                </a:cubicBezTo>
                <a:cubicBezTo>
                  <a:pt x="131" y="106"/>
                  <a:pt x="132" y="106"/>
                  <a:pt x="133" y="106"/>
                </a:cubicBezTo>
                <a:cubicBezTo>
                  <a:pt x="133" y="106"/>
                  <a:pt x="133" y="106"/>
                  <a:pt x="134" y="106"/>
                </a:cubicBezTo>
                <a:cubicBezTo>
                  <a:pt x="135" y="105"/>
                  <a:pt x="136" y="104"/>
                  <a:pt x="137" y="105"/>
                </a:cubicBezTo>
                <a:cubicBezTo>
                  <a:pt x="137" y="106"/>
                  <a:pt x="137" y="106"/>
                  <a:pt x="137" y="107"/>
                </a:cubicBezTo>
                <a:cubicBezTo>
                  <a:pt x="135" y="108"/>
                  <a:pt x="134" y="107"/>
                  <a:pt x="132" y="108"/>
                </a:cubicBezTo>
                <a:cubicBezTo>
                  <a:pt x="132" y="108"/>
                  <a:pt x="132" y="108"/>
                  <a:pt x="132" y="108"/>
                </a:cubicBezTo>
                <a:cubicBezTo>
                  <a:pt x="131" y="109"/>
                  <a:pt x="130" y="109"/>
                  <a:pt x="129" y="110"/>
                </a:cubicBezTo>
                <a:cubicBezTo>
                  <a:pt x="128" y="110"/>
                  <a:pt x="126" y="112"/>
                  <a:pt x="127" y="114"/>
                </a:cubicBezTo>
                <a:cubicBezTo>
                  <a:pt x="127" y="114"/>
                  <a:pt x="127" y="114"/>
                  <a:pt x="127" y="114"/>
                </a:cubicBezTo>
                <a:cubicBezTo>
                  <a:pt x="127" y="116"/>
                  <a:pt x="126" y="115"/>
                  <a:pt x="125" y="115"/>
                </a:cubicBezTo>
                <a:cubicBezTo>
                  <a:pt x="125" y="114"/>
                  <a:pt x="125" y="114"/>
                  <a:pt x="125" y="114"/>
                </a:cubicBezTo>
                <a:cubicBezTo>
                  <a:pt x="124" y="113"/>
                  <a:pt x="124" y="113"/>
                  <a:pt x="124" y="112"/>
                </a:cubicBezTo>
                <a:cubicBezTo>
                  <a:pt x="124" y="112"/>
                  <a:pt x="124" y="112"/>
                  <a:pt x="125" y="111"/>
                </a:cubicBezTo>
                <a:close/>
                <a:moveTo>
                  <a:pt x="92" y="133"/>
                </a:moveTo>
                <a:cubicBezTo>
                  <a:pt x="94" y="134"/>
                  <a:pt x="93" y="130"/>
                  <a:pt x="93" y="129"/>
                </a:cubicBezTo>
                <a:cubicBezTo>
                  <a:pt x="94" y="128"/>
                  <a:pt x="95" y="128"/>
                  <a:pt x="95" y="128"/>
                </a:cubicBezTo>
                <a:cubicBezTo>
                  <a:pt x="96" y="129"/>
                  <a:pt x="96" y="131"/>
                  <a:pt x="97" y="132"/>
                </a:cubicBezTo>
                <a:cubicBezTo>
                  <a:pt x="98" y="132"/>
                  <a:pt x="100" y="133"/>
                  <a:pt x="101" y="132"/>
                </a:cubicBezTo>
                <a:cubicBezTo>
                  <a:pt x="101" y="131"/>
                  <a:pt x="101" y="130"/>
                  <a:pt x="102" y="130"/>
                </a:cubicBezTo>
                <a:cubicBezTo>
                  <a:pt x="102" y="130"/>
                  <a:pt x="103" y="130"/>
                  <a:pt x="103" y="129"/>
                </a:cubicBezTo>
                <a:cubicBezTo>
                  <a:pt x="103" y="129"/>
                  <a:pt x="103" y="128"/>
                  <a:pt x="103" y="128"/>
                </a:cubicBezTo>
                <a:cubicBezTo>
                  <a:pt x="103" y="127"/>
                  <a:pt x="105" y="127"/>
                  <a:pt x="106" y="127"/>
                </a:cubicBezTo>
                <a:cubicBezTo>
                  <a:pt x="106" y="127"/>
                  <a:pt x="106" y="127"/>
                  <a:pt x="106" y="127"/>
                </a:cubicBezTo>
                <a:cubicBezTo>
                  <a:pt x="106" y="126"/>
                  <a:pt x="105" y="127"/>
                  <a:pt x="105" y="127"/>
                </a:cubicBezTo>
                <a:cubicBezTo>
                  <a:pt x="105" y="127"/>
                  <a:pt x="105" y="126"/>
                  <a:pt x="105" y="126"/>
                </a:cubicBezTo>
                <a:cubicBezTo>
                  <a:pt x="105" y="126"/>
                  <a:pt x="104" y="127"/>
                  <a:pt x="103" y="126"/>
                </a:cubicBezTo>
                <a:cubicBezTo>
                  <a:pt x="102" y="126"/>
                  <a:pt x="102" y="125"/>
                  <a:pt x="102" y="125"/>
                </a:cubicBezTo>
                <a:cubicBezTo>
                  <a:pt x="102" y="122"/>
                  <a:pt x="103" y="121"/>
                  <a:pt x="105" y="119"/>
                </a:cubicBezTo>
                <a:cubicBezTo>
                  <a:pt x="105" y="119"/>
                  <a:pt x="105" y="119"/>
                  <a:pt x="105" y="119"/>
                </a:cubicBezTo>
                <a:cubicBezTo>
                  <a:pt x="104" y="118"/>
                  <a:pt x="103" y="119"/>
                  <a:pt x="103" y="119"/>
                </a:cubicBezTo>
                <a:cubicBezTo>
                  <a:pt x="102" y="122"/>
                  <a:pt x="99" y="121"/>
                  <a:pt x="99" y="124"/>
                </a:cubicBezTo>
                <a:cubicBezTo>
                  <a:pt x="99" y="125"/>
                  <a:pt x="100" y="125"/>
                  <a:pt x="100" y="126"/>
                </a:cubicBezTo>
                <a:cubicBezTo>
                  <a:pt x="99" y="127"/>
                  <a:pt x="99" y="128"/>
                  <a:pt x="98" y="129"/>
                </a:cubicBezTo>
                <a:cubicBezTo>
                  <a:pt x="97" y="129"/>
                  <a:pt x="97" y="128"/>
                  <a:pt x="97" y="127"/>
                </a:cubicBezTo>
                <a:cubicBezTo>
                  <a:pt x="96" y="127"/>
                  <a:pt x="96" y="127"/>
                  <a:pt x="95" y="127"/>
                </a:cubicBezTo>
                <a:cubicBezTo>
                  <a:pt x="95" y="127"/>
                  <a:pt x="94" y="128"/>
                  <a:pt x="93" y="128"/>
                </a:cubicBezTo>
                <a:cubicBezTo>
                  <a:pt x="93" y="127"/>
                  <a:pt x="93" y="127"/>
                  <a:pt x="93" y="127"/>
                </a:cubicBezTo>
                <a:cubicBezTo>
                  <a:pt x="93" y="127"/>
                  <a:pt x="92" y="127"/>
                  <a:pt x="92" y="126"/>
                </a:cubicBezTo>
                <a:cubicBezTo>
                  <a:pt x="92" y="125"/>
                  <a:pt x="92" y="123"/>
                  <a:pt x="92" y="122"/>
                </a:cubicBezTo>
                <a:cubicBezTo>
                  <a:pt x="94" y="121"/>
                  <a:pt x="95" y="120"/>
                  <a:pt x="96" y="118"/>
                </a:cubicBezTo>
                <a:cubicBezTo>
                  <a:pt x="96" y="116"/>
                  <a:pt x="98" y="115"/>
                  <a:pt x="99" y="114"/>
                </a:cubicBezTo>
                <a:cubicBezTo>
                  <a:pt x="100" y="113"/>
                  <a:pt x="102" y="113"/>
                  <a:pt x="103" y="111"/>
                </a:cubicBezTo>
                <a:cubicBezTo>
                  <a:pt x="104" y="111"/>
                  <a:pt x="104" y="112"/>
                  <a:pt x="104" y="112"/>
                </a:cubicBezTo>
                <a:cubicBezTo>
                  <a:pt x="105" y="111"/>
                  <a:pt x="107" y="112"/>
                  <a:pt x="108" y="111"/>
                </a:cubicBezTo>
                <a:cubicBezTo>
                  <a:pt x="108" y="112"/>
                  <a:pt x="109" y="112"/>
                  <a:pt x="110" y="112"/>
                </a:cubicBezTo>
                <a:cubicBezTo>
                  <a:pt x="110" y="112"/>
                  <a:pt x="110" y="112"/>
                  <a:pt x="110" y="113"/>
                </a:cubicBezTo>
                <a:cubicBezTo>
                  <a:pt x="111" y="113"/>
                  <a:pt x="111" y="113"/>
                  <a:pt x="111" y="113"/>
                </a:cubicBezTo>
                <a:cubicBezTo>
                  <a:pt x="113" y="114"/>
                  <a:pt x="114" y="115"/>
                  <a:pt x="115" y="117"/>
                </a:cubicBezTo>
                <a:cubicBezTo>
                  <a:pt x="115" y="117"/>
                  <a:pt x="116" y="117"/>
                  <a:pt x="116" y="118"/>
                </a:cubicBezTo>
                <a:cubicBezTo>
                  <a:pt x="115" y="120"/>
                  <a:pt x="113" y="120"/>
                  <a:pt x="111" y="119"/>
                </a:cubicBezTo>
                <a:cubicBezTo>
                  <a:pt x="111" y="120"/>
                  <a:pt x="112" y="120"/>
                  <a:pt x="112" y="121"/>
                </a:cubicBezTo>
                <a:cubicBezTo>
                  <a:pt x="112" y="122"/>
                  <a:pt x="112" y="122"/>
                  <a:pt x="113" y="123"/>
                </a:cubicBezTo>
                <a:cubicBezTo>
                  <a:pt x="113" y="123"/>
                  <a:pt x="113" y="122"/>
                  <a:pt x="113" y="122"/>
                </a:cubicBezTo>
                <a:cubicBezTo>
                  <a:pt x="114" y="122"/>
                  <a:pt x="114" y="122"/>
                  <a:pt x="114" y="122"/>
                </a:cubicBezTo>
                <a:cubicBezTo>
                  <a:pt x="115" y="121"/>
                  <a:pt x="116" y="120"/>
                  <a:pt x="117" y="120"/>
                </a:cubicBezTo>
                <a:cubicBezTo>
                  <a:pt x="118" y="119"/>
                  <a:pt x="118" y="118"/>
                  <a:pt x="118" y="117"/>
                </a:cubicBezTo>
                <a:cubicBezTo>
                  <a:pt x="119" y="116"/>
                  <a:pt x="119" y="117"/>
                  <a:pt x="120" y="118"/>
                </a:cubicBezTo>
                <a:cubicBezTo>
                  <a:pt x="120" y="119"/>
                  <a:pt x="119" y="119"/>
                  <a:pt x="119" y="119"/>
                </a:cubicBezTo>
                <a:cubicBezTo>
                  <a:pt x="120" y="120"/>
                  <a:pt x="120" y="119"/>
                  <a:pt x="121" y="119"/>
                </a:cubicBezTo>
                <a:cubicBezTo>
                  <a:pt x="121" y="119"/>
                  <a:pt x="122" y="119"/>
                  <a:pt x="122" y="118"/>
                </a:cubicBezTo>
                <a:cubicBezTo>
                  <a:pt x="123" y="118"/>
                  <a:pt x="123" y="118"/>
                  <a:pt x="124" y="118"/>
                </a:cubicBezTo>
                <a:cubicBezTo>
                  <a:pt x="125" y="118"/>
                  <a:pt x="125" y="118"/>
                  <a:pt x="126" y="118"/>
                </a:cubicBezTo>
                <a:cubicBezTo>
                  <a:pt x="126" y="118"/>
                  <a:pt x="127" y="119"/>
                  <a:pt x="128" y="118"/>
                </a:cubicBezTo>
                <a:cubicBezTo>
                  <a:pt x="128" y="118"/>
                  <a:pt x="129" y="118"/>
                  <a:pt x="129" y="118"/>
                </a:cubicBezTo>
                <a:cubicBezTo>
                  <a:pt x="130" y="117"/>
                  <a:pt x="128" y="117"/>
                  <a:pt x="129" y="116"/>
                </a:cubicBezTo>
                <a:cubicBezTo>
                  <a:pt x="130" y="116"/>
                  <a:pt x="130" y="117"/>
                  <a:pt x="131" y="118"/>
                </a:cubicBezTo>
                <a:cubicBezTo>
                  <a:pt x="132" y="118"/>
                  <a:pt x="132" y="118"/>
                  <a:pt x="133" y="118"/>
                </a:cubicBezTo>
                <a:cubicBezTo>
                  <a:pt x="133" y="119"/>
                  <a:pt x="134" y="119"/>
                  <a:pt x="134" y="120"/>
                </a:cubicBezTo>
                <a:cubicBezTo>
                  <a:pt x="135" y="118"/>
                  <a:pt x="134" y="116"/>
                  <a:pt x="134" y="115"/>
                </a:cubicBezTo>
                <a:cubicBezTo>
                  <a:pt x="135" y="115"/>
                  <a:pt x="135" y="114"/>
                  <a:pt x="135" y="114"/>
                </a:cubicBezTo>
                <a:cubicBezTo>
                  <a:pt x="135" y="113"/>
                  <a:pt x="137" y="112"/>
                  <a:pt x="137" y="113"/>
                </a:cubicBezTo>
                <a:cubicBezTo>
                  <a:pt x="138" y="113"/>
                  <a:pt x="138" y="114"/>
                  <a:pt x="138" y="114"/>
                </a:cubicBezTo>
                <a:cubicBezTo>
                  <a:pt x="138" y="116"/>
                  <a:pt x="137" y="116"/>
                  <a:pt x="137" y="117"/>
                </a:cubicBezTo>
                <a:cubicBezTo>
                  <a:pt x="137" y="118"/>
                  <a:pt x="137" y="119"/>
                  <a:pt x="138" y="120"/>
                </a:cubicBezTo>
                <a:cubicBezTo>
                  <a:pt x="137" y="121"/>
                  <a:pt x="137" y="122"/>
                  <a:pt x="136" y="123"/>
                </a:cubicBezTo>
                <a:cubicBezTo>
                  <a:pt x="137" y="123"/>
                  <a:pt x="137" y="122"/>
                  <a:pt x="138" y="122"/>
                </a:cubicBezTo>
                <a:cubicBezTo>
                  <a:pt x="138" y="122"/>
                  <a:pt x="138" y="121"/>
                  <a:pt x="138" y="121"/>
                </a:cubicBezTo>
                <a:cubicBezTo>
                  <a:pt x="139" y="120"/>
                  <a:pt x="139" y="120"/>
                  <a:pt x="140" y="120"/>
                </a:cubicBezTo>
                <a:cubicBezTo>
                  <a:pt x="140" y="120"/>
                  <a:pt x="139" y="120"/>
                  <a:pt x="139" y="120"/>
                </a:cubicBezTo>
                <a:cubicBezTo>
                  <a:pt x="138" y="119"/>
                  <a:pt x="139" y="118"/>
                  <a:pt x="138" y="117"/>
                </a:cubicBezTo>
                <a:cubicBezTo>
                  <a:pt x="138" y="117"/>
                  <a:pt x="139" y="116"/>
                  <a:pt x="139" y="115"/>
                </a:cubicBezTo>
                <a:cubicBezTo>
                  <a:pt x="139" y="115"/>
                  <a:pt x="139" y="115"/>
                  <a:pt x="140" y="115"/>
                </a:cubicBezTo>
                <a:cubicBezTo>
                  <a:pt x="140" y="115"/>
                  <a:pt x="140" y="116"/>
                  <a:pt x="140" y="116"/>
                </a:cubicBezTo>
                <a:cubicBezTo>
                  <a:pt x="140" y="117"/>
                  <a:pt x="140" y="117"/>
                  <a:pt x="141" y="117"/>
                </a:cubicBezTo>
                <a:cubicBezTo>
                  <a:pt x="141" y="116"/>
                  <a:pt x="140" y="116"/>
                  <a:pt x="140" y="115"/>
                </a:cubicBezTo>
                <a:cubicBezTo>
                  <a:pt x="141" y="114"/>
                  <a:pt x="143" y="115"/>
                  <a:pt x="144" y="116"/>
                </a:cubicBezTo>
                <a:cubicBezTo>
                  <a:pt x="144" y="117"/>
                  <a:pt x="144" y="117"/>
                  <a:pt x="144" y="118"/>
                </a:cubicBezTo>
                <a:cubicBezTo>
                  <a:pt x="145" y="117"/>
                  <a:pt x="144" y="115"/>
                  <a:pt x="143" y="115"/>
                </a:cubicBezTo>
                <a:cubicBezTo>
                  <a:pt x="143" y="114"/>
                  <a:pt x="143" y="114"/>
                  <a:pt x="143" y="114"/>
                </a:cubicBezTo>
                <a:cubicBezTo>
                  <a:pt x="144" y="113"/>
                  <a:pt x="146" y="114"/>
                  <a:pt x="148" y="113"/>
                </a:cubicBezTo>
                <a:cubicBezTo>
                  <a:pt x="148" y="113"/>
                  <a:pt x="147" y="112"/>
                  <a:pt x="148" y="112"/>
                </a:cubicBezTo>
                <a:cubicBezTo>
                  <a:pt x="148" y="111"/>
                  <a:pt x="150" y="111"/>
                  <a:pt x="152" y="111"/>
                </a:cubicBezTo>
                <a:cubicBezTo>
                  <a:pt x="152" y="111"/>
                  <a:pt x="153" y="110"/>
                  <a:pt x="153" y="110"/>
                </a:cubicBezTo>
                <a:cubicBezTo>
                  <a:pt x="154" y="111"/>
                  <a:pt x="156" y="111"/>
                  <a:pt x="157" y="110"/>
                </a:cubicBezTo>
                <a:cubicBezTo>
                  <a:pt x="158" y="110"/>
                  <a:pt x="157" y="110"/>
                  <a:pt x="158" y="110"/>
                </a:cubicBezTo>
                <a:cubicBezTo>
                  <a:pt x="158" y="109"/>
                  <a:pt x="158" y="109"/>
                  <a:pt x="158" y="109"/>
                </a:cubicBezTo>
                <a:cubicBezTo>
                  <a:pt x="168" y="125"/>
                  <a:pt x="173" y="144"/>
                  <a:pt x="169" y="163"/>
                </a:cubicBezTo>
                <a:cubicBezTo>
                  <a:pt x="169" y="163"/>
                  <a:pt x="169" y="164"/>
                  <a:pt x="169" y="164"/>
                </a:cubicBezTo>
                <a:cubicBezTo>
                  <a:pt x="169" y="164"/>
                  <a:pt x="169" y="164"/>
                  <a:pt x="169" y="164"/>
                </a:cubicBezTo>
                <a:cubicBezTo>
                  <a:pt x="169" y="165"/>
                  <a:pt x="169" y="165"/>
                  <a:pt x="169" y="165"/>
                </a:cubicBezTo>
                <a:cubicBezTo>
                  <a:pt x="169" y="165"/>
                  <a:pt x="169" y="165"/>
                  <a:pt x="169" y="165"/>
                </a:cubicBezTo>
                <a:cubicBezTo>
                  <a:pt x="169" y="166"/>
                  <a:pt x="168" y="167"/>
                  <a:pt x="168" y="169"/>
                </a:cubicBezTo>
                <a:cubicBezTo>
                  <a:pt x="167" y="168"/>
                  <a:pt x="167" y="168"/>
                  <a:pt x="167" y="166"/>
                </a:cubicBezTo>
                <a:cubicBezTo>
                  <a:pt x="167" y="165"/>
                  <a:pt x="167" y="165"/>
                  <a:pt x="167" y="164"/>
                </a:cubicBezTo>
                <a:cubicBezTo>
                  <a:pt x="167" y="164"/>
                  <a:pt x="167" y="164"/>
                  <a:pt x="167" y="163"/>
                </a:cubicBezTo>
                <a:cubicBezTo>
                  <a:pt x="166" y="163"/>
                  <a:pt x="166" y="163"/>
                  <a:pt x="165" y="163"/>
                </a:cubicBezTo>
                <a:cubicBezTo>
                  <a:pt x="165" y="163"/>
                  <a:pt x="165" y="162"/>
                  <a:pt x="165" y="162"/>
                </a:cubicBezTo>
                <a:cubicBezTo>
                  <a:pt x="164" y="162"/>
                  <a:pt x="163" y="162"/>
                  <a:pt x="163" y="163"/>
                </a:cubicBezTo>
                <a:cubicBezTo>
                  <a:pt x="163" y="163"/>
                  <a:pt x="163" y="164"/>
                  <a:pt x="163" y="164"/>
                </a:cubicBezTo>
                <a:cubicBezTo>
                  <a:pt x="164" y="164"/>
                  <a:pt x="165" y="164"/>
                  <a:pt x="165" y="165"/>
                </a:cubicBezTo>
                <a:cubicBezTo>
                  <a:pt x="165" y="166"/>
                  <a:pt x="164" y="166"/>
                  <a:pt x="163" y="167"/>
                </a:cubicBezTo>
                <a:cubicBezTo>
                  <a:pt x="163" y="169"/>
                  <a:pt x="164" y="169"/>
                  <a:pt x="164" y="171"/>
                </a:cubicBezTo>
                <a:cubicBezTo>
                  <a:pt x="164" y="171"/>
                  <a:pt x="164" y="171"/>
                  <a:pt x="164" y="172"/>
                </a:cubicBezTo>
                <a:cubicBezTo>
                  <a:pt x="164" y="174"/>
                  <a:pt x="162" y="174"/>
                  <a:pt x="162" y="176"/>
                </a:cubicBezTo>
                <a:cubicBezTo>
                  <a:pt x="161" y="177"/>
                  <a:pt x="159" y="178"/>
                  <a:pt x="158" y="178"/>
                </a:cubicBezTo>
                <a:cubicBezTo>
                  <a:pt x="158" y="178"/>
                  <a:pt x="158" y="178"/>
                  <a:pt x="157" y="178"/>
                </a:cubicBezTo>
                <a:cubicBezTo>
                  <a:pt x="157" y="179"/>
                  <a:pt x="156" y="179"/>
                  <a:pt x="155" y="179"/>
                </a:cubicBezTo>
                <a:cubicBezTo>
                  <a:pt x="155" y="179"/>
                  <a:pt x="155" y="179"/>
                  <a:pt x="155" y="179"/>
                </a:cubicBezTo>
                <a:cubicBezTo>
                  <a:pt x="154" y="179"/>
                  <a:pt x="154" y="179"/>
                  <a:pt x="153" y="179"/>
                </a:cubicBezTo>
                <a:cubicBezTo>
                  <a:pt x="153" y="180"/>
                  <a:pt x="153" y="181"/>
                  <a:pt x="153" y="182"/>
                </a:cubicBezTo>
                <a:cubicBezTo>
                  <a:pt x="153" y="183"/>
                  <a:pt x="154" y="183"/>
                  <a:pt x="154" y="183"/>
                </a:cubicBezTo>
                <a:cubicBezTo>
                  <a:pt x="154" y="185"/>
                  <a:pt x="154" y="186"/>
                  <a:pt x="154" y="187"/>
                </a:cubicBezTo>
                <a:cubicBezTo>
                  <a:pt x="154" y="188"/>
                  <a:pt x="153" y="188"/>
                  <a:pt x="152" y="189"/>
                </a:cubicBezTo>
                <a:cubicBezTo>
                  <a:pt x="151" y="188"/>
                  <a:pt x="151" y="189"/>
                  <a:pt x="151" y="190"/>
                </a:cubicBezTo>
                <a:cubicBezTo>
                  <a:pt x="150" y="189"/>
                  <a:pt x="150" y="189"/>
                  <a:pt x="150" y="188"/>
                </a:cubicBezTo>
                <a:cubicBezTo>
                  <a:pt x="150" y="187"/>
                  <a:pt x="149" y="186"/>
                  <a:pt x="148" y="186"/>
                </a:cubicBezTo>
                <a:cubicBezTo>
                  <a:pt x="147" y="187"/>
                  <a:pt x="147" y="189"/>
                  <a:pt x="148" y="190"/>
                </a:cubicBezTo>
                <a:cubicBezTo>
                  <a:pt x="148" y="191"/>
                  <a:pt x="149" y="191"/>
                  <a:pt x="149" y="191"/>
                </a:cubicBezTo>
                <a:cubicBezTo>
                  <a:pt x="149" y="192"/>
                  <a:pt x="150" y="194"/>
                  <a:pt x="150" y="196"/>
                </a:cubicBezTo>
                <a:cubicBezTo>
                  <a:pt x="149" y="197"/>
                  <a:pt x="148" y="195"/>
                  <a:pt x="148" y="195"/>
                </a:cubicBezTo>
                <a:cubicBezTo>
                  <a:pt x="148" y="196"/>
                  <a:pt x="149" y="198"/>
                  <a:pt x="149" y="199"/>
                </a:cubicBezTo>
                <a:cubicBezTo>
                  <a:pt x="150" y="200"/>
                  <a:pt x="150" y="199"/>
                  <a:pt x="150" y="199"/>
                </a:cubicBezTo>
                <a:cubicBezTo>
                  <a:pt x="150" y="200"/>
                  <a:pt x="150" y="200"/>
                  <a:pt x="150" y="201"/>
                </a:cubicBezTo>
                <a:cubicBezTo>
                  <a:pt x="150" y="201"/>
                  <a:pt x="149" y="202"/>
                  <a:pt x="149" y="202"/>
                </a:cubicBezTo>
                <a:cubicBezTo>
                  <a:pt x="149" y="202"/>
                  <a:pt x="148" y="201"/>
                  <a:pt x="148" y="201"/>
                </a:cubicBezTo>
                <a:cubicBezTo>
                  <a:pt x="147" y="200"/>
                  <a:pt x="146" y="199"/>
                  <a:pt x="146" y="198"/>
                </a:cubicBezTo>
                <a:cubicBezTo>
                  <a:pt x="145" y="197"/>
                  <a:pt x="145" y="197"/>
                  <a:pt x="145" y="196"/>
                </a:cubicBezTo>
                <a:cubicBezTo>
                  <a:pt x="145" y="196"/>
                  <a:pt x="145" y="195"/>
                  <a:pt x="145" y="195"/>
                </a:cubicBezTo>
                <a:cubicBezTo>
                  <a:pt x="144" y="194"/>
                  <a:pt x="144" y="193"/>
                  <a:pt x="144" y="192"/>
                </a:cubicBezTo>
                <a:cubicBezTo>
                  <a:pt x="145" y="191"/>
                  <a:pt x="145" y="192"/>
                  <a:pt x="145" y="193"/>
                </a:cubicBezTo>
                <a:cubicBezTo>
                  <a:pt x="146" y="193"/>
                  <a:pt x="146" y="194"/>
                  <a:pt x="147" y="194"/>
                </a:cubicBezTo>
                <a:cubicBezTo>
                  <a:pt x="147" y="192"/>
                  <a:pt x="146" y="189"/>
                  <a:pt x="146" y="188"/>
                </a:cubicBezTo>
                <a:cubicBezTo>
                  <a:pt x="147" y="186"/>
                  <a:pt x="146" y="183"/>
                  <a:pt x="146" y="182"/>
                </a:cubicBezTo>
                <a:cubicBezTo>
                  <a:pt x="145" y="182"/>
                  <a:pt x="144" y="182"/>
                  <a:pt x="144" y="181"/>
                </a:cubicBezTo>
                <a:cubicBezTo>
                  <a:pt x="145" y="179"/>
                  <a:pt x="143" y="177"/>
                  <a:pt x="143" y="175"/>
                </a:cubicBezTo>
                <a:cubicBezTo>
                  <a:pt x="142" y="176"/>
                  <a:pt x="141" y="176"/>
                  <a:pt x="140" y="176"/>
                </a:cubicBezTo>
                <a:cubicBezTo>
                  <a:pt x="139" y="178"/>
                  <a:pt x="137" y="179"/>
                  <a:pt x="135" y="181"/>
                </a:cubicBezTo>
                <a:cubicBezTo>
                  <a:pt x="135" y="183"/>
                  <a:pt x="134" y="184"/>
                  <a:pt x="134" y="186"/>
                </a:cubicBezTo>
                <a:cubicBezTo>
                  <a:pt x="133" y="186"/>
                  <a:pt x="133" y="187"/>
                  <a:pt x="132" y="187"/>
                </a:cubicBezTo>
                <a:cubicBezTo>
                  <a:pt x="132" y="187"/>
                  <a:pt x="132" y="186"/>
                  <a:pt x="132" y="186"/>
                </a:cubicBezTo>
                <a:cubicBezTo>
                  <a:pt x="131" y="184"/>
                  <a:pt x="131" y="183"/>
                  <a:pt x="130" y="180"/>
                </a:cubicBezTo>
                <a:cubicBezTo>
                  <a:pt x="131" y="179"/>
                  <a:pt x="130" y="179"/>
                  <a:pt x="130" y="178"/>
                </a:cubicBezTo>
                <a:cubicBezTo>
                  <a:pt x="130" y="177"/>
                  <a:pt x="131" y="176"/>
                  <a:pt x="131" y="175"/>
                </a:cubicBezTo>
                <a:cubicBezTo>
                  <a:pt x="131" y="175"/>
                  <a:pt x="131" y="175"/>
                  <a:pt x="131" y="175"/>
                </a:cubicBezTo>
                <a:cubicBezTo>
                  <a:pt x="131" y="174"/>
                  <a:pt x="131" y="174"/>
                  <a:pt x="130" y="174"/>
                </a:cubicBezTo>
                <a:cubicBezTo>
                  <a:pt x="130" y="174"/>
                  <a:pt x="130" y="175"/>
                  <a:pt x="130" y="175"/>
                </a:cubicBezTo>
                <a:cubicBezTo>
                  <a:pt x="129" y="175"/>
                  <a:pt x="129" y="174"/>
                  <a:pt x="129" y="173"/>
                </a:cubicBezTo>
                <a:cubicBezTo>
                  <a:pt x="128" y="172"/>
                  <a:pt x="127" y="172"/>
                  <a:pt x="127" y="170"/>
                </a:cubicBezTo>
                <a:cubicBezTo>
                  <a:pt x="124" y="170"/>
                  <a:pt x="123" y="169"/>
                  <a:pt x="121" y="168"/>
                </a:cubicBezTo>
                <a:cubicBezTo>
                  <a:pt x="120" y="168"/>
                  <a:pt x="120" y="168"/>
                  <a:pt x="120" y="167"/>
                </a:cubicBezTo>
                <a:cubicBezTo>
                  <a:pt x="119" y="167"/>
                  <a:pt x="119" y="167"/>
                  <a:pt x="118" y="167"/>
                </a:cubicBezTo>
                <a:cubicBezTo>
                  <a:pt x="117" y="166"/>
                  <a:pt x="117" y="163"/>
                  <a:pt x="115" y="164"/>
                </a:cubicBezTo>
                <a:cubicBezTo>
                  <a:pt x="115" y="165"/>
                  <a:pt x="116" y="165"/>
                  <a:pt x="116" y="166"/>
                </a:cubicBezTo>
                <a:cubicBezTo>
                  <a:pt x="116" y="166"/>
                  <a:pt x="116" y="167"/>
                  <a:pt x="116" y="167"/>
                </a:cubicBezTo>
                <a:cubicBezTo>
                  <a:pt x="116" y="168"/>
                  <a:pt x="117" y="167"/>
                  <a:pt x="117" y="168"/>
                </a:cubicBezTo>
                <a:cubicBezTo>
                  <a:pt x="117" y="168"/>
                  <a:pt x="117" y="169"/>
                  <a:pt x="118" y="169"/>
                </a:cubicBezTo>
                <a:cubicBezTo>
                  <a:pt x="119" y="169"/>
                  <a:pt x="119" y="169"/>
                  <a:pt x="120" y="168"/>
                </a:cubicBezTo>
                <a:cubicBezTo>
                  <a:pt x="120" y="168"/>
                  <a:pt x="121" y="169"/>
                  <a:pt x="121" y="170"/>
                </a:cubicBezTo>
                <a:cubicBezTo>
                  <a:pt x="121" y="170"/>
                  <a:pt x="122" y="171"/>
                  <a:pt x="122" y="171"/>
                </a:cubicBezTo>
                <a:cubicBezTo>
                  <a:pt x="122" y="174"/>
                  <a:pt x="121" y="174"/>
                  <a:pt x="120" y="176"/>
                </a:cubicBezTo>
                <a:cubicBezTo>
                  <a:pt x="118" y="176"/>
                  <a:pt x="116" y="177"/>
                  <a:pt x="115" y="178"/>
                </a:cubicBezTo>
                <a:cubicBezTo>
                  <a:pt x="113" y="178"/>
                  <a:pt x="111" y="180"/>
                  <a:pt x="110" y="178"/>
                </a:cubicBezTo>
                <a:cubicBezTo>
                  <a:pt x="110" y="176"/>
                  <a:pt x="110" y="174"/>
                  <a:pt x="110" y="173"/>
                </a:cubicBezTo>
                <a:cubicBezTo>
                  <a:pt x="109" y="172"/>
                  <a:pt x="109" y="171"/>
                  <a:pt x="108" y="170"/>
                </a:cubicBezTo>
                <a:cubicBezTo>
                  <a:pt x="109" y="168"/>
                  <a:pt x="108" y="168"/>
                  <a:pt x="107" y="166"/>
                </a:cubicBezTo>
                <a:cubicBezTo>
                  <a:pt x="107" y="165"/>
                  <a:pt x="107" y="163"/>
                  <a:pt x="106" y="164"/>
                </a:cubicBezTo>
                <a:cubicBezTo>
                  <a:pt x="106" y="164"/>
                  <a:pt x="106" y="164"/>
                  <a:pt x="106" y="164"/>
                </a:cubicBezTo>
                <a:cubicBezTo>
                  <a:pt x="106" y="166"/>
                  <a:pt x="107" y="169"/>
                  <a:pt x="107" y="171"/>
                </a:cubicBezTo>
                <a:cubicBezTo>
                  <a:pt x="107" y="172"/>
                  <a:pt x="108" y="174"/>
                  <a:pt x="108" y="175"/>
                </a:cubicBezTo>
                <a:cubicBezTo>
                  <a:pt x="108" y="176"/>
                  <a:pt x="109" y="176"/>
                  <a:pt x="109" y="177"/>
                </a:cubicBezTo>
                <a:cubicBezTo>
                  <a:pt x="109" y="178"/>
                  <a:pt x="110" y="179"/>
                  <a:pt x="110" y="179"/>
                </a:cubicBezTo>
                <a:cubicBezTo>
                  <a:pt x="111" y="180"/>
                  <a:pt x="111" y="181"/>
                  <a:pt x="112" y="181"/>
                </a:cubicBezTo>
                <a:cubicBezTo>
                  <a:pt x="113" y="181"/>
                  <a:pt x="114" y="179"/>
                  <a:pt x="116" y="181"/>
                </a:cubicBezTo>
                <a:cubicBezTo>
                  <a:pt x="115" y="181"/>
                  <a:pt x="115" y="182"/>
                  <a:pt x="114" y="183"/>
                </a:cubicBezTo>
                <a:cubicBezTo>
                  <a:pt x="113" y="184"/>
                  <a:pt x="113" y="186"/>
                  <a:pt x="112" y="187"/>
                </a:cubicBezTo>
                <a:cubicBezTo>
                  <a:pt x="112" y="188"/>
                  <a:pt x="111" y="189"/>
                  <a:pt x="110" y="189"/>
                </a:cubicBezTo>
                <a:cubicBezTo>
                  <a:pt x="109" y="190"/>
                  <a:pt x="107" y="191"/>
                  <a:pt x="107" y="192"/>
                </a:cubicBezTo>
                <a:cubicBezTo>
                  <a:pt x="107" y="192"/>
                  <a:pt x="105" y="195"/>
                  <a:pt x="105" y="196"/>
                </a:cubicBezTo>
                <a:cubicBezTo>
                  <a:pt x="105" y="197"/>
                  <a:pt x="105" y="198"/>
                  <a:pt x="105" y="199"/>
                </a:cubicBezTo>
                <a:cubicBezTo>
                  <a:pt x="106" y="200"/>
                  <a:pt x="105" y="200"/>
                  <a:pt x="106" y="200"/>
                </a:cubicBezTo>
                <a:cubicBezTo>
                  <a:pt x="105" y="203"/>
                  <a:pt x="105" y="204"/>
                  <a:pt x="104" y="205"/>
                </a:cubicBezTo>
                <a:cubicBezTo>
                  <a:pt x="104" y="205"/>
                  <a:pt x="103" y="206"/>
                  <a:pt x="103" y="206"/>
                </a:cubicBezTo>
                <a:cubicBezTo>
                  <a:pt x="102" y="207"/>
                  <a:pt x="101" y="207"/>
                  <a:pt x="101" y="208"/>
                </a:cubicBezTo>
                <a:cubicBezTo>
                  <a:pt x="101" y="209"/>
                  <a:pt x="101" y="210"/>
                  <a:pt x="100" y="211"/>
                </a:cubicBezTo>
                <a:cubicBezTo>
                  <a:pt x="100" y="212"/>
                  <a:pt x="100" y="212"/>
                  <a:pt x="99" y="212"/>
                </a:cubicBezTo>
                <a:cubicBezTo>
                  <a:pt x="99" y="213"/>
                  <a:pt x="99" y="213"/>
                  <a:pt x="99" y="214"/>
                </a:cubicBezTo>
                <a:cubicBezTo>
                  <a:pt x="98" y="216"/>
                  <a:pt x="96" y="217"/>
                  <a:pt x="95" y="218"/>
                </a:cubicBezTo>
                <a:cubicBezTo>
                  <a:pt x="95" y="219"/>
                  <a:pt x="95" y="219"/>
                  <a:pt x="94" y="219"/>
                </a:cubicBezTo>
                <a:cubicBezTo>
                  <a:pt x="92" y="219"/>
                  <a:pt x="88" y="220"/>
                  <a:pt x="87" y="217"/>
                </a:cubicBezTo>
                <a:cubicBezTo>
                  <a:pt x="88" y="216"/>
                  <a:pt x="88" y="215"/>
                  <a:pt x="87" y="215"/>
                </a:cubicBezTo>
                <a:cubicBezTo>
                  <a:pt x="86" y="213"/>
                  <a:pt x="87" y="210"/>
                  <a:pt x="86" y="208"/>
                </a:cubicBezTo>
                <a:cubicBezTo>
                  <a:pt x="87" y="207"/>
                  <a:pt x="86" y="206"/>
                  <a:pt x="86" y="205"/>
                </a:cubicBezTo>
                <a:cubicBezTo>
                  <a:pt x="86" y="204"/>
                  <a:pt x="86" y="203"/>
                  <a:pt x="86" y="202"/>
                </a:cubicBezTo>
                <a:cubicBezTo>
                  <a:pt x="86" y="199"/>
                  <a:pt x="89" y="197"/>
                  <a:pt x="88" y="194"/>
                </a:cubicBezTo>
                <a:cubicBezTo>
                  <a:pt x="88" y="193"/>
                  <a:pt x="88" y="193"/>
                  <a:pt x="88" y="192"/>
                </a:cubicBezTo>
                <a:cubicBezTo>
                  <a:pt x="88" y="189"/>
                  <a:pt x="86" y="188"/>
                  <a:pt x="86" y="186"/>
                </a:cubicBezTo>
                <a:cubicBezTo>
                  <a:pt x="86" y="185"/>
                  <a:pt x="87" y="184"/>
                  <a:pt x="87" y="183"/>
                </a:cubicBezTo>
                <a:cubicBezTo>
                  <a:pt x="87" y="182"/>
                  <a:pt x="87" y="182"/>
                  <a:pt x="87" y="181"/>
                </a:cubicBezTo>
                <a:cubicBezTo>
                  <a:pt x="85" y="181"/>
                  <a:pt x="84" y="181"/>
                  <a:pt x="84" y="180"/>
                </a:cubicBezTo>
                <a:cubicBezTo>
                  <a:pt x="84" y="180"/>
                  <a:pt x="83" y="180"/>
                  <a:pt x="83" y="179"/>
                </a:cubicBezTo>
                <a:cubicBezTo>
                  <a:pt x="82" y="180"/>
                  <a:pt x="80" y="180"/>
                  <a:pt x="79" y="180"/>
                </a:cubicBezTo>
                <a:cubicBezTo>
                  <a:pt x="79" y="179"/>
                  <a:pt x="77" y="179"/>
                  <a:pt x="77" y="180"/>
                </a:cubicBezTo>
                <a:cubicBezTo>
                  <a:pt x="76" y="180"/>
                  <a:pt x="75" y="179"/>
                  <a:pt x="75" y="178"/>
                </a:cubicBezTo>
                <a:cubicBezTo>
                  <a:pt x="74" y="178"/>
                  <a:pt x="74" y="177"/>
                  <a:pt x="74" y="177"/>
                </a:cubicBezTo>
                <a:cubicBezTo>
                  <a:pt x="74" y="174"/>
                  <a:pt x="72" y="174"/>
                  <a:pt x="72" y="172"/>
                </a:cubicBezTo>
                <a:cubicBezTo>
                  <a:pt x="72" y="171"/>
                  <a:pt x="71" y="170"/>
                  <a:pt x="71" y="169"/>
                </a:cubicBezTo>
                <a:cubicBezTo>
                  <a:pt x="72" y="167"/>
                  <a:pt x="72" y="167"/>
                  <a:pt x="72" y="165"/>
                </a:cubicBezTo>
                <a:cubicBezTo>
                  <a:pt x="72" y="164"/>
                  <a:pt x="72" y="164"/>
                  <a:pt x="72" y="163"/>
                </a:cubicBezTo>
                <a:cubicBezTo>
                  <a:pt x="72" y="163"/>
                  <a:pt x="72" y="162"/>
                  <a:pt x="72" y="162"/>
                </a:cubicBezTo>
                <a:cubicBezTo>
                  <a:pt x="73" y="161"/>
                  <a:pt x="74" y="160"/>
                  <a:pt x="74" y="159"/>
                </a:cubicBezTo>
                <a:cubicBezTo>
                  <a:pt x="75" y="158"/>
                  <a:pt x="76" y="157"/>
                  <a:pt x="77" y="157"/>
                </a:cubicBezTo>
                <a:cubicBezTo>
                  <a:pt x="77" y="156"/>
                  <a:pt x="78" y="156"/>
                  <a:pt x="78" y="156"/>
                </a:cubicBezTo>
                <a:cubicBezTo>
                  <a:pt x="78" y="154"/>
                  <a:pt x="78" y="154"/>
                  <a:pt x="78" y="154"/>
                </a:cubicBezTo>
                <a:cubicBezTo>
                  <a:pt x="79" y="153"/>
                  <a:pt x="80" y="153"/>
                  <a:pt x="81" y="151"/>
                </a:cubicBezTo>
                <a:cubicBezTo>
                  <a:pt x="82" y="151"/>
                  <a:pt x="82" y="151"/>
                  <a:pt x="83" y="152"/>
                </a:cubicBezTo>
                <a:cubicBezTo>
                  <a:pt x="84" y="151"/>
                  <a:pt x="87" y="152"/>
                  <a:pt x="89" y="151"/>
                </a:cubicBezTo>
                <a:cubicBezTo>
                  <a:pt x="89" y="151"/>
                  <a:pt x="90" y="152"/>
                  <a:pt x="91" y="151"/>
                </a:cubicBezTo>
                <a:cubicBezTo>
                  <a:pt x="91" y="152"/>
                  <a:pt x="92" y="152"/>
                  <a:pt x="93" y="152"/>
                </a:cubicBezTo>
                <a:cubicBezTo>
                  <a:pt x="92" y="154"/>
                  <a:pt x="93" y="154"/>
                  <a:pt x="92" y="155"/>
                </a:cubicBezTo>
                <a:cubicBezTo>
                  <a:pt x="93" y="156"/>
                  <a:pt x="94" y="157"/>
                  <a:pt x="95" y="157"/>
                </a:cubicBezTo>
                <a:cubicBezTo>
                  <a:pt x="95" y="158"/>
                  <a:pt x="95" y="159"/>
                  <a:pt x="96" y="159"/>
                </a:cubicBezTo>
                <a:cubicBezTo>
                  <a:pt x="96" y="158"/>
                  <a:pt x="96" y="158"/>
                  <a:pt x="96" y="158"/>
                </a:cubicBezTo>
                <a:cubicBezTo>
                  <a:pt x="99" y="156"/>
                  <a:pt x="100" y="160"/>
                  <a:pt x="103" y="160"/>
                </a:cubicBezTo>
                <a:cubicBezTo>
                  <a:pt x="103" y="160"/>
                  <a:pt x="104" y="159"/>
                  <a:pt x="104" y="159"/>
                </a:cubicBezTo>
                <a:cubicBezTo>
                  <a:pt x="105" y="159"/>
                  <a:pt x="105" y="160"/>
                  <a:pt x="106" y="160"/>
                </a:cubicBezTo>
                <a:cubicBezTo>
                  <a:pt x="107" y="158"/>
                  <a:pt x="108" y="157"/>
                  <a:pt x="108" y="155"/>
                </a:cubicBezTo>
                <a:cubicBezTo>
                  <a:pt x="107" y="155"/>
                  <a:pt x="107" y="156"/>
                  <a:pt x="106" y="156"/>
                </a:cubicBezTo>
                <a:cubicBezTo>
                  <a:pt x="105" y="155"/>
                  <a:pt x="104" y="155"/>
                  <a:pt x="103" y="155"/>
                </a:cubicBezTo>
                <a:cubicBezTo>
                  <a:pt x="103" y="154"/>
                  <a:pt x="102" y="154"/>
                  <a:pt x="102" y="153"/>
                </a:cubicBezTo>
                <a:cubicBezTo>
                  <a:pt x="102" y="152"/>
                  <a:pt x="102" y="151"/>
                  <a:pt x="102" y="151"/>
                </a:cubicBezTo>
                <a:cubicBezTo>
                  <a:pt x="102" y="150"/>
                  <a:pt x="102" y="150"/>
                  <a:pt x="102" y="150"/>
                </a:cubicBezTo>
                <a:cubicBezTo>
                  <a:pt x="102" y="149"/>
                  <a:pt x="101" y="150"/>
                  <a:pt x="101" y="150"/>
                </a:cubicBezTo>
                <a:cubicBezTo>
                  <a:pt x="100" y="150"/>
                  <a:pt x="100" y="150"/>
                  <a:pt x="100" y="150"/>
                </a:cubicBezTo>
                <a:cubicBezTo>
                  <a:pt x="100" y="152"/>
                  <a:pt x="100" y="154"/>
                  <a:pt x="99" y="154"/>
                </a:cubicBezTo>
                <a:cubicBezTo>
                  <a:pt x="99" y="152"/>
                  <a:pt x="99" y="151"/>
                  <a:pt x="98" y="150"/>
                </a:cubicBezTo>
                <a:cubicBezTo>
                  <a:pt x="98" y="149"/>
                  <a:pt x="98" y="149"/>
                  <a:pt x="98" y="149"/>
                </a:cubicBezTo>
                <a:cubicBezTo>
                  <a:pt x="98" y="147"/>
                  <a:pt x="97" y="146"/>
                  <a:pt x="96" y="146"/>
                </a:cubicBezTo>
                <a:cubicBezTo>
                  <a:pt x="96" y="147"/>
                  <a:pt x="96" y="148"/>
                  <a:pt x="97" y="149"/>
                </a:cubicBezTo>
                <a:cubicBezTo>
                  <a:pt x="97" y="149"/>
                  <a:pt x="96" y="149"/>
                  <a:pt x="96" y="149"/>
                </a:cubicBezTo>
                <a:cubicBezTo>
                  <a:pt x="96" y="149"/>
                  <a:pt x="96" y="149"/>
                  <a:pt x="96" y="149"/>
                </a:cubicBezTo>
                <a:cubicBezTo>
                  <a:pt x="96" y="150"/>
                  <a:pt x="96" y="151"/>
                  <a:pt x="96" y="151"/>
                </a:cubicBezTo>
                <a:cubicBezTo>
                  <a:pt x="95" y="151"/>
                  <a:pt x="95" y="150"/>
                  <a:pt x="94" y="149"/>
                </a:cubicBezTo>
                <a:cubicBezTo>
                  <a:pt x="94" y="149"/>
                  <a:pt x="94" y="148"/>
                  <a:pt x="94" y="148"/>
                </a:cubicBezTo>
                <a:cubicBezTo>
                  <a:pt x="94" y="147"/>
                  <a:pt x="94" y="145"/>
                  <a:pt x="93" y="144"/>
                </a:cubicBezTo>
                <a:cubicBezTo>
                  <a:pt x="92" y="144"/>
                  <a:pt x="91" y="145"/>
                  <a:pt x="90" y="145"/>
                </a:cubicBezTo>
                <a:cubicBezTo>
                  <a:pt x="90" y="145"/>
                  <a:pt x="89" y="145"/>
                  <a:pt x="88" y="145"/>
                </a:cubicBezTo>
                <a:cubicBezTo>
                  <a:pt x="88" y="146"/>
                  <a:pt x="87" y="147"/>
                  <a:pt x="86" y="147"/>
                </a:cubicBezTo>
                <a:cubicBezTo>
                  <a:pt x="86" y="147"/>
                  <a:pt x="86" y="147"/>
                  <a:pt x="85" y="147"/>
                </a:cubicBezTo>
                <a:cubicBezTo>
                  <a:pt x="85" y="150"/>
                  <a:pt x="83" y="151"/>
                  <a:pt x="82" y="151"/>
                </a:cubicBezTo>
                <a:cubicBezTo>
                  <a:pt x="81" y="150"/>
                  <a:pt x="81" y="151"/>
                  <a:pt x="81" y="151"/>
                </a:cubicBezTo>
                <a:cubicBezTo>
                  <a:pt x="80" y="150"/>
                  <a:pt x="80" y="150"/>
                  <a:pt x="79" y="149"/>
                </a:cubicBezTo>
                <a:cubicBezTo>
                  <a:pt x="79" y="148"/>
                  <a:pt x="79" y="147"/>
                  <a:pt x="79" y="146"/>
                </a:cubicBezTo>
                <a:cubicBezTo>
                  <a:pt x="80" y="145"/>
                  <a:pt x="80" y="144"/>
                  <a:pt x="80" y="143"/>
                </a:cubicBezTo>
                <a:cubicBezTo>
                  <a:pt x="81" y="142"/>
                  <a:pt x="83" y="143"/>
                  <a:pt x="85" y="143"/>
                </a:cubicBezTo>
                <a:cubicBezTo>
                  <a:pt x="85" y="143"/>
                  <a:pt x="85" y="142"/>
                  <a:pt x="85" y="141"/>
                </a:cubicBezTo>
                <a:cubicBezTo>
                  <a:pt x="85" y="140"/>
                  <a:pt x="84" y="139"/>
                  <a:pt x="84" y="138"/>
                </a:cubicBezTo>
                <a:cubicBezTo>
                  <a:pt x="84" y="137"/>
                  <a:pt x="85" y="138"/>
                  <a:pt x="86" y="137"/>
                </a:cubicBezTo>
                <a:cubicBezTo>
                  <a:pt x="86" y="137"/>
                  <a:pt x="86" y="137"/>
                  <a:pt x="86" y="137"/>
                </a:cubicBezTo>
                <a:cubicBezTo>
                  <a:pt x="87" y="137"/>
                  <a:pt x="88" y="136"/>
                  <a:pt x="89" y="135"/>
                </a:cubicBezTo>
                <a:cubicBezTo>
                  <a:pt x="90" y="134"/>
                  <a:pt x="91" y="134"/>
                  <a:pt x="92" y="133"/>
                </a:cubicBezTo>
                <a:close/>
                <a:moveTo>
                  <a:pt x="82" y="114"/>
                </a:moveTo>
                <a:cubicBezTo>
                  <a:pt x="81" y="114"/>
                  <a:pt x="81" y="115"/>
                  <a:pt x="80" y="116"/>
                </a:cubicBezTo>
                <a:cubicBezTo>
                  <a:pt x="79" y="116"/>
                  <a:pt x="76" y="117"/>
                  <a:pt x="76" y="114"/>
                </a:cubicBezTo>
                <a:cubicBezTo>
                  <a:pt x="74" y="113"/>
                  <a:pt x="76" y="109"/>
                  <a:pt x="77" y="112"/>
                </a:cubicBezTo>
                <a:cubicBezTo>
                  <a:pt x="79" y="112"/>
                  <a:pt x="80" y="112"/>
                  <a:pt x="82" y="112"/>
                </a:cubicBezTo>
                <a:cubicBezTo>
                  <a:pt x="82" y="113"/>
                  <a:pt x="82" y="114"/>
                  <a:pt x="82" y="114"/>
                </a:cubicBezTo>
                <a:close/>
                <a:moveTo>
                  <a:pt x="84" y="130"/>
                </a:moveTo>
                <a:cubicBezTo>
                  <a:pt x="83" y="131"/>
                  <a:pt x="84" y="132"/>
                  <a:pt x="83" y="133"/>
                </a:cubicBezTo>
                <a:cubicBezTo>
                  <a:pt x="82" y="133"/>
                  <a:pt x="82" y="133"/>
                  <a:pt x="81" y="133"/>
                </a:cubicBezTo>
                <a:cubicBezTo>
                  <a:pt x="81" y="133"/>
                  <a:pt x="81" y="132"/>
                  <a:pt x="80" y="132"/>
                </a:cubicBezTo>
                <a:cubicBezTo>
                  <a:pt x="81" y="132"/>
                  <a:pt x="81" y="131"/>
                  <a:pt x="81" y="130"/>
                </a:cubicBezTo>
                <a:cubicBezTo>
                  <a:pt x="82" y="130"/>
                  <a:pt x="83" y="128"/>
                  <a:pt x="84" y="130"/>
                </a:cubicBezTo>
                <a:close/>
                <a:moveTo>
                  <a:pt x="87" y="135"/>
                </a:moveTo>
                <a:cubicBezTo>
                  <a:pt x="86" y="135"/>
                  <a:pt x="85" y="135"/>
                  <a:pt x="84" y="136"/>
                </a:cubicBezTo>
                <a:cubicBezTo>
                  <a:pt x="84" y="136"/>
                  <a:pt x="83" y="136"/>
                  <a:pt x="83" y="135"/>
                </a:cubicBezTo>
                <a:cubicBezTo>
                  <a:pt x="83" y="134"/>
                  <a:pt x="84" y="135"/>
                  <a:pt x="84" y="134"/>
                </a:cubicBezTo>
                <a:cubicBezTo>
                  <a:pt x="85" y="134"/>
                  <a:pt x="84" y="134"/>
                  <a:pt x="84" y="134"/>
                </a:cubicBezTo>
                <a:cubicBezTo>
                  <a:pt x="84" y="133"/>
                  <a:pt x="85" y="133"/>
                  <a:pt x="84" y="132"/>
                </a:cubicBezTo>
                <a:cubicBezTo>
                  <a:pt x="85" y="132"/>
                  <a:pt x="85" y="132"/>
                  <a:pt x="85" y="132"/>
                </a:cubicBezTo>
                <a:cubicBezTo>
                  <a:pt x="85" y="131"/>
                  <a:pt x="85" y="131"/>
                  <a:pt x="85" y="131"/>
                </a:cubicBezTo>
                <a:cubicBezTo>
                  <a:pt x="85" y="131"/>
                  <a:pt x="85" y="130"/>
                  <a:pt x="84" y="130"/>
                </a:cubicBezTo>
                <a:cubicBezTo>
                  <a:pt x="84" y="130"/>
                  <a:pt x="84" y="129"/>
                  <a:pt x="84" y="129"/>
                </a:cubicBezTo>
                <a:cubicBezTo>
                  <a:pt x="84" y="129"/>
                  <a:pt x="84" y="128"/>
                  <a:pt x="84" y="128"/>
                </a:cubicBezTo>
                <a:cubicBezTo>
                  <a:pt x="84" y="127"/>
                  <a:pt x="84" y="127"/>
                  <a:pt x="84" y="126"/>
                </a:cubicBezTo>
                <a:cubicBezTo>
                  <a:pt x="84" y="125"/>
                  <a:pt x="85" y="125"/>
                  <a:pt x="86" y="125"/>
                </a:cubicBezTo>
                <a:cubicBezTo>
                  <a:pt x="86" y="126"/>
                  <a:pt x="86" y="126"/>
                  <a:pt x="86" y="126"/>
                </a:cubicBezTo>
                <a:cubicBezTo>
                  <a:pt x="86" y="126"/>
                  <a:pt x="87" y="126"/>
                  <a:pt x="87" y="126"/>
                </a:cubicBezTo>
                <a:cubicBezTo>
                  <a:pt x="87" y="127"/>
                  <a:pt x="87" y="128"/>
                  <a:pt x="86" y="128"/>
                </a:cubicBezTo>
                <a:cubicBezTo>
                  <a:pt x="87" y="129"/>
                  <a:pt x="88" y="130"/>
                  <a:pt x="88" y="132"/>
                </a:cubicBezTo>
                <a:cubicBezTo>
                  <a:pt x="89" y="132"/>
                  <a:pt x="89" y="135"/>
                  <a:pt x="87" y="135"/>
                </a:cubicBezTo>
                <a:close/>
                <a:moveTo>
                  <a:pt x="76" y="79"/>
                </a:moveTo>
                <a:cubicBezTo>
                  <a:pt x="77" y="79"/>
                  <a:pt x="77" y="80"/>
                  <a:pt x="78" y="80"/>
                </a:cubicBezTo>
                <a:cubicBezTo>
                  <a:pt x="78" y="80"/>
                  <a:pt x="79" y="80"/>
                  <a:pt x="79" y="80"/>
                </a:cubicBezTo>
                <a:cubicBezTo>
                  <a:pt x="80" y="81"/>
                  <a:pt x="81" y="81"/>
                  <a:pt x="82" y="83"/>
                </a:cubicBezTo>
                <a:cubicBezTo>
                  <a:pt x="81" y="83"/>
                  <a:pt x="80" y="83"/>
                  <a:pt x="80" y="83"/>
                </a:cubicBezTo>
                <a:cubicBezTo>
                  <a:pt x="80" y="84"/>
                  <a:pt x="81" y="84"/>
                  <a:pt x="81" y="84"/>
                </a:cubicBezTo>
                <a:cubicBezTo>
                  <a:pt x="81" y="84"/>
                  <a:pt x="81" y="85"/>
                  <a:pt x="81" y="85"/>
                </a:cubicBezTo>
                <a:cubicBezTo>
                  <a:pt x="82" y="85"/>
                  <a:pt x="85" y="84"/>
                  <a:pt x="86" y="86"/>
                </a:cubicBezTo>
                <a:cubicBezTo>
                  <a:pt x="87" y="86"/>
                  <a:pt x="87" y="85"/>
                  <a:pt x="87" y="86"/>
                </a:cubicBezTo>
                <a:cubicBezTo>
                  <a:pt x="86" y="87"/>
                  <a:pt x="85" y="88"/>
                  <a:pt x="83" y="89"/>
                </a:cubicBezTo>
                <a:cubicBezTo>
                  <a:pt x="82" y="90"/>
                  <a:pt x="81" y="90"/>
                  <a:pt x="81" y="92"/>
                </a:cubicBezTo>
                <a:cubicBezTo>
                  <a:pt x="81" y="93"/>
                  <a:pt x="82" y="93"/>
                  <a:pt x="82" y="95"/>
                </a:cubicBezTo>
                <a:cubicBezTo>
                  <a:pt x="81" y="95"/>
                  <a:pt x="81" y="95"/>
                  <a:pt x="81" y="95"/>
                </a:cubicBezTo>
                <a:cubicBezTo>
                  <a:pt x="81" y="96"/>
                  <a:pt x="81" y="96"/>
                  <a:pt x="80" y="97"/>
                </a:cubicBezTo>
                <a:cubicBezTo>
                  <a:pt x="80" y="97"/>
                  <a:pt x="80" y="97"/>
                  <a:pt x="80" y="98"/>
                </a:cubicBezTo>
                <a:cubicBezTo>
                  <a:pt x="80" y="98"/>
                  <a:pt x="80" y="99"/>
                  <a:pt x="80" y="99"/>
                </a:cubicBezTo>
                <a:cubicBezTo>
                  <a:pt x="80" y="100"/>
                  <a:pt x="79" y="100"/>
                  <a:pt x="79" y="101"/>
                </a:cubicBezTo>
                <a:cubicBezTo>
                  <a:pt x="78" y="101"/>
                  <a:pt x="78" y="100"/>
                  <a:pt x="77" y="100"/>
                </a:cubicBezTo>
                <a:cubicBezTo>
                  <a:pt x="77" y="101"/>
                  <a:pt x="77" y="100"/>
                  <a:pt x="78" y="101"/>
                </a:cubicBezTo>
                <a:cubicBezTo>
                  <a:pt x="77" y="102"/>
                  <a:pt x="78" y="103"/>
                  <a:pt x="78" y="105"/>
                </a:cubicBezTo>
                <a:cubicBezTo>
                  <a:pt x="77" y="104"/>
                  <a:pt x="76" y="103"/>
                  <a:pt x="75" y="104"/>
                </a:cubicBezTo>
                <a:cubicBezTo>
                  <a:pt x="75" y="105"/>
                  <a:pt x="76" y="105"/>
                  <a:pt x="77" y="105"/>
                </a:cubicBezTo>
                <a:cubicBezTo>
                  <a:pt x="77" y="105"/>
                  <a:pt x="77" y="105"/>
                  <a:pt x="77" y="106"/>
                </a:cubicBezTo>
                <a:cubicBezTo>
                  <a:pt x="75" y="106"/>
                  <a:pt x="73" y="108"/>
                  <a:pt x="70" y="107"/>
                </a:cubicBezTo>
                <a:cubicBezTo>
                  <a:pt x="70" y="107"/>
                  <a:pt x="70" y="108"/>
                  <a:pt x="70" y="108"/>
                </a:cubicBezTo>
                <a:cubicBezTo>
                  <a:pt x="69" y="108"/>
                  <a:pt x="68" y="108"/>
                  <a:pt x="68" y="109"/>
                </a:cubicBezTo>
                <a:cubicBezTo>
                  <a:pt x="67" y="109"/>
                  <a:pt x="67" y="110"/>
                  <a:pt x="66" y="110"/>
                </a:cubicBezTo>
                <a:cubicBezTo>
                  <a:pt x="66" y="110"/>
                  <a:pt x="66" y="110"/>
                  <a:pt x="66" y="110"/>
                </a:cubicBezTo>
                <a:cubicBezTo>
                  <a:pt x="64" y="110"/>
                  <a:pt x="64" y="112"/>
                  <a:pt x="63" y="112"/>
                </a:cubicBezTo>
                <a:cubicBezTo>
                  <a:pt x="62" y="114"/>
                  <a:pt x="62" y="115"/>
                  <a:pt x="61" y="116"/>
                </a:cubicBezTo>
                <a:cubicBezTo>
                  <a:pt x="61" y="116"/>
                  <a:pt x="61" y="116"/>
                  <a:pt x="61" y="116"/>
                </a:cubicBezTo>
                <a:cubicBezTo>
                  <a:pt x="60" y="116"/>
                  <a:pt x="60" y="116"/>
                  <a:pt x="60" y="116"/>
                </a:cubicBezTo>
                <a:cubicBezTo>
                  <a:pt x="59" y="114"/>
                  <a:pt x="58" y="114"/>
                  <a:pt x="56" y="113"/>
                </a:cubicBezTo>
                <a:cubicBezTo>
                  <a:pt x="57" y="111"/>
                  <a:pt x="56" y="110"/>
                  <a:pt x="56" y="108"/>
                </a:cubicBezTo>
                <a:cubicBezTo>
                  <a:pt x="56" y="108"/>
                  <a:pt x="55" y="107"/>
                  <a:pt x="55" y="105"/>
                </a:cubicBezTo>
                <a:cubicBezTo>
                  <a:pt x="55" y="104"/>
                  <a:pt x="57" y="104"/>
                  <a:pt x="57" y="103"/>
                </a:cubicBezTo>
                <a:cubicBezTo>
                  <a:pt x="57" y="103"/>
                  <a:pt x="58" y="102"/>
                  <a:pt x="58" y="102"/>
                </a:cubicBezTo>
                <a:cubicBezTo>
                  <a:pt x="58" y="100"/>
                  <a:pt x="58" y="97"/>
                  <a:pt x="56" y="98"/>
                </a:cubicBezTo>
                <a:cubicBezTo>
                  <a:pt x="55" y="97"/>
                  <a:pt x="55" y="96"/>
                  <a:pt x="55" y="95"/>
                </a:cubicBezTo>
                <a:cubicBezTo>
                  <a:pt x="55" y="93"/>
                  <a:pt x="54" y="91"/>
                  <a:pt x="53" y="90"/>
                </a:cubicBezTo>
                <a:cubicBezTo>
                  <a:pt x="60" y="85"/>
                  <a:pt x="68" y="81"/>
                  <a:pt x="76" y="79"/>
                </a:cubicBezTo>
                <a:close/>
                <a:moveTo>
                  <a:pt x="51" y="128"/>
                </a:moveTo>
                <a:cubicBezTo>
                  <a:pt x="52" y="128"/>
                  <a:pt x="52" y="130"/>
                  <a:pt x="52" y="131"/>
                </a:cubicBezTo>
                <a:cubicBezTo>
                  <a:pt x="51" y="131"/>
                  <a:pt x="51" y="131"/>
                  <a:pt x="50" y="131"/>
                </a:cubicBezTo>
                <a:cubicBezTo>
                  <a:pt x="49" y="130"/>
                  <a:pt x="49" y="130"/>
                  <a:pt x="48" y="130"/>
                </a:cubicBezTo>
                <a:cubicBezTo>
                  <a:pt x="48" y="127"/>
                  <a:pt x="50" y="125"/>
                  <a:pt x="51" y="126"/>
                </a:cubicBezTo>
                <a:cubicBezTo>
                  <a:pt x="51" y="127"/>
                  <a:pt x="51" y="128"/>
                  <a:pt x="51" y="128"/>
                </a:cubicBezTo>
                <a:close/>
                <a:moveTo>
                  <a:pt x="39" y="104"/>
                </a:moveTo>
                <a:cubicBezTo>
                  <a:pt x="39" y="103"/>
                  <a:pt x="40" y="104"/>
                  <a:pt x="41" y="104"/>
                </a:cubicBezTo>
                <a:cubicBezTo>
                  <a:pt x="41" y="104"/>
                  <a:pt x="41" y="104"/>
                  <a:pt x="41" y="104"/>
                </a:cubicBezTo>
                <a:cubicBezTo>
                  <a:pt x="41" y="103"/>
                  <a:pt x="41" y="103"/>
                  <a:pt x="41" y="103"/>
                </a:cubicBezTo>
                <a:cubicBezTo>
                  <a:pt x="41" y="103"/>
                  <a:pt x="41" y="103"/>
                  <a:pt x="42" y="103"/>
                </a:cubicBezTo>
                <a:cubicBezTo>
                  <a:pt x="42" y="102"/>
                  <a:pt x="42" y="102"/>
                  <a:pt x="42" y="101"/>
                </a:cubicBezTo>
                <a:cubicBezTo>
                  <a:pt x="42" y="100"/>
                  <a:pt x="42" y="100"/>
                  <a:pt x="42" y="100"/>
                </a:cubicBezTo>
                <a:cubicBezTo>
                  <a:pt x="43" y="99"/>
                  <a:pt x="44" y="98"/>
                  <a:pt x="45" y="96"/>
                </a:cubicBezTo>
                <a:cubicBezTo>
                  <a:pt x="46" y="97"/>
                  <a:pt x="46" y="97"/>
                  <a:pt x="46" y="97"/>
                </a:cubicBezTo>
                <a:cubicBezTo>
                  <a:pt x="46" y="98"/>
                  <a:pt x="47" y="98"/>
                  <a:pt x="47" y="100"/>
                </a:cubicBezTo>
                <a:cubicBezTo>
                  <a:pt x="47" y="100"/>
                  <a:pt x="47" y="100"/>
                  <a:pt x="47" y="100"/>
                </a:cubicBezTo>
                <a:cubicBezTo>
                  <a:pt x="47" y="101"/>
                  <a:pt x="48" y="102"/>
                  <a:pt x="49" y="103"/>
                </a:cubicBezTo>
                <a:cubicBezTo>
                  <a:pt x="49" y="103"/>
                  <a:pt x="50" y="104"/>
                  <a:pt x="50" y="104"/>
                </a:cubicBezTo>
                <a:cubicBezTo>
                  <a:pt x="49" y="105"/>
                  <a:pt x="49" y="106"/>
                  <a:pt x="49" y="106"/>
                </a:cubicBezTo>
                <a:cubicBezTo>
                  <a:pt x="48" y="106"/>
                  <a:pt x="47" y="104"/>
                  <a:pt x="46" y="105"/>
                </a:cubicBezTo>
                <a:cubicBezTo>
                  <a:pt x="46" y="105"/>
                  <a:pt x="46" y="106"/>
                  <a:pt x="46" y="106"/>
                </a:cubicBezTo>
                <a:cubicBezTo>
                  <a:pt x="47" y="107"/>
                  <a:pt x="48" y="108"/>
                  <a:pt x="47" y="109"/>
                </a:cubicBezTo>
                <a:cubicBezTo>
                  <a:pt x="46" y="109"/>
                  <a:pt x="46" y="108"/>
                  <a:pt x="45" y="108"/>
                </a:cubicBezTo>
                <a:cubicBezTo>
                  <a:pt x="45" y="109"/>
                  <a:pt x="46" y="109"/>
                  <a:pt x="46" y="111"/>
                </a:cubicBezTo>
                <a:cubicBezTo>
                  <a:pt x="44" y="111"/>
                  <a:pt x="44" y="108"/>
                  <a:pt x="42" y="108"/>
                </a:cubicBezTo>
                <a:cubicBezTo>
                  <a:pt x="42" y="107"/>
                  <a:pt x="41" y="107"/>
                  <a:pt x="41" y="106"/>
                </a:cubicBezTo>
                <a:cubicBezTo>
                  <a:pt x="40" y="106"/>
                  <a:pt x="38" y="106"/>
                  <a:pt x="39" y="104"/>
                </a:cubicBezTo>
                <a:close/>
                <a:moveTo>
                  <a:pt x="37" y="108"/>
                </a:moveTo>
                <a:cubicBezTo>
                  <a:pt x="37" y="108"/>
                  <a:pt x="37" y="108"/>
                  <a:pt x="37" y="108"/>
                </a:cubicBezTo>
                <a:cubicBezTo>
                  <a:pt x="37" y="108"/>
                  <a:pt x="37" y="109"/>
                  <a:pt x="37" y="110"/>
                </a:cubicBezTo>
                <a:cubicBezTo>
                  <a:pt x="36" y="109"/>
                  <a:pt x="37" y="109"/>
                  <a:pt x="37" y="108"/>
                </a:cubicBezTo>
                <a:close/>
                <a:moveTo>
                  <a:pt x="24" y="135"/>
                </a:moveTo>
                <a:cubicBezTo>
                  <a:pt x="25" y="128"/>
                  <a:pt x="28" y="121"/>
                  <a:pt x="31" y="114"/>
                </a:cubicBezTo>
                <a:cubicBezTo>
                  <a:pt x="32" y="115"/>
                  <a:pt x="33" y="116"/>
                  <a:pt x="33" y="117"/>
                </a:cubicBezTo>
                <a:cubicBezTo>
                  <a:pt x="33" y="118"/>
                  <a:pt x="33" y="121"/>
                  <a:pt x="34" y="121"/>
                </a:cubicBezTo>
                <a:cubicBezTo>
                  <a:pt x="35" y="122"/>
                  <a:pt x="35" y="120"/>
                  <a:pt x="35" y="120"/>
                </a:cubicBezTo>
                <a:cubicBezTo>
                  <a:pt x="35" y="118"/>
                  <a:pt x="36" y="117"/>
                  <a:pt x="37" y="116"/>
                </a:cubicBezTo>
                <a:cubicBezTo>
                  <a:pt x="37" y="113"/>
                  <a:pt x="38" y="113"/>
                  <a:pt x="38" y="110"/>
                </a:cubicBezTo>
                <a:cubicBezTo>
                  <a:pt x="37" y="109"/>
                  <a:pt x="37" y="109"/>
                  <a:pt x="38" y="108"/>
                </a:cubicBezTo>
                <a:cubicBezTo>
                  <a:pt x="39" y="108"/>
                  <a:pt x="40" y="109"/>
                  <a:pt x="41" y="109"/>
                </a:cubicBezTo>
                <a:cubicBezTo>
                  <a:pt x="41" y="109"/>
                  <a:pt x="41" y="109"/>
                  <a:pt x="41" y="109"/>
                </a:cubicBezTo>
                <a:cubicBezTo>
                  <a:pt x="42" y="110"/>
                  <a:pt x="43" y="110"/>
                  <a:pt x="43" y="111"/>
                </a:cubicBezTo>
                <a:cubicBezTo>
                  <a:pt x="44" y="112"/>
                  <a:pt x="43" y="114"/>
                  <a:pt x="44" y="115"/>
                </a:cubicBezTo>
                <a:cubicBezTo>
                  <a:pt x="45" y="115"/>
                  <a:pt x="45" y="114"/>
                  <a:pt x="46" y="113"/>
                </a:cubicBezTo>
                <a:cubicBezTo>
                  <a:pt x="48" y="113"/>
                  <a:pt x="48" y="116"/>
                  <a:pt x="48" y="118"/>
                </a:cubicBezTo>
                <a:cubicBezTo>
                  <a:pt x="48" y="119"/>
                  <a:pt x="49" y="120"/>
                  <a:pt x="49" y="121"/>
                </a:cubicBezTo>
                <a:cubicBezTo>
                  <a:pt x="49" y="121"/>
                  <a:pt x="50" y="121"/>
                  <a:pt x="50" y="121"/>
                </a:cubicBezTo>
                <a:cubicBezTo>
                  <a:pt x="50" y="121"/>
                  <a:pt x="49" y="121"/>
                  <a:pt x="49" y="122"/>
                </a:cubicBezTo>
                <a:cubicBezTo>
                  <a:pt x="50" y="122"/>
                  <a:pt x="50" y="122"/>
                  <a:pt x="51" y="122"/>
                </a:cubicBezTo>
                <a:cubicBezTo>
                  <a:pt x="51" y="123"/>
                  <a:pt x="51" y="124"/>
                  <a:pt x="51" y="124"/>
                </a:cubicBezTo>
                <a:cubicBezTo>
                  <a:pt x="50" y="125"/>
                  <a:pt x="49" y="125"/>
                  <a:pt x="49" y="125"/>
                </a:cubicBezTo>
                <a:cubicBezTo>
                  <a:pt x="48" y="126"/>
                  <a:pt x="48" y="126"/>
                  <a:pt x="47" y="126"/>
                </a:cubicBezTo>
                <a:cubicBezTo>
                  <a:pt x="46" y="127"/>
                  <a:pt x="45" y="125"/>
                  <a:pt x="43" y="126"/>
                </a:cubicBezTo>
                <a:cubicBezTo>
                  <a:pt x="42" y="126"/>
                  <a:pt x="42" y="127"/>
                  <a:pt x="41" y="127"/>
                </a:cubicBezTo>
                <a:cubicBezTo>
                  <a:pt x="42" y="127"/>
                  <a:pt x="44" y="126"/>
                  <a:pt x="45" y="127"/>
                </a:cubicBezTo>
                <a:cubicBezTo>
                  <a:pt x="45" y="128"/>
                  <a:pt x="44" y="128"/>
                  <a:pt x="44" y="129"/>
                </a:cubicBezTo>
                <a:cubicBezTo>
                  <a:pt x="44" y="129"/>
                  <a:pt x="44" y="131"/>
                  <a:pt x="43" y="131"/>
                </a:cubicBezTo>
                <a:cubicBezTo>
                  <a:pt x="41" y="131"/>
                  <a:pt x="41" y="133"/>
                  <a:pt x="39" y="133"/>
                </a:cubicBezTo>
                <a:cubicBezTo>
                  <a:pt x="39" y="133"/>
                  <a:pt x="39" y="134"/>
                  <a:pt x="39" y="134"/>
                </a:cubicBezTo>
                <a:cubicBezTo>
                  <a:pt x="38" y="135"/>
                  <a:pt x="36" y="135"/>
                  <a:pt x="36" y="137"/>
                </a:cubicBezTo>
                <a:cubicBezTo>
                  <a:pt x="36" y="137"/>
                  <a:pt x="35" y="137"/>
                  <a:pt x="35" y="138"/>
                </a:cubicBezTo>
                <a:cubicBezTo>
                  <a:pt x="35" y="138"/>
                  <a:pt x="35" y="137"/>
                  <a:pt x="35" y="137"/>
                </a:cubicBezTo>
                <a:cubicBezTo>
                  <a:pt x="35" y="140"/>
                  <a:pt x="33" y="142"/>
                  <a:pt x="31" y="142"/>
                </a:cubicBezTo>
                <a:cubicBezTo>
                  <a:pt x="31" y="143"/>
                  <a:pt x="30" y="143"/>
                  <a:pt x="30" y="144"/>
                </a:cubicBezTo>
                <a:cubicBezTo>
                  <a:pt x="30" y="146"/>
                  <a:pt x="31" y="148"/>
                  <a:pt x="30" y="149"/>
                </a:cubicBezTo>
                <a:cubicBezTo>
                  <a:pt x="29" y="148"/>
                  <a:pt x="28" y="147"/>
                  <a:pt x="28" y="145"/>
                </a:cubicBezTo>
                <a:cubicBezTo>
                  <a:pt x="28" y="145"/>
                  <a:pt x="28" y="145"/>
                  <a:pt x="28" y="144"/>
                </a:cubicBezTo>
                <a:cubicBezTo>
                  <a:pt x="27" y="145"/>
                  <a:pt x="26" y="143"/>
                  <a:pt x="25" y="144"/>
                </a:cubicBezTo>
                <a:cubicBezTo>
                  <a:pt x="25" y="144"/>
                  <a:pt x="25" y="144"/>
                  <a:pt x="24" y="144"/>
                </a:cubicBezTo>
                <a:cubicBezTo>
                  <a:pt x="24" y="144"/>
                  <a:pt x="23" y="144"/>
                  <a:pt x="22" y="144"/>
                </a:cubicBezTo>
                <a:cubicBezTo>
                  <a:pt x="23" y="141"/>
                  <a:pt x="23" y="138"/>
                  <a:pt x="24" y="135"/>
                </a:cubicBezTo>
                <a:close/>
                <a:moveTo>
                  <a:pt x="47" y="130"/>
                </a:moveTo>
                <a:cubicBezTo>
                  <a:pt x="47" y="131"/>
                  <a:pt x="47" y="131"/>
                  <a:pt x="47" y="132"/>
                </a:cubicBezTo>
                <a:cubicBezTo>
                  <a:pt x="46" y="132"/>
                  <a:pt x="44" y="133"/>
                  <a:pt x="44" y="131"/>
                </a:cubicBezTo>
                <a:cubicBezTo>
                  <a:pt x="45" y="131"/>
                  <a:pt x="46" y="131"/>
                  <a:pt x="47" y="130"/>
                </a:cubicBezTo>
                <a:cubicBezTo>
                  <a:pt x="47" y="130"/>
                  <a:pt x="47" y="130"/>
                  <a:pt x="47" y="130"/>
                </a:cubicBezTo>
                <a:close/>
                <a:moveTo>
                  <a:pt x="37" y="156"/>
                </a:moveTo>
                <a:cubicBezTo>
                  <a:pt x="36" y="157"/>
                  <a:pt x="36" y="156"/>
                  <a:pt x="36" y="156"/>
                </a:cubicBezTo>
                <a:cubicBezTo>
                  <a:pt x="36" y="157"/>
                  <a:pt x="36" y="157"/>
                  <a:pt x="36" y="157"/>
                </a:cubicBezTo>
                <a:cubicBezTo>
                  <a:pt x="35" y="157"/>
                  <a:pt x="34" y="157"/>
                  <a:pt x="34" y="156"/>
                </a:cubicBezTo>
                <a:cubicBezTo>
                  <a:pt x="34" y="155"/>
                  <a:pt x="36" y="156"/>
                  <a:pt x="37" y="156"/>
                </a:cubicBezTo>
                <a:close/>
                <a:moveTo>
                  <a:pt x="34" y="154"/>
                </a:moveTo>
                <a:cubicBezTo>
                  <a:pt x="33" y="155"/>
                  <a:pt x="32" y="155"/>
                  <a:pt x="31" y="155"/>
                </a:cubicBezTo>
                <a:cubicBezTo>
                  <a:pt x="31" y="153"/>
                  <a:pt x="28" y="153"/>
                  <a:pt x="27" y="151"/>
                </a:cubicBezTo>
                <a:cubicBezTo>
                  <a:pt x="28" y="150"/>
                  <a:pt x="29" y="151"/>
                  <a:pt x="30" y="151"/>
                </a:cubicBezTo>
                <a:cubicBezTo>
                  <a:pt x="31" y="152"/>
                  <a:pt x="33" y="153"/>
                  <a:pt x="34" y="154"/>
                </a:cubicBezTo>
                <a:close/>
                <a:moveTo>
                  <a:pt x="25" y="152"/>
                </a:moveTo>
                <a:cubicBezTo>
                  <a:pt x="25" y="153"/>
                  <a:pt x="24" y="154"/>
                  <a:pt x="24" y="155"/>
                </a:cubicBezTo>
                <a:cubicBezTo>
                  <a:pt x="24" y="156"/>
                  <a:pt x="25" y="156"/>
                  <a:pt x="26" y="157"/>
                </a:cubicBezTo>
                <a:cubicBezTo>
                  <a:pt x="26" y="157"/>
                  <a:pt x="26" y="158"/>
                  <a:pt x="27" y="158"/>
                </a:cubicBezTo>
                <a:cubicBezTo>
                  <a:pt x="27" y="159"/>
                  <a:pt x="26" y="161"/>
                  <a:pt x="26" y="161"/>
                </a:cubicBezTo>
                <a:cubicBezTo>
                  <a:pt x="26" y="163"/>
                  <a:pt x="28" y="163"/>
                  <a:pt x="29" y="163"/>
                </a:cubicBezTo>
                <a:cubicBezTo>
                  <a:pt x="30" y="164"/>
                  <a:pt x="30" y="164"/>
                  <a:pt x="30" y="164"/>
                </a:cubicBezTo>
                <a:cubicBezTo>
                  <a:pt x="30" y="164"/>
                  <a:pt x="31" y="164"/>
                  <a:pt x="32" y="164"/>
                </a:cubicBezTo>
                <a:cubicBezTo>
                  <a:pt x="33" y="164"/>
                  <a:pt x="33" y="162"/>
                  <a:pt x="34" y="162"/>
                </a:cubicBezTo>
                <a:cubicBezTo>
                  <a:pt x="34" y="163"/>
                  <a:pt x="34" y="164"/>
                  <a:pt x="34" y="164"/>
                </a:cubicBezTo>
                <a:cubicBezTo>
                  <a:pt x="34" y="164"/>
                  <a:pt x="35" y="163"/>
                  <a:pt x="35" y="163"/>
                </a:cubicBezTo>
                <a:cubicBezTo>
                  <a:pt x="36" y="163"/>
                  <a:pt x="36" y="164"/>
                  <a:pt x="36" y="164"/>
                </a:cubicBezTo>
                <a:cubicBezTo>
                  <a:pt x="36" y="164"/>
                  <a:pt x="37" y="164"/>
                  <a:pt x="37" y="164"/>
                </a:cubicBezTo>
                <a:cubicBezTo>
                  <a:pt x="38" y="165"/>
                  <a:pt x="38" y="166"/>
                  <a:pt x="39" y="165"/>
                </a:cubicBezTo>
                <a:cubicBezTo>
                  <a:pt x="40" y="166"/>
                  <a:pt x="41" y="166"/>
                  <a:pt x="41" y="167"/>
                </a:cubicBezTo>
                <a:cubicBezTo>
                  <a:pt x="42" y="167"/>
                  <a:pt x="42" y="168"/>
                  <a:pt x="42" y="168"/>
                </a:cubicBezTo>
                <a:cubicBezTo>
                  <a:pt x="42" y="168"/>
                  <a:pt x="43" y="169"/>
                  <a:pt x="43" y="169"/>
                </a:cubicBezTo>
                <a:cubicBezTo>
                  <a:pt x="44" y="170"/>
                  <a:pt x="45" y="172"/>
                  <a:pt x="47" y="173"/>
                </a:cubicBezTo>
                <a:cubicBezTo>
                  <a:pt x="47" y="174"/>
                  <a:pt x="48" y="174"/>
                  <a:pt x="48" y="175"/>
                </a:cubicBezTo>
                <a:cubicBezTo>
                  <a:pt x="47" y="176"/>
                  <a:pt x="47" y="176"/>
                  <a:pt x="46" y="177"/>
                </a:cubicBezTo>
                <a:cubicBezTo>
                  <a:pt x="47" y="177"/>
                  <a:pt x="47" y="177"/>
                  <a:pt x="48" y="177"/>
                </a:cubicBezTo>
                <a:cubicBezTo>
                  <a:pt x="49" y="178"/>
                  <a:pt x="50" y="179"/>
                  <a:pt x="51" y="180"/>
                </a:cubicBezTo>
                <a:cubicBezTo>
                  <a:pt x="52" y="180"/>
                  <a:pt x="53" y="181"/>
                  <a:pt x="54" y="182"/>
                </a:cubicBezTo>
                <a:cubicBezTo>
                  <a:pt x="55" y="182"/>
                  <a:pt x="55" y="183"/>
                  <a:pt x="56" y="184"/>
                </a:cubicBezTo>
                <a:cubicBezTo>
                  <a:pt x="56" y="185"/>
                  <a:pt x="57" y="185"/>
                  <a:pt x="57" y="185"/>
                </a:cubicBezTo>
                <a:cubicBezTo>
                  <a:pt x="56" y="186"/>
                  <a:pt x="56" y="188"/>
                  <a:pt x="55" y="188"/>
                </a:cubicBezTo>
                <a:cubicBezTo>
                  <a:pt x="54" y="189"/>
                  <a:pt x="54" y="189"/>
                  <a:pt x="54" y="190"/>
                </a:cubicBezTo>
                <a:cubicBezTo>
                  <a:pt x="54" y="190"/>
                  <a:pt x="53" y="190"/>
                  <a:pt x="53" y="190"/>
                </a:cubicBezTo>
                <a:cubicBezTo>
                  <a:pt x="53" y="191"/>
                  <a:pt x="53" y="192"/>
                  <a:pt x="53" y="193"/>
                </a:cubicBezTo>
                <a:cubicBezTo>
                  <a:pt x="52" y="194"/>
                  <a:pt x="51" y="196"/>
                  <a:pt x="50" y="198"/>
                </a:cubicBezTo>
                <a:cubicBezTo>
                  <a:pt x="49" y="198"/>
                  <a:pt x="48" y="199"/>
                  <a:pt x="46" y="199"/>
                </a:cubicBezTo>
                <a:cubicBezTo>
                  <a:pt x="46" y="200"/>
                  <a:pt x="45" y="200"/>
                  <a:pt x="44" y="201"/>
                </a:cubicBezTo>
                <a:cubicBezTo>
                  <a:pt x="44" y="202"/>
                  <a:pt x="44" y="202"/>
                  <a:pt x="44" y="203"/>
                </a:cubicBezTo>
                <a:cubicBezTo>
                  <a:pt x="36" y="195"/>
                  <a:pt x="30" y="185"/>
                  <a:pt x="26" y="174"/>
                </a:cubicBezTo>
                <a:cubicBezTo>
                  <a:pt x="26" y="174"/>
                  <a:pt x="26" y="174"/>
                  <a:pt x="26" y="174"/>
                </a:cubicBezTo>
                <a:cubicBezTo>
                  <a:pt x="27" y="173"/>
                  <a:pt x="26" y="172"/>
                  <a:pt x="27" y="172"/>
                </a:cubicBezTo>
                <a:cubicBezTo>
                  <a:pt x="27" y="171"/>
                  <a:pt x="27" y="172"/>
                  <a:pt x="27" y="171"/>
                </a:cubicBezTo>
                <a:cubicBezTo>
                  <a:pt x="27" y="171"/>
                  <a:pt x="29" y="169"/>
                  <a:pt x="29" y="169"/>
                </a:cubicBezTo>
                <a:cubicBezTo>
                  <a:pt x="29" y="167"/>
                  <a:pt x="29" y="166"/>
                  <a:pt x="28" y="165"/>
                </a:cubicBezTo>
                <a:cubicBezTo>
                  <a:pt x="27" y="166"/>
                  <a:pt x="26" y="164"/>
                  <a:pt x="25" y="163"/>
                </a:cubicBezTo>
                <a:cubicBezTo>
                  <a:pt x="25" y="162"/>
                  <a:pt x="24" y="162"/>
                  <a:pt x="24" y="162"/>
                </a:cubicBezTo>
                <a:cubicBezTo>
                  <a:pt x="24" y="161"/>
                  <a:pt x="24" y="160"/>
                  <a:pt x="23" y="159"/>
                </a:cubicBezTo>
                <a:cubicBezTo>
                  <a:pt x="23" y="159"/>
                  <a:pt x="23" y="159"/>
                  <a:pt x="23" y="159"/>
                </a:cubicBezTo>
                <a:cubicBezTo>
                  <a:pt x="22" y="157"/>
                  <a:pt x="22" y="154"/>
                  <a:pt x="22" y="152"/>
                </a:cubicBezTo>
                <a:cubicBezTo>
                  <a:pt x="23" y="151"/>
                  <a:pt x="24" y="150"/>
                  <a:pt x="25" y="152"/>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8"/>
          <p:cNvSpPr>
            <a:spLocks noEditPoints="1"/>
          </p:cNvSpPr>
          <p:nvPr/>
        </p:nvSpPr>
        <p:spPr bwMode="auto">
          <a:xfrm>
            <a:off x="7238889" y="2100077"/>
            <a:ext cx="1277290" cy="1202155"/>
          </a:xfrm>
          <a:custGeom>
            <a:avLst/>
            <a:gdLst>
              <a:gd name="T0" fmla="*/ 246 w 327"/>
              <a:gd name="T1" fmla="*/ 11 h 307"/>
              <a:gd name="T2" fmla="*/ 246 w 327"/>
              <a:gd name="T3" fmla="*/ 307 h 307"/>
              <a:gd name="T4" fmla="*/ 327 w 327"/>
              <a:gd name="T5" fmla="*/ 307 h 307"/>
              <a:gd name="T6" fmla="*/ 327 w 327"/>
              <a:gd name="T7" fmla="*/ 11 h 307"/>
              <a:gd name="T8" fmla="*/ 246 w 327"/>
              <a:gd name="T9" fmla="*/ 11 h 307"/>
              <a:gd name="T10" fmla="*/ 261 w 327"/>
              <a:gd name="T11" fmla="*/ 30 h 307"/>
              <a:gd name="T12" fmla="*/ 312 w 327"/>
              <a:gd name="T13" fmla="*/ 30 h 307"/>
              <a:gd name="T14" fmla="*/ 312 w 327"/>
              <a:gd name="T15" fmla="*/ 49 h 307"/>
              <a:gd name="T16" fmla="*/ 261 w 327"/>
              <a:gd name="T17" fmla="*/ 49 h 307"/>
              <a:gd name="T18" fmla="*/ 261 w 327"/>
              <a:gd name="T19" fmla="*/ 30 h 307"/>
              <a:gd name="T20" fmla="*/ 312 w 327"/>
              <a:gd name="T21" fmla="*/ 283 h 307"/>
              <a:gd name="T22" fmla="*/ 261 w 327"/>
              <a:gd name="T23" fmla="*/ 283 h 307"/>
              <a:gd name="T24" fmla="*/ 261 w 327"/>
              <a:gd name="T25" fmla="*/ 265 h 307"/>
              <a:gd name="T26" fmla="*/ 312 w 327"/>
              <a:gd name="T27" fmla="*/ 265 h 307"/>
              <a:gd name="T28" fmla="*/ 312 w 327"/>
              <a:gd name="T29" fmla="*/ 283 h 307"/>
              <a:gd name="T30" fmla="*/ 286 w 327"/>
              <a:gd name="T31" fmla="*/ 236 h 307"/>
              <a:gd name="T32" fmla="*/ 260 w 327"/>
              <a:gd name="T33" fmla="*/ 209 h 307"/>
              <a:gd name="T34" fmla="*/ 286 w 327"/>
              <a:gd name="T35" fmla="*/ 182 h 307"/>
              <a:gd name="T36" fmla="*/ 313 w 327"/>
              <a:gd name="T37" fmla="*/ 209 h 307"/>
              <a:gd name="T38" fmla="*/ 286 w 327"/>
              <a:gd name="T39" fmla="*/ 236 h 307"/>
              <a:gd name="T40" fmla="*/ 150 w 327"/>
              <a:gd name="T41" fmla="*/ 307 h 307"/>
              <a:gd name="T42" fmla="*/ 224 w 327"/>
              <a:gd name="T43" fmla="*/ 307 h 307"/>
              <a:gd name="T44" fmla="*/ 224 w 327"/>
              <a:gd name="T45" fmla="*/ 58 h 307"/>
              <a:gd name="T46" fmla="*/ 150 w 327"/>
              <a:gd name="T47" fmla="*/ 58 h 307"/>
              <a:gd name="T48" fmla="*/ 150 w 327"/>
              <a:gd name="T49" fmla="*/ 307 h 307"/>
              <a:gd name="T50" fmla="*/ 166 w 327"/>
              <a:gd name="T51" fmla="*/ 78 h 307"/>
              <a:gd name="T52" fmla="*/ 208 w 327"/>
              <a:gd name="T53" fmla="*/ 78 h 307"/>
              <a:gd name="T54" fmla="*/ 208 w 327"/>
              <a:gd name="T55" fmla="*/ 96 h 307"/>
              <a:gd name="T56" fmla="*/ 166 w 327"/>
              <a:gd name="T57" fmla="*/ 96 h 307"/>
              <a:gd name="T58" fmla="*/ 166 w 327"/>
              <a:gd name="T59" fmla="*/ 78 h 307"/>
              <a:gd name="T60" fmla="*/ 166 w 327"/>
              <a:gd name="T61" fmla="*/ 265 h 307"/>
              <a:gd name="T62" fmla="*/ 208 w 327"/>
              <a:gd name="T63" fmla="*/ 265 h 307"/>
              <a:gd name="T64" fmla="*/ 208 w 327"/>
              <a:gd name="T65" fmla="*/ 283 h 307"/>
              <a:gd name="T66" fmla="*/ 166 w 327"/>
              <a:gd name="T67" fmla="*/ 283 h 307"/>
              <a:gd name="T68" fmla="*/ 166 w 327"/>
              <a:gd name="T69" fmla="*/ 265 h 307"/>
              <a:gd name="T70" fmla="*/ 286 w 327"/>
              <a:gd name="T71" fmla="*/ 197 h 307"/>
              <a:gd name="T72" fmla="*/ 275 w 327"/>
              <a:gd name="T73" fmla="*/ 209 h 307"/>
              <a:gd name="T74" fmla="*/ 286 w 327"/>
              <a:gd name="T75" fmla="*/ 220 h 307"/>
              <a:gd name="T76" fmla="*/ 298 w 327"/>
              <a:gd name="T77" fmla="*/ 209 h 307"/>
              <a:gd name="T78" fmla="*/ 286 w 327"/>
              <a:gd name="T79" fmla="*/ 197 h 307"/>
              <a:gd name="T80" fmla="*/ 74 w 327"/>
              <a:gd name="T81" fmla="*/ 0 h 307"/>
              <a:gd name="T82" fmla="*/ 0 w 327"/>
              <a:gd name="T83" fmla="*/ 287 h 307"/>
              <a:gd name="T84" fmla="*/ 79 w 327"/>
              <a:gd name="T85" fmla="*/ 307 h 307"/>
              <a:gd name="T86" fmla="*/ 153 w 327"/>
              <a:gd name="T87" fmla="*/ 20 h 307"/>
              <a:gd name="T88" fmla="*/ 74 w 327"/>
              <a:gd name="T89" fmla="*/ 0 h 307"/>
              <a:gd name="T90" fmla="*/ 71 w 327"/>
              <a:gd name="T91" fmla="*/ 280 h 307"/>
              <a:gd name="T92" fmla="*/ 21 w 327"/>
              <a:gd name="T93" fmla="*/ 267 h 307"/>
              <a:gd name="T94" fmla="*/ 26 w 327"/>
              <a:gd name="T95" fmla="*/ 249 h 307"/>
              <a:gd name="T96" fmla="*/ 75 w 327"/>
              <a:gd name="T97" fmla="*/ 262 h 307"/>
              <a:gd name="T98" fmla="*/ 71 w 327"/>
              <a:gd name="T99" fmla="*/ 280 h 307"/>
              <a:gd name="T100" fmla="*/ 80 w 327"/>
              <a:gd name="T101" fmla="*/ 40 h 307"/>
              <a:gd name="T102" fmla="*/ 84 w 327"/>
              <a:gd name="T103" fmla="*/ 23 h 307"/>
              <a:gd name="T104" fmla="*/ 133 w 327"/>
              <a:gd name="T105" fmla="*/ 35 h 307"/>
              <a:gd name="T106" fmla="*/ 129 w 327"/>
              <a:gd name="T107" fmla="*/ 53 h 307"/>
              <a:gd name="T108" fmla="*/ 80 w 327"/>
              <a:gd name="T109" fmla="*/ 4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27" h="307">
                <a:moveTo>
                  <a:pt x="246" y="11"/>
                </a:moveTo>
                <a:cubicBezTo>
                  <a:pt x="246" y="307"/>
                  <a:pt x="246" y="307"/>
                  <a:pt x="246" y="307"/>
                </a:cubicBezTo>
                <a:cubicBezTo>
                  <a:pt x="327" y="307"/>
                  <a:pt x="327" y="307"/>
                  <a:pt x="327" y="307"/>
                </a:cubicBezTo>
                <a:cubicBezTo>
                  <a:pt x="327" y="11"/>
                  <a:pt x="327" y="11"/>
                  <a:pt x="327" y="11"/>
                </a:cubicBezTo>
                <a:lnTo>
                  <a:pt x="246" y="11"/>
                </a:lnTo>
                <a:close/>
                <a:moveTo>
                  <a:pt x="261" y="30"/>
                </a:moveTo>
                <a:cubicBezTo>
                  <a:pt x="312" y="30"/>
                  <a:pt x="312" y="30"/>
                  <a:pt x="312" y="30"/>
                </a:cubicBezTo>
                <a:cubicBezTo>
                  <a:pt x="312" y="49"/>
                  <a:pt x="312" y="49"/>
                  <a:pt x="312" y="49"/>
                </a:cubicBezTo>
                <a:cubicBezTo>
                  <a:pt x="261" y="49"/>
                  <a:pt x="261" y="49"/>
                  <a:pt x="261" y="49"/>
                </a:cubicBezTo>
                <a:lnTo>
                  <a:pt x="261" y="30"/>
                </a:lnTo>
                <a:close/>
                <a:moveTo>
                  <a:pt x="312" y="283"/>
                </a:moveTo>
                <a:cubicBezTo>
                  <a:pt x="261" y="283"/>
                  <a:pt x="261" y="283"/>
                  <a:pt x="261" y="283"/>
                </a:cubicBezTo>
                <a:cubicBezTo>
                  <a:pt x="261" y="265"/>
                  <a:pt x="261" y="265"/>
                  <a:pt x="261" y="265"/>
                </a:cubicBezTo>
                <a:cubicBezTo>
                  <a:pt x="312" y="265"/>
                  <a:pt x="312" y="265"/>
                  <a:pt x="312" y="265"/>
                </a:cubicBezTo>
                <a:lnTo>
                  <a:pt x="312" y="283"/>
                </a:lnTo>
                <a:close/>
                <a:moveTo>
                  <a:pt x="286" y="236"/>
                </a:moveTo>
                <a:cubicBezTo>
                  <a:pt x="272" y="236"/>
                  <a:pt x="260" y="224"/>
                  <a:pt x="260" y="209"/>
                </a:cubicBezTo>
                <a:cubicBezTo>
                  <a:pt x="260" y="194"/>
                  <a:pt x="272" y="182"/>
                  <a:pt x="286" y="182"/>
                </a:cubicBezTo>
                <a:cubicBezTo>
                  <a:pt x="301" y="182"/>
                  <a:pt x="313" y="194"/>
                  <a:pt x="313" y="209"/>
                </a:cubicBezTo>
                <a:cubicBezTo>
                  <a:pt x="313" y="224"/>
                  <a:pt x="301" y="236"/>
                  <a:pt x="286" y="236"/>
                </a:cubicBezTo>
                <a:close/>
                <a:moveTo>
                  <a:pt x="150" y="307"/>
                </a:moveTo>
                <a:cubicBezTo>
                  <a:pt x="224" y="307"/>
                  <a:pt x="224" y="307"/>
                  <a:pt x="224" y="307"/>
                </a:cubicBezTo>
                <a:cubicBezTo>
                  <a:pt x="224" y="58"/>
                  <a:pt x="224" y="58"/>
                  <a:pt x="224" y="58"/>
                </a:cubicBezTo>
                <a:cubicBezTo>
                  <a:pt x="150" y="58"/>
                  <a:pt x="150" y="58"/>
                  <a:pt x="150" y="58"/>
                </a:cubicBezTo>
                <a:lnTo>
                  <a:pt x="150" y="307"/>
                </a:lnTo>
                <a:close/>
                <a:moveTo>
                  <a:pt x="166" y="78"/>
                </a:moveTo>
                <a:cubicBezTo>
                  <a:pt x="208" y="78"/>
                  <a:pt x="208" y="78"/>
                  <a:pt x="208" y="78"/>
                </a:cubicBezTo>
                <a:cubicBezTo>
                  <a:pt x="208" y="96"/>
                  <a:pt x="208" y="96"/>
                  <a:pt x="208" y="96"/>
                </a:cubicBezTo>
                <a:cubicBezTo>
                  <a:pt x="166" y="96"/>
                  <a:pt x="166" y="96"/>
                  <a:pt x="166" y="96"/>
                </a:cubicBezTo>
                <a:lnTo>
                  <a:pt x="166" y="78"/>
                </a:lnTo>
                <a:close/>
                <a:moveTo>
                  <a:pt x="166" y="265"/>
                </a:moveTo>
                <a:cubicBezTo>
                  <a:pt x="208" y="265"/>
                  <a:pt x="208" y="265"/>
                  <a:pt x="208" y="265"/>
                </a:cubicBezTo>
                <a:cubicBezTo>
                  <a:pt x="208" y="283"/>
                  <a:pt x="208" y="283"/>
                  <a:pt x="208" y="283"/>
                </a:cubicBezTo>
                <a:cubicBezTo>
                  <a:pt x="166" y="283"/>
                  <a:pt x="166" y="283"/>
                  <a:pt x="166" y="283"/>
                </a:cubicBezTo>
                <a:lnTo>
                  <a:pt x="166" y="265"/>
                </a:lnTo>
                <a:close/>
                <a:moveTo>
                  <a:pt x="286" y="197"/>
                </a:moveTo>
                <a:cubicBezTo>
                  <a:pt x="280" y="197"/>
                  <a:pt x="275" y="202"/>
                  <a:pt x="275" y="209"/>
                </a:cubicBezTo>
                <a:cubicBezTo>
                  <a:pt x="275" y="215"/>
                  <a:pt x="280" y="220"/>
                  <a:pt x="286" y="220"/>
                </a:cubicBezTo>
                <a:cubicBezTo>
                  <a:pt x="293" y="220"/>
                  <a:pt x="298" y="215"/>
                  <a:pt x="298" y="209"/>
                </a:cubicBezTo>
                <a:cubicBezTo>
                  <a:pt x="298" y="202"/>
                  <a:pt x="293" y="197"/>
                  <a:pt x="286" y="197"/>
                </a:cubicBezTo>
                <a:close/>
                <a:moveTo>
                  <a:pt x="74" y="0"/>
                </a:moveTo>
                <a:cubicBezTo>
                  <a:pt x="0" y="287"/>
                  <a:pt x="0" y="287"/>
                  <a:pt x="0" y="287"/>
                </a:cubicBezTo>
                <a:cubicBezTo>
                  <a:pt x="79" y="307"/>
                  <a:pt x="79" y="307"/>
                  <a:pt x="79" y="307"/>
                </a:cubicBezTo>
                <a:cubicBezTo>
                  <a:pt x="153" y="20"/>
                  <a:pt x="153" y="20"/>
                  <a:pt x="153" y="20"/>
                </a:cubicBezTo>
                <a:lnTo>
                  <a:pt x="74" y="0"/>
                </a:lnTo>
                <a:close/>
                <a:moveTo>
                  <a:pt x="71" y="280"/>
                </a:moveTo>
                <a:cubicBezTo>
                  <a:pt x="21" y="267"/>
                  <a:pt x="21" y="267"/>
                  <a:pt x="21" y="267"/>
                </a:cubicBezTo>
                <a:cubicBezTo>
                  <a:pt x="26" y="249"/>
                  <a:pt x="26" y="249"/>
                  <a:pt x="26" y="249"/>
                </a:cubicBezTo>
                <a:cubicBezTo>
                  <a:pt x="75" y="262"/>
                  <a:pt x="75" y="262"/>
                  <a:pt x="75" y="262"/>
                </a:cubicBezTo>
                <a:lnTo>
                  <a:pt x="71" y="280"/>
                </a:lnTo>
                <a:close/>
                <a:moveTo>
                  <a:pt x="80" y="40"/>
                </a:moveTo>
                <a:cubicBezTo>
                  <a:pt x="84" y="23"/>
                  <a:pt x="84" y="23"/>
                  <a:pt x="84" y="23"/>
                </a:cubicBezTo>
                <a:cubicBezTo>
                  <a:pt x="133" y="35"/>
                  <a:pt x="133" y="35"/>
                  <a:pt x="133" y="35"/>
                </a:cubicBezTo>
                <a:cubicBezTo>
                  <a:pt x="129" y="53"/>
                  <a:pt x="129" y="53"/>
                  <a:pt x="129" y="53"/>
                </a:cubicBezTo>
                <a:lnTo>
                  <a:pt x="80" y="40"/>
                </a:ln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9"/>
          <p:cNvSpPr>
            <a:spLocks noEditPoints="1"/>
          </p:cNvSpPr>
          <p:nvPr/>
        </p:nvSpPr>
        <p:spPr bwMode="auto">
          <a:xfrm>
            <a:off x="5256294" y="4414667"/>
            <a:ext cx="1178568" cy="1121500"/>
          </a:xfrm>
          <a:custGeom>
            <a:avLst/>
            <a:gdLst>
              <a:gd name="T0" fmla="*/ 137 w 326"/>
              <a:gd name="T1" fmla="*/ 205 h 310"/>
              <a:gd name="T2" fmla="*/ 155 w 326"/>
              <a:gd name="T3" fmla="*/ 211 h 310"/>
              <a:gd name="T4" fmla="*/ 175 w 326"/>
              <a:gd name="T5" fmla="*/ 204 h 310"/>
              <a:gd name="T6" fmla="*/ 195 w 326"/>
              <a:gd name="T7" fmla="*/ 211 h 310"/>
              <a:gd name="T8" fmla="*/ 212 w 326"/>
              <a:gd name="T9" fmla="*/ 205 h 310"/>
              <a:gd name="T10" fmla="*/ 250 w 326"/>
              <a:gd name="T11" fmla="*/ 88 h 310"/>
              <a:gd name="T12" fmla="*/ 204 w 326"/>
              <a:gd name="T13" fmla="*/ 63 h 310"/>
              <a:gd name="T14" fmla="*/ 186 w 326"/>
              <a:gd name="T15" fmla="*/ 65 h 310"/>
              <a:gd name="T16" fmla="*/ 186 w 326"/>
              <a:gd name="T17" fmla="*/ 55 h 310"/>
              <a:gd name="T18" fmla="*/ 191 w 326"/>
              <a:gd name="T19" fmla="*/ 49 h 310"/>
              <a:gd name="T20" fmla="*/ 211 w 326"/>
              <a:gd name="T21" fmla="*/ 58 h 310"/>
              <a:gd name="T22" fmla="*/ 268 w 326"/>
              <a:gd name="T23" fmla="*/ 15 h 310"/>
              <a:gd name="T24" fmla="*/ 273 w 326"/>
              <a:gd name="T25" fmla="*/ 9 h 310"/>
              <a:gd name="T26" fmla="*/ 266 w 326"/>
              <a:gd name="T27" fmla="*/ 6 h 310"/>
              <a:gd name="T28" fmla="*/ 232 w 326"/>
              <a:gd name="T29" fmla="*/ 0 h 310"/>
              <a:gd name="T30" fmla="*/ 187 w 326"/>
              <a:gd name="T31" fmla="*/ 37 h 310"/>
              <a:gd name="T32" fmla="*/ 183 w 326"/>
              <a:gd name="T33" fmla="*/ 41 h 310"/>
              <a:gd name="T34" fmla="*/ 165 w 326"/>
              <a:gd name="T35" fmla="*/ 11 h 310"/>
              <a:gd name="T36" fmla="*/ 152 w 326"/>
              <a:gd name="T37" fmla="*/ 10 h 310"/>
              <a:gd name="T38" fmla="*/ 151 w 326"/>
              <a:gd name="T39" fmla="*/ 24 h 310"/>
              <a:gd name="T40" fmla="*/ 167 w 326"/>
              <a:gd name="T41" fmla="*/ 66 h 310"/>
              <a:gd name="T42" fmla="*/ 146 w 326"/>
              <a:gd name="T43" fmla="*/ 63 h 310"/>
              <a:gd name="T44" fmla="*/ 100 w 326"/>
              <a:gd name="T45" fmla="*/ 88 h 310"/>
              <a:gd name="T46" fmla="*/ 137 w 326"/>
              <a:gd name="T47" fmla="*/ 205 h 310"/>
              <a:gd name="T48" fmla="*/ 0 w 326"/>
              <a:gd name="T49" fmla="*/ 220 h 310"/>
              <a:gd name="T50" fmla="*/ 0 w 326"/>
              <a:gd name="T51" fmla="*/ 310 h 310"/>
              <a:gd name="T52" fmla="*/ 326 w 326"/>
              <a:gd name="T53" fmla="*/ 310 h 310"/>
              <a:gd name="T54" fmla="*/ 326 w 326"/>
              <a:gd name="T55" fmla="*/ 220 h 310"/>
              <a:gd name="T56" fmla="*/ 0 w 326"/>
              <a:gd name="T57" fmla="*/ 220 h 310"/>
              <a:gd name="T58" fmla="*/ 46 w 326"/>
              <a:gd name="T59" fmla="*/ 294 h 310"/>
              <a:gd name="T60" fmla="*/ 26 w 326"/>
              <a:gd name="T61" fmla="*/ 294 h 310"/>
              <a:gd name="T62" fmla="*/ 26 w 326"/>
              <a:gd name="T63" fmla="*/ 236 h 310"/>
              <a:gd name="T64" fmla="*/ 46 w 326"/>
              <a:gd name="T65" fmla="*/ 236 h 310"/>
              <a:gd name="T66" fmla="*/ 46 w 326"/>
              <a:gd name="T67" fmla="*/ 294 h 310"/>
              <a:gd name="T68" fmla="*/ 108 w 326"/>
              <a:gd name="T69" fmla="*/ 292 h 310"/>
              <a:gd name="T70" fmla="*/ 81 w 326"/>
              <a:gd name="T71" fmla="*/ 265 h 310"/>
              <a:gd name="T72" fmla="*/ 108 w 326"/>
              <a:gd name="T73" fmla="*/ 238 h 310"/>
              <a:gd name="T74" fmla="*/ 135 w 326"/>
              <a:gd name="T75" fmla="*/ 265 h 310"/>
              <a:gd name="T76" fmla="*/ 108 w 326"/>
              <a:gd name="T77" fmla="*/ 292 h 310"/>
              <a:gd name="T78" fmla="*/ 305 w 326"/>
              <a:gd name="T79" fmla="*/ 294 h 310"/>
              <a:gd name="T80" fmla="*/ 285 w 326"/>
              <a:gd name="T81" fmla="*/ 294 h 310"/>
              <a:gd name="T82" fmla="*/ 285 w 326"/>
              <a:gd name="T83" fmla="*/ 236 h 310"/>
              <a:gd name="T84" fmla="*/ 305 w 326"/>
              <a:gd name="T85" fmla="*/ 236 h 310"/>
              <a:gd name="T86" fmla="*/ 305 w 326"/>
              <a:gd name="T87" fmla="*/ 294 h 310"/>
              <a:gd name="T88" fmla="*/ 108 w 326"/>
              <a:gd name="T89" fmla="*/ 254 h 310"/>
              <a:gd name="T90" fmla="*/ 97 w 326"/>
              <a:gd name="T91" fmla="*/ 265 h 310"/>
              <a:gd name="T92" fmla="*/ 108 w 326"/>
              <a:gd name="T93" fmla="*/ 276 h 310"/>
              <a:gd name="T94" fmla="*/ 120 w 326"/>
              <a:gd name="T95" fmla="*/ 265 h 310"/>
              <a:gd name="T96" fmla="*/ 108 w 326"/>
              <a:gd name="T97" fmla="*/ 254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6" h="310">
                <a:moveTo>
                  <a:pt x="137" y="205"/>
                </a:moveTo>
                <a:cubicBezTo>
                  <a:pt x="143" y="209"/>
                  <a:pt x="149" y="211"/>
                  <a:pt x="155" y="211"/>
                </a:cubicBezTo>
                <a:cubicBezTo>
                  <a:pt x="163" y="211"/>
                  <a:pt x="170" y="208"/>
                  <a:pt x="175" y="204"/>
                </a:cubicBezTo>
                <a:cubicBezTo>
                  <a:pt x="180" y="208"/>
                  <a:pt x="187" y="211"/>
                  <a:pt x="195" y="211"/>
                </a:cubicBezTo>
                <a:cubicBezTo>
                  <a:pt x="201" y="211"/>
                  <a:pt x="207" y="209"/>
                  <a:pt x="212" y="205"/>
                </a:cubicBezTo>
                <a:cubicBezTo>
                  <a:pt x="250" y="175"/>
                  <a:pt x="267" y="124"/>
                  <a:pt x="250" y="88"/>
                </a:cubicBezTo>
                <a:cubicBezTo>
                  <a:pt x="242" y="72"/>
                  <a:pt x="226" y="63"/>
                  <a:pt x="204" y="63"/>
                </a:cubicBezTo>
                <a:cubicBezTo>
                  <a:pt x="198" y="63"/>
                  <a:pt x="192" y="64"/>
                  <a:pt x="186" y="65"/>
                </a:cubicBezTo>
                <a:cubicBezTo>
                  <a:pt x="186" y="62"/>
                  <a:pt x="186" y="59"/>
                  <a:pt x="186" y="55"/>
                </a:cubicBezTo>
                <a:cubicBezTo>
                  <a:pt x="187" y="53"/>
                  <a:pt x="189" y="51"/>
                  <a:pt x="191" y="49"/>
                </a:cubicBezTo>
                <a:cubicBezTo>
                  <a:pt x="194" y="53"/>
                  <a:pt x="201" y="58"/>
                  <a:pt x="211" y="58"/>
                </a:cubicBezTo>
                <a:cubicBezTo>
                  <a:pt x="227" y="58"/>
                  <a:pt x="247" y="44"/>
                  <a:pt x="268" y="15"/>
                </a:cubicBezTo>
                <a:cubicBezTo>
                  <a:pt x="273" y="9"/>
                  <a:pt x="273" y="9"/>
                  <a:pt x="273" y="9"/>
                </a:cubicBezTo>
                <a:cubicBezTo>
                  <a:pt x="266" y="6"/>
                  <a:pt x="266" y="6"/>
                  <a:pt x="266" y="6"/>
                </a:cubicBezTo>
                <a:cubicBezTo>
                  <a:pt x="265" y="6"/>
                  <a:pt x="249" y="0"/>
                  <a:pt x="232" y="0"/>
                </a:cubicBezTo>
                <a:cubicBezTo>
                  <a:pt x="207" y="0"/>
                  <a:pt x="191" y="13"/>
                  <a:pt x="187" y="37"/>
                </a:cubicBezTo>
                <a:cubicBezTo>
                  <a:pt x="186" y="38"/>
                  <a:pt x="184" y="40"/>
                  <a:pt x="183" y="41"/>
                </a:cubicBezTo>
                <a:cubicBezTo>
                  <a:pt x="180" y="32"/>
                  <a:pt x="174" y="22"/>
                  <a:pt x="165" y="11"/>
                </a:cubicBezTo>
                <a:cubicBezTo>
                  <a:pt x="162" y="7"/>
                  <a:pt x="156" y="7"/>
                  <a:pt x="152" y="10"/>
                </a:cubicBezTo>
                <a:cubicBezTo>
                  <a:pt x="148" y="14"/>
                  <a:pt x="148" y="20"/>
                  <a:pt x="151" y="24"/>
                </a:cubicBezTo>
                <a:cubicBezTo>
                  <a:pt x="166" y="41"/>
                  <a:pt x="168" y="56"/>
                  <a:pt x="167" y="66"/>
                </a:cubicBezTo>
                <a:cubicBezTo>
                  <a:pt x="161" y="64"/>
                  <a:pt x="154" y="63"/>
                  <a:pt x="146" y="63"/>
                </a:cubicBezTo>
                <a:cubicBezTo>
                  <a:pt x="118" y="63"/>
                  <a:pt x="105" y="77"/>
                  <a:pt x="100" y="88"/>
                </a:cubicBezTo>
                <a:cubicBezTo>
                  <a:pt x="83" y="124"/>
                  <a:pt x="99" y="175"/>
                  <a:pt x="137" y="205"/>
                </a:cubicBezTo>
                <a:close/>
                <a:moveTo>
                  <a:pt x="0" y="220"/>
                </a:moveTo>
                <a:cubicBezTo>
                  <a:pt x="0" y="310"/>
                  <a:pt x="0" y="310"/>
                  <a:pt x="0" y="310"/>
                </a:cubicBezTo>
                <a:cubicBezTo>
                  <a:pt x="326" y="310"/>
                  <a:pt x="326" y="310"/>
                  <a:pt x="326" y="310"/>
                </a:cubicBezTo>
                <a:cubicBezTo>
                  <a:pt x="326" y="220"/>
                  <a:pt x="326" y="220"/>
                  <a:pt x="326" y="220"/>
                </a:cubicBezTo>
                <a:lnTo>
                  <a:pt x="0" y="220"/>
                </a:lnTo>
                <a:close/>
                <a:moveTo>
                  <a:pt x="46" y="294"/>
                </a:moveTo>
                <a:cubicBezTo>
                  <a:pt x="26" y="294"/>
                  <a:pt x="26" y="294"/>
                  <a:pt x="26" y="294"/>
                </a:cubicBezTo>
                <a:cubicBezTo>
                  <a:pt x="26" y="236"/>
                  <a:pt x="26" y="236"/>
                  <a:pt x="26" y="236"/>
                </a:cubicBezTo>
                <a:cubicBezTo>
                  <a:pt x="46" y="236"/>
                  <a:pt x="46" y="236"/>
                  <a:pt x="46" y="236"/>
                </a:cubicBezTo>
                <a:lnTo>
                  <a:pt x="46" y="294"/>
                </a:lnTo>
                <a:close/>
                <a:moveTo>
                  <a:pt x="108" y="292"/>
                </a:moveTo>
                <a:cubicBezTo>
                  <a:pt x="93" y="292"/>
                  <a:pt x="81" y="280"/>
                  <a:pt x="81" y="265"/>
                </a:cubicBezTo>
                <a:cubicBezTo>
                  <a:pt x="81" y="250"/>
                  <a:pt x="93" y="238"/>
                  <a:pt x="108" y="238"/>
                </a:cubicBezTo>
                <a:cubicBezTo>
                  <a:pt x="123" y="238"/>
                  <a:pt x="135" y="250"/>
                  <a:pt x="135" y="265"/>
                </a:cubicBezTo>
                <a:cubicBezTo>
                  <a:pt x="135" y="280"/>
                  <a:pt x="123" y="292"/>
                  <a:pt x="108" y="292"/>
                </a:cubicBezTo>
                <a:close/>
                <a:moveTo>
                  <a:pt x="305" y="294"/>
                </a:moveTo>
                <a:cubicBezTo>
                  <a:pt x="285" y="294"/>
                  <a:pt x="285" y="294"/>
                  <a:pt x="285" y="294"/>
                </a:cubicBezTo>
                <a:cubicBezTo>
                  <a:pt x="285" y="236"/>
                  <a:pt x="285" y="236"/>
                  <a:pt x="285" y="236"/>
                </a:cubicBezTo>
                <a:cubicBezTo>
                  <a:pt x="305" y="236"/>
                  <a:pt x="305" y="236"/>
                  <a:pt x="305" y="236"/>
                </a:cubicBezTo>
                <a:lnTo>
                  <a:pt x="305" y="294"/>
                </a:lnTo>
                <a:close/>
                <a:moveTo>
                  <a:pt x="108" y="254"/>
                </a:moveTo>
                <a:cubicBezTo>
                  <a:pt x="102" y="254"/>
                  <a:pt x="97" y="259"/>
                  <a:pt x="97" y="265"/>
                </a:cubicBezTo>
                <a:cubicBezTo>
                  <a:pt x="97" y="271"/>
                  <a:pt x="102" y="276"/>
                  <a:pt x="108" y="276"/>
                </a:cubicBezTo>
                <a:cubicBezTo>
                  <a:pt x="114" y="276"/>
                  <a:pt x="120" y="271"/>
                  <a:pt x="120" y="265"/>
                </a:cubicBezTo>
                <a:cubicBezTo>
                  <a:pt x="120" y="259"/>
                  <a:pt x="114" y="254"/>
                  <a:pt x="108" y="254"/>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15"/>
          <p:cNvSpPr>
            <a:spLocks noEditPoints="1"/>
          </p:cNvSpPr>
          <p:nvPr/>
        </p:nvSpPr>
        <p:spPr bwMode="auto">
          <a:xfrm>
            <a:off x="5244261" y="2031013"/>
            <a:ext cx="1286516" cy="1397877"/>
          </a:xfrm>
          <a:custGeom>
            <a:avLst/>
            <a:gdLst>
              <a:gd name="T0" fmla="*/ 37 w 301"/>
              <a:gd name="T1" fmla="*/ 70 h 327"/>
              <a:gd name="T2" fmla="*/ 25 w 301"/>
              <a:gd name="T3" fmla="*/ 92 h 327"/>
              <a:gd name="T4" fmla="*/ 57 w 301"/>
              <a:gd name="T5" fmla="*/ 96 h 327"/>
              <a:gd name="T6" fmla="*/ 40 w 301"/>
              <a:gd name="T7" fmla="*/ 199 h 327"/>
              <a:gd name="T8" fmla="*/ 20 w 301"/>
              <a:gd name="T9" fmla="*/ 225 h 327"/>
              <a:gd name="T10" fmla="*/ 53 w 301"/>
              <a:gd name="T11" fmla="*/ 221 h 327"/>
              <a:gd name="T12" fmla="*/ 40 w 301"/>
              <a:gd name="T13" fmla="*/ 199 h 327"/>
              <a:gd name="T14" fmla="*/ 276 w 301"/>
              <a:gd name="T15" fmla="*/ 92 h 327"/>
              <a:gd name="T16" fmla="*/ 264 w 301"/>
              <a:gd name="T17" fmla="*/ 70 h 327"/>
              <a:gd name="T18" fmla="*/ 244 w 301"/>
              <a:gd name="T19" fmla="*/ 96 h 327"/>
              <a:gd name="T20" fmla="*/ 43 w 301"/>
              <a:gd name="T21" fmla="*/ 150 h 327"/>
              <a:gd name="T22" fmla="*/ 13 w 301"/>
              <a:gd name="T23" fmla="*/ 138 h 327"/>
              <a:gd name="T24" fmla="*/ 13 w 301"/>
              <a:gd name="T25" fmla="*/ 163 h 327"/>
              <a:gd name="T26" fmla="*/ 43 w 301"/>
              <a:gd name="T27" fmla="*/ 150 h 327"/>
              <a:gd name="T28" fmla="*/ 163 w 301"/>
              <a:gd name="T29" fmla="*/ 30 h 327"/>
              <a:gd name="T30" fmla="*/ 150 w 301"/>
              <a:gd name="T31" fmla="*/ 0 h 327"/>
              <a:gd name="T32" fmla="*/ 138 w 301"/>
              <a:gd name="T33" fmla="*/ 30 h 327"/>
              <a:gd name="T34" fmla="*/ 97 w 301"/>
              <a:gd name="T35" fmla="*/ 57 h 327"/>
              <a:gd name="T36" fmla="*/ 92 w 301"/>
              <a:gd name="T37" fmla="*/ 24 h 327"/>
              <a:gd name="T38" fmla="*/ 71 w 301"/>
              <a:gd name="T39" fmla="*/ 37 h 327"/>
              <a:gd name="T40" fmla="*/ 97 w 301"/>
              <a:gd name="T41" fmla="*/ 57 h 327"/>
              <a:gd name="T42" fmla="*/ 270 w 301"/>
              <a:gd name="T43" fmla="*/ 138 h 327"/>
              <a:gd name="T44" fmla="*/ 270 w 301"/>
              <a:gd name="T45" fmla="*/ 163 h 327"/>
              <a:gd name="T46" fmla="*/ 301 w 301"/>
              <a:gd name="T47" fmla="*/ 150 h 327"/>
              <a:gd name="T48" fmla="*/ 276 w 301"/>
              <a:gd name="T49" fmla="*/ 208 h 327"/>
              <a:gd name="T50" fmla="*/ 244 w 301"/>
              <a:gd name="T51" fmla="*/ 204 h 327"/>
              <a:gd name="T52" fmla="*/ 264 w 301"/>
              <a:gd name="T53" fmla="*/ 230 h 327"/>
              <a:gd name="T54" fmla="*/ 276 w 301"/>
              <a:gd name="T55" fmla="*/ 208 h 327"/>
              <a:gd name="T56" fmla="*/ 209 w 301"/>
              <a:gd name="T57" fmla="*/ 24 h 327"/>
              <a:gd name="T58" fmla="*/ 204 w 301"/>
              <a:gd name="T59" fmla="*/ 57 h 327"/>
              <a:gd name="T60" fmla="*/ 230 w 301"/>
              <a:gd name="T61" fmla="*/ 37 h 327"/>
              <a:gd name="T62" fmla="*/ 173 w 301"/>
              <a:gd name="T63" fmla="*/ 292 h 327"/>
              <a:gd name="T64" fmla="*/ 123 w 301"/>
              <a:gd name="T65" fmla="*/ 297 h 327"/>
              <a:gd name="T66" fmla="*/ 124 w 301"/>
              <a:gd name="T67" fmla="*/ 310 h 327"/>
              <a:gd name="T68" fmla="*/ 130 w 301"/>
              <a:gd name="T69" fmla="*/ 315 h 327"/>
              <a:gd name="T70" fmla="*/ 133 w 301"/>
              <a:gd name="T71" fmla="*/ 316 h 327"/>
              <a:gd name="T72" fmla="*/ 142 w 301"/>
              <a:gd name="T73" fmla="*/ 326 h 327"/>
              <a:gd name="T74" fmla="*/ 150 w 301"/>
              <a:gd name="T75" fmla="*/ 327 h 327"/>
              <a:gd name="T76" fmla="*/ 160 w 301"/>
              <a:gd name="T77" fmla="*/ 324 h 327"/>
              <a:gd name="T78" fmla="*/ 170 w 301"/>
              <a:gd name="T79" fmla="*/ 316 h 327"/>
              <a:gd name="T80" fmla="*/ 174 w 301"/>
              <a:gd name="T81" fmla="*/ 314 h 327"/>
              <a:gd name="T82" fmla="*/ 178 w 301"/>
              <a:gd name="T83" fmla="*/ 307 h 327"/>
              <a:gd name="T84" fmla="*/ 173 w 301"/>
              <a:gd name="T85" fmla="*/ 292 h 327"/>
              <a:gd name="T86" fmla="*/ 71 w 301"/>
              <a:gd name="T87" fmla="*/ 151 h 327"/>
              <a:gd name="T88" fmla="*/ 95 w 301"/>
              <a:gd name="T89" fmla="*/ 211 h 327"/>
              <a:gd name="T90" fmla="*/ 116 w 301"/>
              <a:gd name="T91" fmla="*/ 275 h 327"/>
              <a:gd name="T92" fmla="*/ 176 w 301"/>
              <a:gd name="T93" fmla="*/ 284 h 327"/>
              <a:gd name="T94" fmla="*/ 181 w 301"/>
              <a:gd name="T95" fmla="*/ 268 h 327"/>
              <a:gd name="T96" fmla="*/ 215 w 301"/>
              <a:gd name="T97" fmla="*/ 201 h 327"/>
              <a:gd name="T98" fmla="*/ 207 w 301"/>
              <a:gd name="T99" fmla="*/ 93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1" h="327">
                <a:moveTo>
                  <a:pt x="53" y="79"/>
                </a:moveTo>
                <a:cubicBezTo>
                  <a:pt x="37" y="70"/>
                  <a:pt x="37" y="70"/>
                  <a:pt x="37" y="70"/>
                </a:cubicBezTo>
                <a:cubicBezTo>
                  <a:pt x="31" y="67"/>
                  <a:pt x="24" y="69"/>
                  <a:pt x="20" y="75"/>
                </a:cubicBezTo>
                <a:cubicBezTo>
                  <a:pt x="17" y="81"/>
                  <a:pt x="19" y="88"/>
                  <a:pt x="25" y="92"/>
                </a:cubicBezTo>
                <a:cubicBezTo>
                  <a:pt x="40" y="101"/>
                  <a:pt x="40" y="101"/>
                  <a:pt x="40" y="101"/>
                </a:cubicBezTo>
                <a:cubicBezTo>
                  <a:pt x="46" y="104"/>
                  <a:pt x="54" y="102"/>
                  <a:pt x="57" y="96"/>
                </a:cubicBezTo>
                <a:cubicBezTo>
                  <a:pt x="61" y="90"/>
                  <a:pt x="59" y="83"/>
                  <a:pt x="53" y="79"/>
                </a:cubicBezTo>
                <a:close/>
                <a:moveTo>
                  <a:pt x="40" y="199"/>
                </a:moveTo>
                <a:cubicBezTo>
                  <a:pt x="25" y="208"/>
                  <a:pt x="25" y="208"/>
                  <a:pt x="25" y="208"/>
                </a:cubicBezTo>
                <a:cubicBezTo>
                  <a:pt x="19" y="212"/>
                  <a:pt x="17" y="219"/>
                  <a:pt x="20" y="225"/>
                </a:cubicBezTo>
                <a:cubicBezTo>
                  <a:pt x="24" y="231"/>
                  <a:pt x="31" y="233"/>
                  <a:pt x="37" y="230"/>
                </a:cubicBezTo>
                <a:cubicBezTo>
                  <a:pt x="53" y="221"/>
                  <a:pt x="53" y="221"/>
                  <a:pt x="53" y="221"/>
                </a:cubicBezTo>
                <a:cubicBezTo>
                  <a:pt x="59" y="217"/>
                  <a:pt x="61" y="210"/>
                  <a:pt x="57" y="204"/>
                </a:cubicBezTo>
                <a:cubicBezTo>
                  <a:pt x="54" y="198"/>
                  <a:pt x="46" y="196"/>
                  <a:pt x="40" y="199"/>
                </a:cubicBezTo>
                <a:close/>
                <a:moveTo>
                  <a:pt x="261" y="101"/>
                </a:moveTo>
                <a:cubicBezTo>
                  <a:pt x="276" y="92"/>
                  <a:pt x="276" y="92"/>
                  <a:pt x="276" y="92"/>
                </a:cubicBezTo>
                <a:cubicBezTo>
                  <a:pt x="282" y="88"/>
                  <a:pt x="284" y="81"/>
                  <a:pt x="281" y="75"/>
                </a:cubicBezTo>
                <a:cubicBezTo>
                  <a:pt x="277" y="69"/>
                  <a:pt x="270" y="67"/>
                  <a:pt x="264" y="70"/>
                </a:cubicBezTo>
                <a:cubicBezTo>
                  <a:pt x="248" y="79"/>
                  <a:pt x="248" y="79"/>
                  <a:pt x="248" y="79"/>
                </a:cubicBezTo>
                <a:cubicBezTo>
                  <a:pt x="242" y="83"/>
                  <a:pt x="240" y="90"/>
                  <a:pt x="244" y="96"/>
                </a:cubicBezTo>
                <a:cubicBezTo>
                  <a:pt x="247" y="102"/>
                  <a:pt x="255" y="104"/>
                  <a:pt x="261" y="101"/>
                </a:cubicBezTo>
                <a:close/>
                <a:moveTo>
                  <a:pt x="43" y="150"/>
                </a:moveTo>
                <a:cubicBezTo>
                  <a:pt x="43" y="143"/>
                  <a:pt x="37" y="138"/>
                  <a:pt x="31" y="138"/>
                </a:cubicBezTo>
                <a:cubicBezTo>
                  <a:pt x="13" y="138"/>
                  <a:pt x="13" y="138"/>
                  <a:pt x="13" y="138"/>
                </a:cubicBezTo>
                <a:cubicBezTo>
                  <a:pt x="6" y="138"/>
                  <a:pt x="0" y="143"/>
                  <a:pt x="0" y="150"/>
                </a:cubicBezTo>
                <a:cubicBezTo>
                  <a:pt x="0" y="157"/>
                  <a:pt x="6" y="163"/>
                  <a:pt x="13" y="163"/>
                </a:cubicBezTo>
                <a:cubicBezTo>
                  <a:pt x="31" y="163"/>
                  <a:pt x="31" y="163"/>
                  <a:pt x="31" y="163"/>
                </a:cubicBezTo>
                <a:cubicBezTo>
                  <a:pt x="37" y="163"/>
                  <a:pt x="43" y="157"/>
                  <a:pt x="43" y="150"/>
                </a:cubicBezTo>
                <a:close/>
                <a:moveTo>
                  <a:pt x="150" y="43"/>
                </a:moveTo>
                <a:cubicBezTo>
                  <a:pt x="157" y="43"/>
                  <a:pt x="163" y="37"/>
                  <a:pt x="163" y="30"/>
                </a:cubicBezTo>
                <a:cubicBezTo>
                  <a:pt x="163" y="12"/>
                  <a:pt x="163" y="12"/>
                  <a:pt x="163" y="12"/>
                </a:cubicBezTo>
                <a:cubicBezTo>
                  <a:pt x="163" y="5"/>
                  <a:pt x="157" y="0"/>
                  <a:pt x="150" y="0"/>
                </a:cubicBezTo>
                <a:cubicBezTo>
                  <a:pt x="144" y="0"/>
                  <a:pt x="138" y="5"/>
                  <a:pt x="138" y="12"/>
                </a:cubicBezTo>
                <a:cubicBezTo>
                  <a:pt x="138" y="30"/>
                  <a:pt x="138" y="30"/>
                  <a:pt x="138" y="30"/>
                </a:cubicBezTo>
                <a:cubicBezTo>
                  <a:pt x="138" y="37"/>
                  <a:pt x="144" y="43"/>
                  <a:pt x="150" y="43"/>
                </a:cubicBezTo>
                <a:close/>
                <a:moveTo>
                  <a:pt x="97" y="57"/>
                </a:moveTo>
                <a:cubicBezTo>
                  <a:pt x="103" y="53"/>
                  <a:pt x="105" y="46"/>
                  <a:pt x="101" y="40"/>
                </a:cubicBezTo>
                <a:cubicBezTo>
                  <a:pt x="92" y="24"/>
                  <a:pt x="92" y="24"/>
                  <a:pt x="92" y="24"/>
                </a:cubicBezTo>
                <a:cubicBezTo>
                  <a:pt x="89" y="18"/>
                  <a:pt x="81" y="16"/>
                  <a:pt x="75" y="20"/>
                </a:cubicBezTo>
                <a:cubicBezTo>
                  <a:pt x="69" y="23"/>
                  <a:pt x="67" y="31"/>
                  <a:pt x="71" y="37"/>
                </a:cubicBezTo>
                <a:cubicBezTo>
                  <a:pt x="80" y="52"/>
                  <a:pt x="80" y="52"/>
                  <a:pt x="80" y="52"/>
                </a:cubicBezTo>
                <a:cubicBezTo>
                  <a:pt x="83" y="58"/>
                  <a:pt x="91" y="60"/>
                  <a:pt x="97" y="57"/>
                </a:cubicBezTo>
                <a:close/>
                <a:moveTo>
                  <a:pt x="288" y="138"/>
                </a:moveTo>
                <a:cubicBezTo>
                  <a:pt x="270" y="138"/>
                  <a:pt x="270" y="138"/>
                  <a:pt x="270" y="138"/>
                </a:cubicBezTo>
                <a:cubicBezTo>
                  <a:pt x="264" y="138"/>
                  <a:pt x="258" y="143"/>
                  <a:pt x="258" y="150"/>
                </a:cubicBezTo>
                <a:cubicBezTo>
                  <a:pt x="258" y="157"/>
                  <a:pt x="264" y="163"/>
                  <a:pt x="270" y="163"/>
                </a:cubicBezTo>
                <a:cubicBezTo>
                  <a:pt x="288" y="163"/>
                  <a:pt x="288" y="163"/>
                  <a:pt x="288" y="163"/>
                </a:cubicBezTo>
                <a:cubicBezTo>
                  <a:pt x="295" y="163"/>
                  <a:pt x="301" y="157"/>
                  <a:pt x="301" y="150"/>
                </a:cubicBezTo>
                <a:cubicBezTo>
                  <a:pt x="301" y="143"/>
                  <a:pt x="295" y="138"/>
                  <a:pt x="288" y="138"/>
                </a:cubicBezTo>
                <a:close/>
                <a:moveTo>
                  <a:pt x="276" y="208"/>
                </a:moveTo>
                <a:cubicBezTo>
                  <a:pt x="261" y="199"/>
                  <a:pt x="261" y="199"/>
                  <a:pt x="261" y="199"/>
                </a:cubicBezTo>
                <a:cubicBezTo>
                  <a:pt x="255" y="196"/>
                  <a:pt x="247" y="198"/>
                  <a:pt x="244" y="204"/>
                </a:cubicBezTo>
                <a:cubicBezTo>
                  <a:pt x="240" y="210"/>
                  <a:pt x="242" y="217"/>
                  <a:pt x="248" y="221"/>
                </a:cubicBezTo>
                <a:cubicBezTo>
                  <a:pt x="264" y="230"/>
                  <a:pt x="264" y="230"/>
                  <a:pt x="264" y="230"/>
                </a:cubicBezTo>
                <a:cubicBezTo>
                  <a:pt x="270" y="233"/>
                  <a:pt x="277" y="231"/>
                  <a:pt x="281" y="225"/>
                </a:cubicBezTo>
                <a:cubicBezTo>
                  <a:pt x="284" y="219"/>
                  <a:pt x="282" y="212"/>
                  <a:pt x="276" y="208"/>
                </a:cubicBezTo>
                <a:close/>
                <a:moveTo>
                  <a:pt x="226" y="20"/>
                </a:moveTo>
                <a:cubicBezTo>
                  <a:pt x="220" y="16"/>
                  <a:pt x="212" y="18"/>
                  <a:pt x="209" y="24"/>
                </a:cubicBezTo>
                <a:cubicBezTo>
                  <a:pt x="200" y="40"/>
                  <a:pt x="200" y="40"/>
                  <a:pt x="200" y="40"/>
                </a:cubicBezTo>
                <a:cubicBezTo>
                  <a:pt x="196" y="46"/>
                  <a:pt x="198" y="53"/>
                  <a:pt x="204" y="57"/>
                </a:cubicBezTo>
                <a:cubicBezTo>
                  <a:pt x="210" y="60"/>
                  <a:pt x="218" y="58"/>
                  <a:pt x="221" y="52"/>
                </a:cubicBezTo>
                <a:cubicBezTo>
                  <a:pt x="230" y="37"/>
                  <a:pt x="230" y="37"/>
                  <a:pt x="230" y="37"/>
                </a:cubicBezTo>
                <a:cubicBezTo>
                  <a:pt x="234" y="31"/>
                  <a:pt x="232" y="23"/>
                  <a:pt x="226" y="20"/>
                </a:cubicBezTo>
                <a:close/>
                <a:moveTo>
                  <a:pt x="173" y="292"/>
                </a:moveTo>
                <a:cubicBezTo>
                  <a:pt x="128" y="292"/>
                  <a:pt x="128" y="292"/>
                  <a:pt x="128" y="292"/>
                </a:cubicBezTo>
                <a:cubicBezTo>
                  <a:pt x="126" y="292"/>
                  <a:pt x="123" y="294"/>
                  <a:pt x="123" y="297"/>
                </a:cubicBezTo>
                <a:cubicBezTo>
                  <a:pt x="123" y="307"/>
                  <a:pt x="123" y="307"/>
                  <a:pt x="123" y="307"/>
                </a:cubicBezTo>
                <a:cubicBezTo>
                  <a:pt x="123" y="308"/>
                  <a:pt x="124" y="309"/>
                  <a:pt x="124" y="310"/>
                </a:cubicBezTo>
                <a:cubicBezTo>
                  <a:pt x="128" y="314"/>
                  <a:pt x="128" y="314"/>
                  <a:pt x="128" y="314"/>
                </a:cubicBezTo>
                <a:cubicBezTo>
                  <a:pt x="129" y="315"/>
                  <a:pt x="129" y="315"/>
                  <a:pt x="130" y="315"/>
                </a:cubicBezTo>
                <a:cubicBezTo>
                  <a:pt x="131" y="316"/>
                  <a:pt x="131" y="316"/>
                  <a:pt x="132" y="316"/>
                </a:cubicBezTo>
                <a:cubicBezTo>
                  <a:pt x="132" y="316"/>
                  <a:pt x="133" y="316"/>
                  <a:pt x="133" y="316"/>
                </a:cubicBezTo>
                <a:cubicBezTo>
                  <a:pt x="141" y="324"/>
                  <a:pt x="141" y="324"/>
                  <a:pt x="141" y="324"/>
                </a:cubicBezTo>
                <a:cubicBezTo>
                  <a:pt x="141" y="325"/>
                  <a:pt x="142" y="325"/>
                  <a:pt x="142" y="326"/>
                </a:cubicBezTo>
                <a:cubicBezTo>
                  <a:pt x="144" y="326"/>
                  <a:pt x="147" y="327"/>
                  <a:pt x="150" y="327"/>
                </a:cubicBezTo>
                <a:cubicBezTo>
                  <a:pt x="150" y="327"/>
                  <a:pt x="150" y="327"/>
                  <a:pt x="150" y="327"/>
                </a:cubicBezTo>
                <a:cubicBezTo>
                  <a:pt x="155" y="326"/>
                  <a:pt x="158" y="326"/>
                  <a:pt x="159" y="325"/>
                </a:cubicBezTo>
                <a:cubicBezTo>
                  <a:pt x="160" y="325"/>
                  <a:pt x="160" y="325"/>
                  <a:pt x="160" y="324"/>
                </a:cubicBezTo>
                <a:cubicBezTo>
                  <a:pt x="160" y="324"/>
                  <a:pt x="168" y="316"/>
                  <a:pt x="169" y="316"/>
                </a:cubicBezTo>
                <a:cubicBezTo>
                  <a:pt x="169" y="316"/>
                  <a:pt x="169" y="316"/>
                  <a:pt x="170" y="316"/>
                </a:cubicBezTo>
                <a:cubicBezTo>
                  <a:pt x="170" y="316"/>
                  <a:pt x="170" y="316"/>
                  <a:pt x="171" y="316"/>
                </a:cubicBezTo>
                <a:cubicBezTo>
                  <a:pt x="172" y="316"/>
                  <a:pt x="173" y="315"/>
                  <a:pt x="174" y="314"/>
                </a:cubicBezTo>
                <a:cubicBezTo>
                  <a:pt x="177" y="310"/>
                  <a:pt x="177" y="310"/>
                  <a:pt x="177" y="310"/>
                </a:cubicBezTo>
                <a:cubicBezTo>
                  <a:pt x="178" y="309"/>
                  <a:pt x="178" y="308"/>
                  <a:pt x="178" y="307"/>
                </a:cubicBezTo>
                <a:cubicBezTo>
                  <a:pt x="178" y="297"/>
                  <a:pt x="178" y="297"/>
                  <a:pt x="178" y="297"/>
                </a:cubicBezTo>
                <a:cubicBezTo>
                  <a:pt x="178" y="294"/>
                  <a:pt x="176" y="292"/>
                  <a:pt x="173" y="292"/>
                </a:cubicBezTo>
                <a:close/>
                <a:moveTo>
                  <a:pt x="151" y="68"/>
                </a:moveTo>
                <a:cubicBezTo>
                  <a:pt x="107" y="68"/>
                  <a:pt x="71" y="105"/>
                  <a:pt x="71" y="151"/>
                </a:cubicBezTo>
                <a:cubicBezTo>
                  <a:pt x="71" y="169"/>
                  <a:pt x="76" y="186"/>
                  <a:pt x="87" y="201"/>
                </a:cubicBezTo>
                <a:cubicBezTo>
                  <a:pt x="87" y="201"/>
                  <a:pt x="92" y="208"/>
                  <a:pt x="95" y="211"/>
                </a:cubicBezTo>
                <a:cubicBezTo>
                  <a:pt x="113" y="234"/>
                  <a:pt x="122" y="252"/>
                  <a:pt x="122" y="266"/>
                </a:cubicBezTo>
                <a:cubicBezTo>
                  <a:pt x="119" y="268"/>
                  <a:pt x="116" y="271"/>
                  <a:pt x="116" y="275"/>
                </a:cubicBezTo>
                <a:cubicBezTo>
                  <a:pt x="116" y="280"/>
                  <a:pt x="120" y="284"/>
                  <a:pt x="125" y="284"/>
                </a:cubicBezTo>
                <a:cubicBezTo>
                  <a:pt x="176" y="284"/>
                  <a:pt x="176" y="284"/>
                  <a:pt x="176" y="284"/>
                </a:cubicBezTo>
                <a:cubicBezTo>
                  <a:pt x="181" y="284"/>
                  <a:pt x="185" y="280"/>
                  <a:pt x="185" y="275"/>
                </a:cubicBezTo>
                <a:cubicBezTo>
                  <a:pt x="185" y="272"/>
                  <a:pt x="184" y="269"/>
                  <a:pt x="181" y="268"/>
                </a:cubicBezTo>
                <a:cubicBezTo>
                  <a:pt x="181" y="251"/>
                  <a:pt x="189" y="232"/>
                  <a:pt x="207" y="211"/>
                </a:cubicBezTo>
                <a:cubicBezTo>
                  <a:pt x="209" y="208"/>
                  <a:pt x="214" y="201"/>
                  <a:pt x="215" y="201"/>
                </a:cubicBezTo>
                <a:cubicBezTo>
                  <a:pt x="225" y="187"/>
                  <a:pt x="230" y="170"/>
                  <a:pt x="231" y="152"/>
                </a:cubicBezTo>
                <a:cubicBezTo>
                  <a:pt x="231" y="129"/>
                  <a:pt x="222" y="109"/>
                  <a:pt x="207" y="93"/>
                </a:cubicBezTo>
                <a:cubicBezTo>
                  <a:pt x="192" y="77"/>
                  <a:pt x="172" y="68"/>
                  <a:pt x="151" y="68"/>
                </a:cubicBezTo>
                <a:close/>
              </a:path>
            </a:pathLst>
          </a:custGeom>
          <a:solidFill>
            <a:srgbClr val="FCB00F"/>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339812990"/>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anim calcmode="lin" valueType="num">
                                      <p:cBhvr>
                                        <p:cTn id="28" dur="500" fill="hold"/>
                                        <p:tgtEl>
                                          <p:spTgt spid="29"/>
                                        </p:tgtEl>
                                        <p:attrNameLst>
                                          <p:attrName>ppt_x</p:attrName>
                                        </p:attrNameLst>
                                      </p:cBhvr>
                                      <p:tavLst>
                                        <p:tav tm="0">
                                          <p:val>
                                            <p:strVal val="#ppt_x"/>
                                          </p:val>
                                        </p:tav>
                                        <p:tav tm="100000">
                                          <p:val>
                                            <p:strVal val="#ppt_x"/>
                                          </p:val>
                                        </p:tav>
                                      </p:tavLst>
                                    </p:anim>
                                    <p:anim calcmode="lin" valueType="num">
                                      <p:cBhvr>
                                        <p:cTn id="29" dur="500" fill="hold"/>
                                        <p:tgtEl>
                                          <p:spTgt spid="29"/>
                                        </p:tgtEl>
                                        <p:attrNameLst>
                                          <p:attrName>ppt_y</p:attrName>
                                        </p:attrNameLst>
                                      </p:cBhvr>
                                      <p:tavLst>
                                        <p:tav tm="0">
                                          <p:val>
                                            <p:strVal val="#ppt_y+.1"/>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anim calcmode="lin" valueType="num">
                                      <p:cBhvr>
                                        <p:cTn id="34" dur="500" fill="hold"/>
                                        <p:tgtEl>
                                          <p:spTgt spid="27"/>
                                        </p:tgtEl>
                                        <p:attrNameLst>
                                          <p:attrName>ppt_x</p:attrName>
                                        </p:attrNameLst>
                                      </p:cBhvr>
                                      <p:tavLst>
                                        <p:tav tm="0">
                                          <p:val>
                                            <p:strVal val="#ppt_x"/>
                                          </p:val>
                                        </p:tav>
                                        <p:tav tm="100000">
                                          <p:val>
                                            <p:strVal val="#ppt_x"/>
                                          </p:val>
                                        </p:tav>
                                      </p:tavLst>
                                    </p:anim>
                                    <p:anim calcmode="lin" valueType="num">
                                      <p:cBhvr>
                                        <p:cTn id="35" dur="5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42"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anim calcmode="lin" valueType="num">
                                      <p:cBhvr>
                                        <p:cTn id="40" dur="500" fill="hold"/>
                                        <p:tgtEl>
                                          <p:spTgt spid="28"/>
                                        </p:tgtEl>
                                        <p:attrNameLst>
                                          <p:attrName>ppt_x</p:attrName>
                                        </p:attrNameLst>
                                      </p:cBhvr>
                                      <p:tavLst>
                                        <p:tav tm="0">
                                          <p:val>
                                            <p:strVal val="#ppt_x"/>
                                          </p:val>
                                        </p:tav>
                                        <p:tav tm="100000">
                                          <p:val>
                                            <p:strVal val="#ppt_x"/>
                                          </p:val>
                                        </p:tav>
                                      </p:tavLst>
                                    </p:anim>
                                    <p:anim calcmode="lin" valueType="num">
                                      <p:cBhvr>
                                        <p:cTn id="41" dur="5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4000"/>
                            </p:stCondLst>
                            <p:childTnLst>
                              <p:par>
                                <p:cTn id="43" presetID="42" presetClass="entr" presetSubtype="0"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anim calcmode="lin" valueType="num">
                                      <p:cBhvr>
                                        <p:cTn id="46" dur="500" fill="hold"/>
                                        <p:tgtEl>
                                          <p:spTgt spid="26"/>
                                        </p:tgtEl>
                                        <p:attrNameLst>
                                          <p:attrName>ppt_x</p:attrName>
                                        </p:attrNameLst>
                                      </p:cBhvr>
                                      <p:tavLst>
                                        <p:tav tm="0">
                                          <p:val>
                                            <p:strVal val="#ppt_x"/>
                                          </p:val>
                                        </p:tav>
                                        <p:tav tm="100000">
                                          <p:val>
                                            <p:strVal val="#ppt_x"/>
                                          </p:val>
                                        </p:tav>
                                      </p:tavLst>
                                    </p:anim>
                                    <p:anim calcmode="lin" valueType="num">
                                      <p:cBhvr>
                                        <p:cTn id="47" dur="500" fill="hold"/>
                                        <p:tgtEl>
                                          <p:spTgt spid="26"/>
                                        </p:tgtEl>
                                        <p:attrNameLst>
                                          <p:attrName>ppt_y</p:attrName>
                                        </p:attrNameLst>
                                      </p:cBhvr>
                                      <p:tavLst>
                                        <p:tav tm="0">
                                          <p:val>
                                            <p:strVal val="#ppt_y+.1"/>
                                          </p:val>
                                        </p:tav>
                                        <p:tav tm="100000">
                                          <p:val>
                                            <p:strVal val="#ppt_y"/>
                                          </p:val>
                                        </p:tav>
                                      </p:tavLst>
                                    </p:anim>
                                  </p:childTnLst>
                                </p:cTn>
                              </p:par>
                            </p:childTnLst>
                          </p:cTn>
                        </p:par>
                        <p:par>
                          <p:cTn id="48" fill="hold">
                            <p:stCondLst>
                              <p:cond delay="4500"/>
                            </p:stCondLst>
                            <p:childTnLst>
                              <p:par>
                                <p:cTn id="49" presetID="12" presetClass="entr" presetSubtype="4" fill="hold" grpId="0" nodeType="afterEffect">
                                  <p:stCondLst>
                                    <p:cond delay="0"/>
                                  </p:stCondLst>
                                  <p:iterate type="lt">
                                    <p:tmPct val="50000"/>
                                  </p:iterate>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300"/>
                                        <p:tgtEl>
                                          <p:spTgt spid="40"/>
                                        </p:tgtEl>
                                        <p:attrNameLst>
                                          <p:attrName>ppt_y</p:attrName>
                                        </p:attrNameLst>
                                      </p:cBhvr>
                                      <p:tavLst>
                                        <p:tav tm="0">
                                          <p:val>
                                            <p:strVal val="#ppt_y+#ppt_h*1.125000"/>
                                          </p:val>
                                        </p:tav>
                                        <p:tav tm="100000">
                                          <p:val>
                                            <p:strVal val="#ppt_y"/>
                                          </p:val>
                                        </p:tav>
                                      </p:tavLst>
                                    </p:anim>
                                    <p:animEffect transition="in" filter="wipe(up)">
                                      <p:cBhvr>
                                        <p:cTn id="52" dur="300"/>
                                        <p:tgtEl>
                                          <p:spTgt spid="40"/>
                                        </p:tgtEl>
                                      </p:cBhvr>
                                    </p:animEffect>
                                  </p:childTnLst>
                                </p:cTn>
                              </p:par>
                              <p:par>
                                <p:cTn id="53" presetID="12" presetClass="entr" presetSubtype="4" fill="hold" grpId="0" nodeType="withEffect">
                                  <p:stCondLst>
                                    <p:cond delay="0"/>
                                  </p:stCondLst>
                                  <p:iterate type="lt">
                                    <p:tmPct val="50000"/>
                                  </p:iterate>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300"/>
                                        <p:tgtEl>
                                          <p:spTgt spid="41"/>
                                        </p:tgtEl>
                                        <p:attrNameLst>
                                          <p:attrName>ppt_y</p:attrName>
                                        </p:attrNameLst>
                                      </p:cBhvr>
                                      <p:tavLst>
                                        <p:tav tm="0">
                                          <p:val>
                                            <p:strVal val="#ppt_y+#ppt_h*1.125000"/>
                                          </p:val>
                                        </p:tav>
                                        <p:tav tm="100000">
                                          <p:val>
                                            <p:strVal val="#ppt_y"/>
                                          </p:val>
                                        </p:tav>
                                      </p:tavLst>
                                    </p:anim>
                                    <p:animEffect transition="in" filter="wipe(up)">
                                      <p:cBhvr>
                                        <p:cTn id="56" dur="300"/>
                                        <p:tgtEl>
                                          <p:spTgt spid="41"/>
                                        </p:tgtEl>
                                      </p:cBhvr>
                                    </p:animEffect>
                                  </p:childTnLst>
                                </p:cTn>
                              </p:par>
                              <p:par>
                                <p:cTn id="57" presetID="12" presetClass="entr" presetSubtype="4" fill="hold" grpId="0" nodeType="withEffect">
                                  <p:stCondLst>
                                    <p:cond delay="0"/>
                                  </p:stCondLst>
                                  <p:iterate type="lt">
                                    <p:tmPct val="50000"/>
                                  </p:iterate>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300"/>
                                        <p:tgtEl>
                                          <p:spTgt spid="42"/>
                                        </p:tgtEl>
                                        <p:attrNameLst>
                                          <p:attrName>ppt_y</p:attrName>
                                        </p:attrNameLst>
                                      </p:cBhvr>
                                      <p:tavLst>
                                        <p:tav tm="0">
                                          <p:val>
                                            <p:strVal val="#ppt_y+#ppt_h*1.125000"/>
                                          </p:val>
                                        </p:tav>
                                        <p:tav tm="100000">
                                          <p:val>
                                            <p:strVal val="#ppt_y"/>
                                          </p:val>
                                        </p:tav>
                                      </p:tavLst>
                                    </p:anim>
                                    <p:animEffect transition="in" filter="wipe(up)">
                                      <p:cBhvr>
                                        <p:cTn id="60" dur="300"/>
                                        <p:tgtEl>
                                          <p:spTgt spid="42"/>
                                        </p:tgtEl>
                                      </p:cBhvr>
                                    </p:animEffect>
                                  </p:childTnLst>
                                </p:cTn>
                              </p:par>
                              <p:par>
                                <p:cTn id="61" presetID="12" presetClass="entr" presetSubtype="4" fill="hold" grpId="0" nodeType="withEffect">
                                  <p:stCondLst>
                                    <p:cond delay="0"/>
                                  </p:stCondLst>
                                  <p:iterate type="lt">
                                    <p:tmPct val="50000"/>
                                  </p:iterate>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300"/>
                                        <p:tgtEl>
                                          <p:spTgt spid="43"/>
                                        </p:tgtEl>
                                        <p:attrNameLst>
                                          <p:attrName>ppt_y</p:attrName>
                                        </p:attrNameLst>
                                      </p:cBhvr>
                                      <p:tavLst>
                                        <p:tav tm="0">
                                          <p:val>
                                            <p:strVal val="#ppt_y+#ppt_h*1.125000"/>
                                          </p:val>
                                        </p:tav>
                                        <p:tav tm="100000">
                                          <p:val>
                                            <p:strVal val="#ppt_y"/>
                                          </p:val>
                                        </p:tav>
                                      </p:tavLst>
                                    </p:anim>
                                    <p:animEffect transition="in" filter="wipe(up)">
                                      <p:cBhvr>
                                        <p:cTn id="64" dur="300"/>
                                        <p:tgtEl>
                                          <p:spTgt spid="43"/>
                                        </p:tgtEl>
                                      </p:cBhvr>
                                    </p:animEffect>
                                  </p:childTnLst>
                                </p:cTn>
                              </p:par>
                              <p:par>
                                <p:cTn id="65" presetID="10" presetClass="entr" presetSubtype="0" fill="hold" grpId="0" nodeType="withEffect">
                                  <p:stCondLst>
                                    <p:cond delay="1000"/>
                                  </p:stCondLst>
                                  <p:iterate type="lt">
                                    <p:tmPct val="10000"/>
                                  </p:iterate>
                                  <p:childTnLst>
                                    <p:set>
                                      <p:cBhvr>
                                        <p:cTn id="66" dur="1" fill="hold">
                                          <p:stCondLst>
                                            <p:cond delay="0"/>
                                          </p:stCondLst>
                                        </p:cTn>
                                        <p:tgtEl>
                                          <p:spTgt spid="44"/>
                                        </p:tgtEl>
                                        <p:attrNameLst>
                                          <p:attrName>style.visibility</p:attrName>
                                        </p:attrNameLst>
                                      </p:cBhvr>
                                      <p:to>
                                        <p:strVal val="visible"/>
                                      </p:to>
                                    </p:set>
                                    <p:animEffect transition="in" filter="fade">
                                      <p:cBhvr>
                                        <p:cTn id="67" dur="100"/>
                                        <p:tgtEl>
                                          <p:spTgt spid="44"/>
                                        </p:tgtEl>
                                      </p:cBhvr>
                                    </p:animEffect>
                                  </p:childTnLst>
                                </p:cTn>
                              </p:par>
                              <p:par>
                                <p:cTn id="68" presetID="10" presetClass="entr" presetSubtype="0" fill="hold" grpId="0" nodeType="withEffect">
                                  <p:stCondLst>
                                    <p:cond delay="1000"/>
                                  </p:stCondLst>
                                  <p:iterate type="lt">
                                    <p:tmPct val="10000"/>
                                  </p:iterate>
                                  <p:childTnLst>
                                    <p:set>
                                      <p:cBhvr>
                                        <p:cTn id="69" dur="1" fill="hold">
                                          <p:stCondLst>
                                            <p:cond delay="0"/>
                                          </p:stCondLst>
                                        </p:cTn>
                                        <p:tgtEl>
                                          <p:spTgt spid="45"/>
                                        </p:tgtEl>
                                        <p:attrNameLst>
                                          <p:attrName>style.visibility</p:attrName>
                                        </p:attrNameLst>
                                      </p:cBhvr>
                                      <p:to>
                                        <p:strVal val="visible"/>
                                      </p:to>
                                    </p:set>
                                    <p:animEffect transition="in" filter="fade">
                                      <p:cBhvr>
                                        <p:cTn id="70" dur="100"/>
                                        <p:tgtEl>
                                          <p:spTgt spid="45"/>
                                        </p:tgtEl>
                                      </p:cBhvr>
                                    </p:animEffect>
                                  </p:childTnLst>
                                </p:cTn>
                              </p:par>
                              <p:par>
                                <p:cTn id="71" presetID="10" presetClass="entr" presetSubtype="0" fill="hold" grpId="0" nodeType="withEffect">
                                  <p:stCondLst>
                                    <p:cond delay="1000"/>
                                  </p:stCondLst>
                                  <p:iterate type="lt">
                                    <p:tmPct val="10000"/>
                                  </p:iterate>
                                  <p:childTnLst>
                                    <p:set>
                                      <p:cBhvr>
                                        <p:cTn id="72" dur="1" fill="hold">
                                          <p:stCondLst>
                                            <p:cond delay="0"/>
                                          </p:stCondLst>
                                        </p:cTn>
                                        <p:tgtEl>
                                          <p:spTgt spid="46"/>
                                        </p:tgtEl>
                                        <p:attrNameLst>
                                          <p:attrName>style.visibility</p:attrName>
                                        </p:attrNameLst>
                                      </p:cBhvr>
                                      <p:to>
                                        <p:strVal val="visible"/>
                                      </p:to>
                                    </p:set>
                                    <p:animEffect transition="in" filter="fade">
                                      <p:cBhvr>
                                        <p:cTn id="73" dur="100"/>
                                        <p:tgtEl>
                                          <p:spTgt spid="46"/>
                                        </p:tgtEl>
                                      </p:cBhvr>
                                    </p:animEffect>
                                  </p:childTnLst>
                                </p:cTn>
                              </p:par>
                              <p:par>
                                <p:cTn id="74" presetID="10" presetClass="entr" presetSubtype="0" fill="hold" grpId="0" nodeType="withEffect">
                                  <p:stCondLst>
                                    <p:cond delay="1000"/>
                                  </p:stCondLst>
                                  <p:iterate type="lt">
                                    <p:tmPct val="10000"/>
                                  </p:iterate>
                                  <p:childTnLst>
                                    <p:set>
                                      <p:cBhvr>
                                        <p:cTn id="75" dur="1" fill="hold">
                                          <p:stCondLst>
                                            <p:cond delay="0"/>
                                          </p:stCondLst>
                                        </p:cTn>
                                        <p:tgtEl>
                                          <p:spTgt spid="47"/>
                                        </p:tgtEl>
                                        <p:attrNameLst>
                                          <p:attrName>style.visibility</p:attrName>
                                        </p:attrNameLst>
                                      </p:cBhvr>
                                      <p:to>
                                        <p:strVal val="visible"/>
                                      </p:to>
                                    </p:set>
                                    <p:animEffect transition="in" filter="fade">
                                      <p:cBhvr>
                                        <p:cTn id="76" dur="1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animBg="1"/>
      <p:bldP spid="31" grpId="0" animBg="1"/>
      <p:bldP spid="32" grpId="0" animBg="1"/>
      <p:bldP spid="15" grpId="0"/>
      <p:bldP spid="40" grpId="0"/>
      <p:bldP spid="41" grpId="0"/>
      <p:bldP spid="42" grpId="0"/>
      <p:bldP spid="43" grpId="0"/>
      <p:bldP spid="44" grpId="0"/>
      <p:bldP spid="45" grpId="0"/>
      <p:bldP spid="46" grpId="0"/>
      <p:bldP spid="47" grpId="0"/>
      <p:bldP spid="26" grpId="0" animBg="1"/>
      <p:bldP spid="27" grpId="0" animBg="1"/>
      <p:bldP spid="28"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3"/>
          <p:cNvSpPr>
            <a:spLocks noChangeArrowheads="1"/>
          </p:cNvSpPr>
          <p:nvPr/>
        </p:nvSpPr>
        <p:spPr bwMode="auto">
          <a:xfrm>
            <a:off x="2669806"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国外相关研究综述</a:t>
            </a:r>
            <a:endParaRPr lang="zh-CN" altLang="en-US" sz="2933" b="1" dirty="0">
              <a:solidFill>
                <a:srgbClr val="202A36"/>
              </a:solidFill>
              <a:latin typeface="Arial" panose="020B0604020202020204" pitchFamily="34" charset="0"/>
              <a:cs typeface="Arial" panose="020B0604020202020204" pitchFamily="34" charset="0"/>
            </a:endParaRPr>
          </a:p>
        </p:txBody>
      </p:sp>
      <p:sp>
        <p:nvSpPr>
          <p:cNvPr id="32" name="TextBox 2"/>
          <p:cNvSpPr txBox="1"/>
          <p:nvPr/>
        </p:nvSpPr>
        <p:spPr>
          <a:xfrm>
            <a:off x="2669806" y="2040510"/>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rgbClr val="202A36"/>
                </a:solidFill>
                <a:latin typeface="微软雅黑" pitchFamily="34" charset="-122"/>
                <a:ea typeface="微软雅黑" pitchFamily="34" charset="-122"/>
                <a:sym typeface="微软雅黑" pitchFamily="34" charset="-122"/>
              </a:rPr>
              <a:t>，在此录入上述图表的描述说明。</a:t>
            </a:r>
            <a:endParaRPr lang="zh-CN" altLang="en-US" sz="900" dirty="0">
              <a:solidFill>
                <a:srgbClr val="202A36"/>
              </a:solidFill>
              <a:latin typeface="微软雅黑" pitchFamily="34" charset="-122"/>
              <a:ea typeface="微软雅黑" pitchFamily="34" charset="-122"/>
            </a:endParaRPr>
          </a:p>
        </p:txBody>
      </p:sp>
      <p:grpSp>
        <p:nvGrpSpPr>
          <p:cNvPr id="33" name="组合 32"/>
          <p:cNvGrpSpPr/>
          <p:nvPr/>
        </p:nvGrpSpPr>
        <p:grpSpPr>
          <a:xfrm>
            <a:off x="5232776" y="2350556"/>
            <a:ext cx="6199015" cy="3050675"/>
            <a:chOff x="776287" y="706437"/>
            <a:chExt cx="7658101" cy="3768726"/>
          </a:xfrm>
          <a:solidFill>
            <a:srgbClr val="202A36"/>
          </a:solidFill>
        </p:grpSpPr>
        <p:sp>
          <p:nvSpPr>
            <p:cNvPr id="3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6"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7"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8"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39"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0"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1"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2"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3"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4"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5"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6"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7"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8"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49"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0"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1"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2"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3"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4"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5"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6"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7"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8"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59"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6"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7"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8"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89"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0"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1"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2"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3"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4"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5"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6"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7"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8"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99"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0"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1"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2"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3"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4"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5"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6"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7"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8"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09"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0"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1"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2"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3"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4"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5"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6"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7"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8" name="Rectangle 68"/>
            <p:cNvSpPr>
              <a:spLocks noChangeArrowheads="1"/>
            </p:cNvSpPr>
            <p:nvPr/>
          </p:nvSpPr>
          <p:spPr bwMode="auto">
            <a:xfrm>
              <a:off x="6961187" y="2870200"/>
              <a:ext cx="19050" cy="11113"/>
            </a:xfrm>
            <a:prstGeom prst="rect">
              <a:avLst/>
            </a:pr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19"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0"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1"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2"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3"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4"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5"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6"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7"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8"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29"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0"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1"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2"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3"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4"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5"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6"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7"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8"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39"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0"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1"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2"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3"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4"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5"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6"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7"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8"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49"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0"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1"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2"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3"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4"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5"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6"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7"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8"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59"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0"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1"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2"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3"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4"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5"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sp>
          <p:nvSpPr>
            <p:cNvPr id="166"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a:effectLst/>
          </p:spPr>
          <p:txBody>
            <a:bodyPr/>
            <a:lstStyle/>
            <a:p>
              <a:pPr defTabSz="920750">
                <a:spcBef>
                  <a:spcPts val="0"/>
                </a:spcBef>
                <a:spcAft>
                  <a:spcPts val="0"/>
                </a:spcAft>
                <a:defRPr/>
              </a:pPr>
              <a:endParaRPr lang="zh-CN" altLang="en-US">
                <a:latin typeface="+mn-lt"/>
                <a:ea typeface="+mn-ea"/>
              </a:endParaRPr>
            </a:p>
          </p:txBody>
        </p:sp>
      </p:grpSp>
      <p:sp>
        <p:nvSpPr>
          <p:cNvPr id="173" name="TextBox 2"/>
          <p:cNvSpPr txBox="1"/>
          <p:nvPr/>
        </p:nvSpPr>
        <p:spPr>
          <a:xfrm>
            <a:off x="2669806" y="3455731"/>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rgbClr val="202A36"/>
                </a:solidFill>
                <a:latin typeface="微软雅黑" pitchFamily="34" charset="-122"/>
                <a:ea typeface="微软雅黑" pitchFamily="34" charset="-122"/>
                <a:sym typeface="微软雅黑" pitchFamily="34" charset="-122"/>
              </a:rPr>
              <a:t>，在此录入上述图表的描述说明。</a:t>
            </a:r>
            <a:endParaRPr lang="zh-CN" altLang="en-US" sz="900" dirty="0">
              <a:solidFill>
                <a:srgbClr val="202A36"/>
              </a:solidFill>
              <a:latin typeface="微软雅黑" pitchFamily="34" charset="-122"/>
              <a:ea typeface="微软雅黑" pitchFamily="34" charset="-122"/>
            </a:endParaRPr>
          </a:p>
        </p:txBody>
      </p:sp>
      <p:sp>
        <p:nvSpPr>
          <p:cNvPr id="174" name="TextBox 2"/>
          <p:cNvSpPr txBox="1"/>
          <p:nvPr/>
        </p:nvSpPr>
        <p:spPr>
          <a:xfrm>
            <a:off x="2669806" y="4808019"/>
            <a:ext cx="2562970" cy="1186424"/>
          </a:xfrm>
          <a:prstGeom prst="rect">
            <a:avLst/>
          </a:prstGeom>
          <a:noFill/>
        </p:spPr>
        <p:txBody>
          <a:bodyPr wrap="square" lIns="91386" tIns="45693" rIns="91386" bIns="45693" rtlCol="0">
            <a:spAutoFit/>
          </a:bodyPr>
          <a:lstStyle/>
          <a:p>
            <a:pPr lvl="0"/>
            <a:r>
              <a:rPr lang="zh-CN" altLang="en-US" b="1" dirty="0">
                <a:solidFill>
                  <a:srgbClr val="202A36"/>
                </a:solidFill>
                <a:latin typeface="微软雅黑" panose="020B0503020204020204" pitchFamily="34" charset="-122"/>
                <a:ea typeface="微软雅黑" panose="020B0503020204020204" pitchFamily="34" charset="-122"/>
                <a:cs typeface="UKIJ Qolyazma" pitchFamily="18" charset="0"/>
              </a:rPr>
              <a:t>点击添加内容</a:t>
            </a:r>
          </a:p>
          <a:p>
            <a:pPr algn="just"/>
            <a:endParaRPr lang="en-US" altLang="zh-CN" b="1" dirty="0">
              <a:solidFill>
                <a:srgbClr val="202A36"/>
              </a:solidFill>
              <a:latin typeface="微软雅黑" panose="020B0503020204020204" pitchFamily="34" charset="-122"/>
              <a:ea typeface="微软雅黑" panose="020B0503020204020204" pitchFamily="34" charset="-122"/>
            </a:endParaRPr>
          </a:p>
          <a:p>
            <a:pPr>
              <a:lnSpc>
                <a:spcPct val="130000"/>
              </a:lnSpc>
            </a:pPr>
            <a:r>
              <a:rPr lang="zh-CN" altLang="en-US" sz="900" dirty="0">
                <a:solidFill>
                  <a:srgbClr val="202A36"/>
                </a:solidFill>
                <a:latin typeface="微软雅黑" pitchFamily="34" charset="-122"/>
                <a:ea typeface="微软雅黑" pitchFamily="34" charset="-122"/>
              </a:rPr>
              <a:t>您的内容打在这里，或者通过复制您的文本后，在此框中选择粘贴，并选择只保留文字</a:t>
            </a:r>
            <a:r>
              <a:rPr lang="zh-CN" altLang="en-US" sz="900" dirty="0">
                <a:solidFill>
                  <a:srgbClr val="202A36"/>
                </a:solidFill>
                <a:latin typeface="微软雅黑" pitchFamily="34" charset="-122"/>
                <a:ea typeface="微软雅黑" pitchFamily="34" charset="-122"/>
                <a:sym typeface="微软雅黑" pitchFamily="34" charset="-122"/>
              </a:rPr>
              <a:t>，在此录入上述图表的描述说明。</a:t>
            </a:r>
            <a:endParaRPr lang="zh-CN" altLang="en-US" sz="900" dirty="0">
              <a:solidFill>
                <a:srgbClr val="202A36"/>
              </a:solidFill>
              <a:latin typeface="微软雅黑" pitchFamily="34" charset="-122"/>
              <a:ea typeface="微软雅黑" pitchFamily="34" charset="-122"/>
            </a:endParaRPr>
          </a:p>
        </p:txBody>
      </p:sp>
    </p:spTree>
    <p:extLst>
      <p:ext uri="{BB962C8B-B14F-4D97-AF65-F5344CB8AC3E}">
        <p14:creationId xmlns:p14="http://schemas.microsoft.com/office/powerpoint/2010/main" val="3778428801"/>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left)">
                                      <p:cBhvr>
                                        <p:cTn id="7" dur="500"/>
                                        <p:tgtEl>
                                          <p:spTgt spid="2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750"/>
                                        <p:tgtEl>
                                          <p:spTgt spid="3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childTnLst>
                          </p:cTn>
                        </p:par>
                        <p:par>
                          <p:cTn id="17" fill="hold">
                            <p:stCondLst>
                              <p:cond delay="1750"/>
                            </p:stCondLst>
                            <p:childTnLst>
                              <p:par>
                                <p:cTn id="18" presetID="2" presetClass="entr" presetSubtype="4" fill="hold" grpId="0" nodeType="afterEffect">
                                  <p:stCondLst>
                                    <p:cond delay="0"/>
                                  </p:stCondLst>
                                  <p:childTnLst>
                                    <p:set>
                                      <p:cBhvr>
                                        <p:cTn id="19" dur="1" fill="hold">
                                          <p:stCondLst>
                                            <p:cond delay="0"/>
                                          </p:stCondLst>
                                        </p:cTn>
                                        <p:tgtEl>
                                          <p:spTgt spid="173"/>
                                        </p:tgtEl>
                                        <p:attrNameLst>
                                          <p:attrName>style.visibility</p:attrName>
                                        </p:attrNameLst>
                                      </p:cBhvr>
                                      <p:to>
                                        <p:strVal val="visible"/>
                                      </p:to>
                                    </p:set>
                                    <p:anim calcmode="lin" valueType="num">
                                      <p:cBhvr additive="base">
                                        <p:cTn id="20" dur="500" fill="hold"/>
                                        <p:tgtEl>
                                          <p:spTgt spid="173"/>
                                        </p:tgtEl>
                                        <p:attrNameLst>
                                          <p:attrName>ppt_x</p:attrName>
                                        </p:attrNameLst>
                                      </p:cBhvr>
                                      <p:tavLst>
                                        <p:tav tm="0">
                                          <p:val>
                                            <p:strVal val="#ppt_x"/>
                                          </p:val>
                                        </p:tav>
                                        <p:tav tm="100000">
                                          <p:val>
                                            <p:strVal val="#ppt_x"/>
                                          </p:val>
                                        </p:tav>
                                      </p:tavLst>
                                    </p:anim>
                                    <p:anim calcmode="lin" valueType="num">
                                      <p:cBhvr additive="base">
                                        <p:cTn id="21" dur="500" fill="hold"/>
                                        <p:tgtEl>
                                          <p:spTgt spid="173"/>
                                        </p:tgtEl>
                                        <p:attrNameLst>
                                          <p:attrName>ppt_y</p:attrName>
                                        </p:attrNameLst>
                                      </p:cBhvr>
                                      <p:tavLst>
                                        <p:tav tm="0">
                                          <p:val>
                                            <p:strVal val="1+#ppt_h/2"/>
                                          </p:val>
                                        </p:tav>
                                        <p:tav tm="100000">
                                          <p:val>
                                            <p:strVal val="#ppt_y"/>
                                          </p:val>
                                        </p:tav>
                                      </p:tavLst>
                                    </p:anim>
                                  </p:childTnLst>
                                </p:cTn>
                              </p:par>
                            </p:childTnLst>
                          </p:cTn>
                        </p:par>
                        <p:par>
                          <p:cTn id="22" fill="hold">
                            <p:stCondLst>
                              <p:cond delay="2250"/>
                            </p:stCondLst>
                            <p:childTnLst>
                              <p:par>
                                <p:cTn id="23" presetID="2" presetClass="entr" presetSubtype="4" fill="hold" grpId="0" nodeType="afterEffect">
                                  <p:stCondLst>
                                    <p:cond delay="0"/>
                                  </p:stCondLst>
                                  <p:childTnLst>
                                    <p:set>
                                      <p:cBhvr>
                                        <p:cTn id="24" dur="1" fill="hold">
                                          <p:stCondLst>
                                            <p:cond delay="0"/>
                                          </p:stCondLst>
                                        </p:cTn>
                                        <p:tgtEl>
                                          <p:spTgt spid="174"/>
                                        </p:tgtEl>
                                        <p:attrNameLst>
                                          <p:attrName>style.visibility</p:attrName>
                                        </p:attrNameLst>
                                      </p:cBhvr>
                                      <p:to>
                                        <p:strVal val="visible"/>
                                      </p:to>
                                    </p:set>
                                    <p:anim calcmode="lin" valueType="num">
                                      <p:cBhvr additive="base">
                                        <p:cTn id="25" dur="500" fill="hold"/>
                                        <p:tgtEl>
                                          <p:spTgt spid="174"/>
                                        </p:tgtEl>
                                        <p:attrNameLst>
                                          <p:attrName>ppt_x</p:attrName>
                                        </p:attrNameLst>
                                      </p:cBhvr>
                                      <p:tavLst>
                                        <p:tav tm="0">
                                          <p:val>
                                            <p:strVal val="#ppt_x"/>
                                          </p:val>
                                        </p:tav>
                                        <p:tav tm="100000">
                                          <p:val>
                                            <p:strVal val="#ppt_x"/>
                                          </p:val>
                                        </p:tav>
                                      </p:tavLst>
                                    </p:anim>
                                    <p:anim calcmode="lin" valueType="num">
                                      <p:cBhvr additive="base">
                                        <p:cTn id="26" dur="500" fill="hold"/>
                                        <p:tgtEl>
                                          <p:spTgt spid="1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2" grpId="0"/>
      <p:bldP spid="173" grpId="0"/>
      <p:bldP spid="1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3"/>
          <p:cNvSpPr>
            <a:spLocks noChangeArrowheads="1"/>
          </p:cNvSpPr>
          <p:nvPr/>
        </p:nvSpPr>
        <p:spPr bwMode="auto">
          <a:xfrm>
            <a:off x="2699917" y="515424"/>
            <a:ext cx="3198293"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国</a:t>
            </a:r>
            <a:r>
              <a:rPr lang="zh-CN" altLang="en-US" sz="2933" b="1" dirty="0">
                <a:solidFill>
                  <a:srgbClr val="202A36"/>
                </a:solidFill>
                <a:latin typeface="Arial" panose="020B0604020202020204" pitchFamily="34" charset="0"/>
                <a:cs typeface="Arial" panose="020B0604020202020204" pitchFamily="34" charset="0"/>
              </a:rPr>
              <a:t>内</a:t>
            </a:r>
            <a:r>
              <a:rPr lang="zh-CN" altLang="en-US" sz="2933" b="1" dirty="0" smtClean="0">
                <a:solidFill>
                  <a:srgbClr val="202A36"/>
                </a:solidFill>
                <a:latin typeface="Arial" panose="020B0604020202020204" pitchFamily="34" charset="0"/>
                <a:cs typeface="Arial" panose="020B0604020202020204" pitchFamily="34" charset="0"/>
              </a:rPr>
              <a:t>相关研究综述</a:t>
            </a:r>
            <a:endParaRPr lang="zh-CN" altLang="en-US" sz="2933" b="1" dirty="0">
              <a:solidFill>
                <a:srgbClr val="202A36"/>
              </a:solidFill>
              <a:latin typeface="Arial" panose="020B0604020202020204" pitchFamily="34" charset="0"/>
              <a:cs typeface="Arial" panose="020B0604020202020204" pitchFamily="34" charset="0"/>
            </a:endParaRPr>
          </a:p>
        </p:txBody>
      </p:sp>
      <p:grpSp>
        <p:nvGrpSpPr>
          <p:cNvPr id="34" name="组合 33"/>
          <p:cNvGrpSpPr/>
          <p:nvPr/>
        </p:nvGrpSpPr>
        <p:grpSpPr>
          <a:xfrm>
            <a:off x="4837438" y="3379441"/>
            <a:ext cx="2557424" cy="907751"/>
            <a:chOff x="3666731" y="1984470"/>
            <a:chExt cx="2636520" cy="1447800"/>
          </a:xfrm>
          <a:solidFill>
            <a:srgbClr val="202A36"/>
          </a:solidFill>
        </p:grpSpPr>
        <p:sp>
          <p:nvSpPr>
            <p:cNvPr id="35" name="任意多边形 34"/>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35"/>
            <p:cNvSpPr txBox="1"/>
            <p:nvPr/>
          </p:nvSpPr>
          <p:spPr>
            <a:xfrm>
              <a:off x="397172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组合 36"/>
          <p:cNvGrpSpPr/>
          <p:nvPr/>
        </p:nvGrpSpPr>
        <p:grpSpPr>
          <a:xfrm>
            <a:off x="2699917" y="3379441"/>
            <a:ext cx="2557424" cy="907751"/>
            <a:chOff x="1436370" y="1984470"/>
            <a:chExt cx="2636520" cy="1447800"/>
          </a:xfrm>
          <a:solidFill>
            <a:srgbClr val="202A36"/>
          </a:solidFill>
        </p:grpSpPr>
        <p:sp>
          <p:nvSpPr>
            <p:cNvPr id="38" name="任意多边形 37"/>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文本框 43"/>
            <p:cNvSpPr txBox="1"/>
            <p:nvPr/>
          </p:nvSpPr>
          <p:spPr>
            <a:xfrm>
              <a:off x="1709209" y="2365161"/>
              <a:ext cx="2293960"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5" name="组合 44"/>
          <p:cNvGrpSpPr/>
          <p:nvPr/>
        </p:nvGrpSpPr>
        <p:grpSpPr>
          <a:xfrm>
            <a:off x="9112479" y="3379441"/>
            <a:ext cx="2557424" cy="907751"/>
            <a:chOff x="8127453" y="1984470"/>
            <a:chExt cx="2636520" cy="1447800"/>
          </a:xfrm>
          <a:solidFill>
            <a:srgbClr val="202A36"/>
          </a:solidFill>
        </p:grpSpPr>
        <p:sp>
          <p:nvSpPr>
            <p:cNvPr id="46" name="任意多边形 45"/>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47" name="文本框 46"/>
            <p:cNvSpPr txBox="1"/>
            <p:nvPr/>
          </p:nvSpPr>
          <p:spPr>
            <a:xfrm>
              <a:off x="8439016" y="2389297"/>
              <a:ext cx="2230360" cy="638148"/>
            </a:xfrm>
            <a:prstGeom prst="rect">
              <a:avLst/>
            </a:prstGeom>
            <a:noFill/>
          </p:spPr>
          <p:txBody>
            <a:bodyPr wrap="square" rtlCol="0" anchor="ctr">
              <a:spAutoFit/>
            </a:bodyPr>
            <a:lstStyle/>
            <a:p>
              <a:pPr algn="ct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48" name="组合 47"/>
          <p:cNvGrpSpPr/>
          <p:nvPr/>
        </p:nvGrpSpPr>
        <p:grpSpPr>
          <a:xfrm>
            <a:off x="6974958" y="3379441"/>
            <a:ext cx="2557424" cy="907751"/>
            <a:chOff x="5897092" y="1984470"/>
            <a:chExt cx="2636520" cy="1447800"/>
          </a:xfrm>
          <a:solidFill>
            <a:srgbClr val="202A36"/>
          </a:solidFill>
        </p:grpSpPr>
        <p:sp>
          <p:nvSpPr>
            <p:cNvPr id="49" name="任意多边形 48"/>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0" name="文本框 49"/>
            <p:cNvSpPr txBox="1"/>
            <p:nvPr/>
          </p:nvSpPr>
          <p:spPr>
            <a:xfrm>
              <a:off x="6227711" y="2365166"/>
              <a:ext cx="2205655" cy="686417"/>
            </a:xfrm>
            <a:prstGeom prst="rect">
              <a:avLst/>
            </a:prstGeom>
            <a:noFill/>
          </p:spPr>
          <p:txBody>
            <a:bodyPr wrap="square" rtlCol="0" anchor="ctr">
              <a:spAutoFit/>
            </a:bodyPr>
            <a:lstStyle/>
            <a:p>
              <a:pPr algn="ctr">
                <a:lnSpc>
                  <a:spcPct val="120000"/>
                </a:lnSpc>
              </a:pPr>
              <a:r>
                <a:rPr lang="zh-CN" altLang="en-US" sz="2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20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2" name="矩形 51"/>
          <p:cNvSpPr/>
          <p:nvPr/>
        </p:nvSpPr>
        <p:spPr>
          <a:xfrm>
            <a:off x="2985901"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53" name="矩形 47"/>
          <p:cNvSpPr>
            <a:spLocks noChangeArrowheads="1"/>
          </p:cNvSpPr>
          <p:nvPr/>
        </p:nvSpPr>
        <p:spPr bwMode="auto">
          <a:xfrm>
            <a:off x="2958806" y="5044315"/>
            <a:ext cx="1907885"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202A36"/>
                </a:solidFill>
                <a:sym typeface="微软雅黑" pitchFamily="34" charset="-122"/>
              </a:rPr>
              <a:t>在此录入上述图表的描述说明，在此录入上述图表的描述说明，在此录入上述图表的描述说明。</a:t>
            </a:r>
          </a:p>
        </p:txBody>
      </p:sp>
      <p:sp>
        <p:nvSpPr>
          <p:cNvPr id="54" name="矩形 53"/>
          <p:cNvSpPr/>
          <p:nvPr/>
        </p:nvSpPr>
        <p:spPr>
          <a:xfrm>
            <a:off x="5190991"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55" name="矩形 47"/>
          <p:cNvSpPr>
            <a:spLocks noChangeArrowheads="1"/>
          </p:cNvSpPr>
          <p:nvPr/>
        </p:nvSpPr>
        <p:spPr bwMode="auto">
          <a:xfrm>
            <a:off x="5168782" y="5044315"/>
            <a:ext cx="1875361"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202A36"/>
                </a:solidFill>
                <a:sym typeface="微软雅黑" pitchFamily="34" charset="-122"/>
              </a:rPr>
              <a:t>在此录入上述图表的描述说明，在此录入上述图表的描述说明，在此录入上述图表的描述说明。</a:t>
            </a:r>
          </a:p>
        </p:txBody>
      </p:sp>
      <p:sp>
        <p:nvSpPr>
          <p:cNvPr id="56" name="矩形 55"/>
          <p:cNvSpPr/>
          <p:nvPr/>
        </p:nvSpPr>
        <p:spPr>
          <a:xfrm>
            <a:off x="7394862"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57" name="矩形 47"/>
          <p:cNvSpPr>
            <a:spLocks noChangeArrowheads="1"/>
          </p:cNvSpPr>
          <p:nvPr/>
        </p:nvSpPr>
        <p:spPr bwMode="auto">
          <a:xfrm>
            <a:off x="7346234" y="5044315"/>
            <a:ext cx="1892607"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202A36"/>
                </a:solidFill>
                <a:sym typeface="微软雅黑" pitchFamily="34" charset="-122"/>
              </a:rPr>
              <a:t>在此录入上述图表的描述说明，在此录入上述图表的描述说明，在此录入上述图表的描述说明。</a:t>
            </a:r>
          </a:p>
        </p:txBody>
      </p:sp>
      <p:sp>
        <p:nvSpPr>
          <p:cNvPr id="58" name="矩形 57"/>
          <p:cNvSpPr/>
          <p:nvPr/>
        </p:nvSpPr>
        <p:spPr>
          <a:xfrm>
            <a:off x="9540932" y="4565194"/>
            <a:ext cx="1313162" cy="430879"/>
          </a:xfrm>
          <a:prstGeom prst="rect">
            <a:avLst/>
          </a:prstGeom>
        </p:spPr>
        <p:txBody>
          <a:bodyPr wrap="none" lIns="91431" tIns="45716" rIns="91431" bIns="45716">
            <a:spAutoFit/>
          </a:bodyPr>
          <a:lstStyle/>
          <a:p>
            <a:r>
              <a:rPr lang="zh-CN" altLang="en-US" sz="2200" b="1" dirty="0">
                <a:solidFill>
                  <a:srgbClr val="202A36"/>
                </a:solidFill>
                <a:latin typeface="微软雅黑" pitchFamily="34" charset="-122"/>
                <a:ea typeface="微软雅黑" pitchFamily="34" charset="-122"/>
              </a:rPr>
              <a:t>添加标题</a:t>
            </a:r>
            <a:endParaRPr lang="en-US" altLang="zh-CN" sz="2200" b="1" dirty="0">
              <a:solidFill>
                <a:srgbClr val="202A36"/>
              </a:solidFill>
              <a:latin typeface="微软雅黑" pitchFamily="34" charset="-122"/>
              <a:ea typeface="微软雅黑" pitchFamily="34" charset="-122"/>
            </a:endParaRPr>
          </a:p>
        </p:txBody>
      </p:sp>
      <p:sp>
        <p:nvSpPr>
          <p:cNvPr id="59" name="矩形 47"/>
          <p:cNvSpPr>
            <a:spLocks noChangeArrowheads="1"/>
          </p:cNvSpPr>
          <p:nvPr/>
        </p:nvSpPr>
        <p:spPr bwMode="auto">
          <a:xfrm>
            <a:off x="9540932" y="5044315"/>
            <a:ext cx="1874993"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rgbClr val="202A36"/>
                </a:solidFill>
                <a:sym typeface="微软雅黑" pitchFamily="34" charset="-122"/>
              </a:rPr>
              <a:t>在此录入上述图表的描述说明，在此录入上述图表的描述说明，在此录入上述图表的描述说明。</a:t>
            </a:r>
          </a:p>
        </p:txBody>
      </p:sp>
      <p:pic>
        <p:nvPicPr>
          <p:cNvPr id="2" name="图片 1"/>
          <p:cNvPicPr>
            <a:picLocks noChangeAspect="1"/>
          </p:cNvPicPr>
          <p:nvPr/>
        </p:nvPicPr>
        <p:blipFill rotWithShape="1">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p:blipFill>
        <p:spPr>
          <a:xfrm>
            <a:off x="2763617" y="1571358"/>
            <a:ext cx="9428383" cy="1554263"/>
          </a:xfrm>
          <a:prstGeom prst="rect">
            <a:avLst/>
          </a:prstGeom>
        </p:spPr>
      </p:pic>
    </p:spTree>
    <p:extLst>
      <p:ext uri="{BB962C8B-B14F-4D97-AF65-F5344CB8AC3E}">
        <p14:creationId xmlns:p14="http://schemas.microsoft.com/office/powerpoint/2010/main" val="2577724870"/>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1000"/>
                            </p:stCondLst>
                            <p:childTnLst>
                              <p:par>
                                <p:cTn id="13" presetID="2" presetClass="entr" presetSubtype="8" fill="hold" nodeType="after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400" fill="hold"/>
                                        <p:tgtEl>
                                          <p:spTgt spid="37"/>
                                        </p:tgtEl>
                                        <p:attrNameLst>
                                          <p:attrName>ppt_x</p:attrName>
                                        </p:attrNameLst>
                                      </p:cBhvr>
                                      <p:tavLst>
                                        <p:tav tm="0">
                                          <p:val>
                                            <p:strVal val="0-#ppt_w/2"/>
                                          </p:val>
                                        </p:tav>
                                        <p:tav tm="100000">
                                          <p:val>
                                            <p:strVal val="#ppt_x"/>
                                          </p:val>
                                        </p:tav>
                                      </p:tavLst>
                                    </p:anim>
                                    <p:anim calcmode="lin" valueType="num">
                                      <p:cBhvr additive="base">
                                        <p:cTn id="16" dur="400" fill="hold"/>
                                        <p:tgtEl>
                                          <p:spTgt spid="37"/>
                                        </p:tgtEl>
                                        <p:attrNameLst>
                                          <p:attrName>ppt_y</p:attrName>
                                        </p:attrNameLst>
                                      </p:cBhvr>
                                      <p:tavLst>
                                        <p:tav tm="0">
                                          <p:val>
                                            <p:strVal val="#ppt_y"/>
                                          </p:val>
                                        </p:tav>
                                        <p:tav tm="100000">
                                          <p:val>
                                            <p:strVal val="#ppt_y"/>
                                          </p:val>
                                        </p:tav>
                                      </p:tavLst>
                                    </p:anim>
                                  </p:childTnLst>
                                </p:cTn>
                              </p:par>
                              <p:par>
                                <p:cTn id="17" presetID="12" presetClass="entr" presetSubtype="1" fill="hold" grpId="0" nodeType="withEffect">
                                  <p:stCondLst>
                                    <p:cond delay="50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400"/>
                                        <p:tgtEl>
                                          <p:spTgt spid="52"/>
                                        </p:tgtEl>
                                        <p:attrNameLst>
                                          <p:attrName>ppt_y</p:attrName>
                                        </p:attrNameLst>
                                      </p:cBhvr>
                                      <p:tavLst>
                                        <p:tav tm="0">
                                          <p:val>
                                            <p:strVal val="#ppt_y-#ppt_h*1.125000"/>
                                          </p:val>
                                        </p:tav>
                                        <p:tav tm="100000">
                                          <p:val>
                                            <p:strVal val="#ppt_y"/>
                                          </p:val>
                                        </p:tav>
                                      </p:tavLst>
                                    </p:anim>
                                    <p:animEffect transition="in" filter="wipe(down)">
                                      <p:cBhvr>
                                        <p:cTn id="20" dur="400"/>
                                        <p:tgtEl>
                                          <p:spTgt spid="52"/>
                                        </p:tgtEl>
                                      </p:cBhvr>
                                    </p:animEffect>
                                  </p:childTnLst>
                                </p:cTn>
                              </p:par>
                              <p:par>
                                <p:cTn id="21" presetID="12" presetClass="entr" presetSubtype="1" fill="hold" grpId="0"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400"/>
                                        <p:tgtEl>
                                          <p:spTgt spid="53"/>
                                        </p:tgtEl>
                                        <p:attrNameLst>
                                          <p:attrName>ppt_y</p:attrName>
                                        </p:attrNameLst>
                                      </p:cBhvr>
                                      <p:tavLst>
                                        <p:tav tm="0">
                                          <p:val>
                                            <p:strVal val="#ppt_y-#ppt_h*1.125000"/>
                                          </p:val>
                                        </p:tav>
                                        <p:tav tm="100000">
                                          <p:val>
                                            <p:strVal val="#ppt_y"/>
                                          </p:val>
                                        </p:tav>
                                      </p:tavLst>
                                    </p:anim>
                                    <p:animEffect transition="in" filter="wipe(down)">
                                      <p:cBhvr>
                                        <p:cTn id="24" dur="400"/>
                                        <p:tgtEl>
                                          <p:spTgt spid="53"/>
                                        </p:tgtEl>
                                      </p:cBhvr>
                                    </p:animEffect>
                                  </p:childTnLst>
                                </p:cTn>
                              </p:par>
                            </p:childTnLst>
                          </p:cTn>
                        </p:par>
                        <p:par>
                          <p:cTn id="25" fill="hold">
                            <p:stCondLst>
                              <p:cond delay="1900"/>
                            </p:stCondLst>
                            <p:childTnLst>
                              <p:par>
                                <p:cTn id="26" presetID="12" presetClass="entr" presetSubtype="8"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400"/>
                                        <p:tgtEl>
                                          <p:spTgt spid="34"/>
                                        </p:tgtEl>
                                        <p:attrNameLst>
                                          <p:attrName>ppt_x</p:attrName>
                                        </p:attrNameLst>
                                      </p:cBhvr>
                                      <p:tavLst>
                                        <p:tav tm="0">
                                          <p:val>
                                            <p:strVal val="#ppt_x-#ppt_w*1.125000"/>
                                          </p:val>
                                        </p:tav>
                                        <p:tav tm="100000">
                                          <p:val>
                                            <p:strVal val="#ppt_x"/>
                                          </p:val>
                                        </p:tav>
                                      </p:tavLst>
                                    </p:anim>
                                    <p:animEffect transition="in" filter="wipe(right)">
                                      <p:cBhvr>
                                        <p:cTn id="29" dur="400"/>
                                        <p:tgtEl>
                                          <p:spTgt spid="34"/>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54"/>
                                        </p:tgtEl>
                                        <p:attrNameLst>
                                          <p:attrName>style.visibility</p:attrName>
                                        </p:attrNameLst>
                                      </p:cBhvr>
                                      <p:to>
                                        <p:strVal val="visible"/>
                                      </p:to>
                                    </p:set>
                                    <p:anim calcmode="lin" valueType="num">
                                      <p:cBhvr additive="base">
                                        <p:cTn id="32" dur="400"/>
                                        <p:tgtEl>
                                          <p:spTgt spid="54"/>
                                        </p:tgtEl>
                                        <p:attrNameLst>
                                          <p:attrName>ppt_y</p:attrName>
                                        </p:attrNameLst>
                                      </p:cBhvr>
                                      <p:tavLst>
                                        <p:tav tm="0">
                                          <p:val>
                                            <p:strVal val="#ppt_y-#ppt_h*1.125000"/>
                                          </p:val>
                                        </p:tav>
                                        <p:tav tm="100000">
                                          <p:val>
                                            <p:strVal val="#ppt_y"/>
                                          </p:val>
                                        </p:tav>
                                      </p:tavLst>
                                    </p:anim>
                                    <p:animEffect transition="in" filter="wipe(down)">
                                      <p:cBhvr>
                                        <p:cTn id="33" dur="400"/>
                                        <p:tgtEl>
                                          <p:spTgt spid="54"/>
                                        </p:tgtEl>
                                      </p:cBhvr>
                                    </p:animEffect>
                                  </p:childTnLst>
                                </p:cTn>
                              </p:par>
                              <p:par>
                                <p:cTn id="34" presetID="12" presetClass="entr" presetSubtype="1" fill="hold" grpId="0" nodeType="withEffect">
                                  <p:stCondLst>
                                    <p:cond delay="500"/>
                                  </p:stCondLst>
                                  <p:childTnLst>
                                    <p:set>
                                      <p:cBhvr>
                                        <p:cTn id="35" dur="1" fill="hold">
                                          <p:stCondLst>
                                            <p:cond delay="0"/>
                                          </p:stCondLst>
                                        </p:cTn>
                                        <p:tgtEl>
                                          <p:spTgt spid="55"/>
                                        </p:tgtEl>
                                        <p:attrNameLst>
                                          <p:attrName>style.visibility</p:attrName>
                                        </p:attrNameLst>
                                      </p:cBhvr>
                                      <p:to>
                                        <p:strVal val="visible"/>
                                      </p:to>
                                    </p:set>
                                    <p:anim calcmode="lin" valueType="num">
                                      <p:cBhvr additive="base">
                                        <p:cTn id="36" dur="400"/>
                                        <p:tgtEl>
                                          <p:spTgt spid="55"/>
                                        </p:tgtEl>
                                        <p:attrNameLst>
                                          <p:attrName>ppt_y</p:attrName>
                                        </p:attrNameLst>
                                      </p:cBhvr>
                                      <p:tavLst>
                                        <p:tav tm="0">
                                          <p:val>
                                            <p:strVal val="#ppt_y-#ppt_h*1.125000"/>
                                          </p:val>
                                        </p:tav>
                                        <p:tav tm="100000">
                                          <p:val>
                                            <p:strVal val="#ppt_y"/>
                                          </p:val>
                                        </p:tav>
                                      </p:tavLst>
                                    </p:anim>
                                    <p:animEffect transition="in" filter="wipe(down)">
                                      <p:cBhvr>
                                        <p:cTn id="37" dur="400"/>
                                        <p:tgtEl>
                                          <p:spTgt spid="55"/>
                                        </p:tgtEl>
                                      </p:cBhvr>
                                    </p:animEffect>
                                  </p:childTnLst>
                                </p:cTn>
                              </p:par>
                            </p:childTnLst>
                          </p:cTn>
                        </p:par>
                        <p:par>
                          <p:cTn id="38" fill="hold">
                            <p:stCondLst>
                              <p:cond delay="2800"/>
                            </p:stCondLst>
                            <p:childTnLst>
                              <p:par>
                                <p:cTn id="39" presetID="12" presetClass="entr" presetSubtype="8" fill="hold" nodeType="after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400"/>
                                        <p:tgtEl>
                                          <p:spTgt spid="48"/>
                                        </p:tgtEl>
                                        <p:attrNameLst>
                                          <p:attrName>ppt_x</p:attrName>
                                        </p:attrNameLst>
                                      </p:cBhvr>
                                      <p:tavLst>
                                        <p:tav tm="0">
                                          <p:val>
                                            <p:strVal val="#ppt_x-#ppt_w*1.125000"/>
                                          </p:val>
                                        </p:tav>
                                        <p:tav tm="100000">
                                          <p:val>
                                            <p:strVal val="#ppt_x"/>
                                          </p:val>
                                        </p:tav>
                                      </p:tavLst>
                                    </p:anim>
                                    <p:animEffect transition="in" filter="wipe(right)">
                                      <p:cBhvr>
                                        <p:cTn id="42" dur="400"/>
                                        <p:tgtEl>
                                          <p:spTgt spid="48"/>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400"/>
                                        <p:tgtEl>
                                          <p:spTgt spid="56"/>
                                        </p:tgtEl>
                                        <p:attrNameLst>
                                          <p:attrName>ppt_y</p:attrName>
                                        </p:attrNameLst>
                                      </p:cBhvr>
                                      <p:tavLst>
                                        <p:tav tm="0">
                                          <p:val>
                                            <p:strVal val="#ppt_y-#ppt_h*1.125000"/>
                                          </p:val>
                                        </p:tav>
                                        <p:tav tm="100000">
                                          <p:val>
                                            <p:strVal val="#ppt_y"/>
                                          </p:val>
                                        </p:tav>
                                      </p:tavLst>
                                    </p:anim>
                                    <p:animEffect transition="in" filter="wipe(down)">
                                      <p:cBhvr>
                                        <p:cTn id="46" dur="400"/>
                                        <p:tgtEl>
                                          <p:spTgt spid="56"/>
                                        </p:tgtEl>
                                      </p:cBhvr>
                                    </p:animEffect>
                                  </p:childTnLst>
                                </p:cTn>
                              </p:par>
                              <p:par>
                                <p:cTn id="47" presetID="12" presetClass="entr" presetSubtype="1" fill="hold" grpId="0" nodeType="withEffect">
                                  <p:stCondLst>
                                    <p:cond delay="50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400"/>
                                        <p:tgtEl>
                                          <p:spTgt spid="57"/>
                                        </p:tgtEl>
                                        <p:attrNameLst>
                                          <p:attrName>ppt_y</p:attrName>
                                        </p:attrNameLst>
                                      </p:cBhvr>
                                      <p:tavLst>
                                        <p:tav tm="0">
                                          <p:val>
                                            <p:strVal val="#ppt_y-#ppt_h*1.125000"/>
                                          </p:val>
                                        </p:tav>
                                        <p:tav tm="100000">
                                          <p:val>
                                            <p:strVal val="#ppt_y"/>
                                          </p:val>
                                        </p:tav>
                                      </p:tavLst>
                                    </p:anim>
                                    <p:animEffect transition="in" filter="wipe(down)">
                                      <p:cBhvr>
                                        <p:cTn id="50" dur="400"/>
                                        <p:tgtEl>
                                          <p:spTgt spid="57"/>
                                        </p:tgtEl>
                                      </p:cBhvr>
                                    </p:animEffect>
                                  </p:childTnLst>
                                </p:cTn>
                              </p:par>
                            </p:childTnLst>
                          </p:cTn>
                        </p:par>
                        <p:par>
                          <p:cTn id="51" fill="hold">
                            <p:stCondLst>
                              <p:cond delay="3700"/>
                            </p:stCondLst>
                            <p:childTnLst>
                              <p:par>
                                <p:cTn id="52" presetID="12" presetClass="entr" presetSubtype="8" fill="hold" nodeType="afterEffect">
                                  <p:stCondLst>
                                    <p:cond delay="0"/>
                                  </p:stCondLst>
                                  <p:childTnLst>
                                    <p:set>
                                      <p:cBhvr>
                                        <p:cTn id="53" dur="1" fill="hold">
                                          <p:stCondLst>
                                            <p:cond delay="0"/>
                                          </p:stCondLst>
                                        </p:cTn>
                                        <p:tgtEl>
                                          <p:spTgt spid="45"/>
                                        </p:tgtEl>
                                        <p:attrNameLst>
                                          <p:attrName>style.visibility</p:attrName>
                                        </p:attrNameLst>
                                      </p:cBhvr>
                                      <p:to>
                                        <p:strVal val="visible"/>
                                      </p:to>
                                    </p:set>
                                    <p:anim calcmode="lin" valueType="num">
                                      <p:cBhvr additive="base">
                                        <p:cTn id="54" dur="400"/>
                                        <p:tgtEl>
                                          <p:spTgt spid="45"/>
                                        </p:tgtEl>
                                        <p:attrNameLst>
                                          <p:attrName>ppt_x</p:attrName>
                                        </p:attrNameLst>
                                      </p:cBhvr>
                                      <p:tavLst>
                                        <p:tav tm="0">
                                          <p:val>
                                            <p:strVal val="#ppt_x-#ppt_w*1.125000"/>
                                          </p:val>
                                        </p:tav>
                                        <p:tav tm="100000">
                                          <p:val>
                                            <p:strVal val="#ppt_x"/>
                                          </p:val>
                                        </p:tav>
                                      </p:tavLst>
                                    </p:anim>
                                    <p:animEffect transition="in" filter="wipe(right)">
                                      <p:cBhvr>
                                        <p:cTn id="55" dur="400"/>
                                        <p:tgtEl>
                                          <p:spTgt spid="45"/>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400"/>
                                        <p:tgtEl>
                                          <p:spTgt spid="58"/>
                                        </p:tgtEl>
                                        <p:attrNameLst>
                                          <p:attrName>ppt_y</p:attrName>
                                        </p:attrNameLst>
                                      </p:cBhvr>
                                      <p:tavLst>
                                        <p:tav tm="0">
                                          <p:val>
                                            <p:strVal val="#ppt_y-#ppt_h*1.125000"/>
                                          </p:val>
                                        </p:tav>
                                        <p:tav tm="100000">
                                          <p:val>
                                            <p:strVal val="#ppt_y"/>
                                          </p:val>
                                        </p:tav>
                                      </p:tavLst>
                                    </p:anim>
                                    <p:animEffect transition="in" filter="wipe(down)">
                                      <p:cBhvr>
                                        <p:cTn id="59" dur="400"/>
                                        <p:tgtEl>
                                          <p:spTgt spid="58"/>
                                        </p:tgtEl>
                                      </p:cBhvr>
                                    </p:animEffect>
                                  </p:childTnLst>
                                </p:cTn>
                              </p:par>
                              <p:par>
                                <p:cTn id="60" presetID="12" presetClass="entr" presetSubtype="1" fill="hold" grpId="0" nodeType="withEffect">
                                  <p:stCondLst>
                                    <p:cond delay="500"/>
                                  </p:stCondLst>
                                  <p:childTnLst>
                                    <p:set>
                                      <p:cBhvr>
                                        <p:cTn id="61" dur="1" fill="hold">
                                          <p:stCondLst>
                                            <p:cond delay="0"/>
                                          </p:stCondLst>
                                        </p:cTn>
                                        <p:tgtEl>
                                          <p:spTgt spid="59"/>
                                        </p:tgtEl>
                                        <p:attrNameLst>
                                          <p:attrName>style.visibility</p:attrName>
                                        </p:attrNameLst>
                                      </p:cBhvr>
                                      <p:to>
                                        <p:strVal val="visible"/>
                                      </p:to>
                                    </p:set>
                                    <p:anim calcmode="lin" valueType="num">
                                      <p:cBhvr additive="base">
                                        <p:cTn id="62" dur="400"/>
                                        <p:tgtEl>
                                          <p:spTgt spid="59"/>
                                        </p:tgtEl>
                                        <p:attrNameLst>
                                          <p:attrName>ppt_y</p:attrName>
                                        </p:attrNameLst>
                                      </p:cBhvr>
                                      <p:tavLst>
                                        <p:tav tm="0">
                                          <p:val>
                                            <p:strVal val="#ppt_y-#ppt_h*1.125000"/>
                                          </p:val>
                                        </p:tav>
                                        <p:tav tm="100000">
                                          <p:val>
                                            <p:strVal val="#ppt_y"/>
                                          </p:val>
                                        </p:tav>
                                      </p:tavLst>
                                    </p:anim>
                                    <p:animEffect transition="in" filter="wipe(down)">
                                      <p:cBhvr>
                                        <p:cTn id="63" dur="4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52" grpId="0"/>
      <p:bldP spid="53" grpId="0"/>
      <p:bldP spid="54" grpId="0"/>
      <p:bldP spid="55" grpId="0"/>
      <p:bldP spid="56" grpId="0"/>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5424396" y="2211001"/>
            <a:ext cx="1422436" cy="1414024"/>
          </a:xfrm>
          <a:prstGeom prst="rect">
            <a:avLst/>
          </a:prstGeom>
          <a:blipFill>
            <a:blip r:embed="rId3"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6" name="矩形 15"/>
          <p:cNvSpPr/>
          <p:nvPr/>
        </p:nvSpPr>
        <p:spPr>
          <a:xfrm>
            <a:off x="7040541" y="2211001"/>
            <a:ext cx="1422436" cy="1414024"/>
          </a:xfrm>
          <a:prstGeom prst="rect">
            <a:avLst/>
          </a:prstGeom>
          <a:blipFill>
            <a:blip r:embed="rId4"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7" name="矩形 16"/>
          <p:cNvSpPr/>
          <p:nvPr/>
        </p:nvSpPr>
        <p:spPr>
          <a:xfrm>
            <a:off x="5424396" y="3817967"/>
            <a:ext cx="1422436" cy="1414024"/>
          </a:xfrm>
          <a:prstGeom prst="rect">
            <a:avLst/>
          </a:prstGeom>
          <a:blipFill>
            <a:blip r:embed="rId5" cstate="screen">
              <a:duotone>
                <a:prstClr val="black"/>
                <a:schemeClr val="tx2">
                  <a:tint val="45000"/>
                  <a:satMod val="400000"/>
                </a:schemeClr>
              </a:duotone>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8" name="矩形 17"/>
          <p:cNvSpPr/>
          <p:nvPr/>
        </p:nvSpPr>
        <p:spPr>
          <a:xfrm>
            <a:off x="7040541" y="3817967"/>
            <a:ext cx="1422436" cy="1414024"/>
          </a:xfrm>
          <a:prstGeom prst="rect">
            <a:avLst/>
          </a:prstGeom>
          <a:blipFill>
            <a:blip r:embed="rId6"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endParaRPr lang="zh-CN" altLang="en-US">
              <a:solidFill>
                <a:schemeClr val="tx1"/>
              </a:solidFill>
            </a:endParaRPr>
          </a:p>
        </p:txBody>
      </p:sp>
      <p:sp>
        <p:nvSpPr>
          <p:cNvPr id="19" name="圆角矩形 18"/>
          <p:cNvSpPr/>
          <p:nvPr/>
        </p:nvSpPr>
        <p:spPr>
          <a:xfrm>
            <a:off x="6458895" y="3239381"/>
            <a:ext cx="387937" cy="385643"/>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7040541" y="3239381"/>
            <a:ext cx="387937" cy="385643"/>
          </a:xfrm>
          <a:prstGeom prst="round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latin typeface="微软雅黑" panose="020B0503020204020204" pitchFamily="34" charset="-122"/>
                <a:ea typeface="微软雅黑" panose="020B0503020204020204" pitchFamily="34" charset="-122"/>
              </a:rPr>
              <a:t>2</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圆角矩形 20"/>
          <p:cNvSpPr/>
          <p:nvPr/>
        </p:nvSpPr>
        <p:spPr>
          <a:xfrm>
            <a:off x="6458895" y="3817967"/>
            <a:ext cx="387937" cy="385643"/>
          </a:xfrm>
          <a:prstGeom prst="round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smtClean="0">
                <a:solidFill>
                  <a:schemeClr val="bg1"/>
                </a:solidFill>
                <a:latin typeface="微软雅黑" panose="020B0503020204020204" pitchFamily="34" charset="-122"/>
                <a:ea typeface="微软雅黑" panose="020B0503020204020204" pitchFamily="34" charset="-122"/>
              </a:rPr>
              <a:t>3</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圆角矩形 21"/>
          <p:cNvSpPr/>
          <p:nvPr/>
        </p:nvSpPr>
        <p:spPr>
          <a:xfrm>
            <a:off x="7040541" y="3817967"/>
            <a:ext cx="387937" cy="385643"/>
          </a:xfrm>
          <a:prstGeom prst="round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81887" tIns="40943" rIns="81887" bIns="40943" rtlCol="0" anchor="ctr"/>
          <a:lstStyle/>
          <a:p>
            <a:pPr algn="ctr"/>
            <a:r>
              <a:rPr lang="en-US" altLang="zh-CN" dirty="0" smtClean="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2908565" y="2518018"/>
            <a:ext cx="2347661" cy="969082"/>
          </a:xfrm>
          <a:prstGeom prst="rect">
            <a:avLst/>
          </a:prstGeom>
          <a:noFill/>
        </p:spPr>
        <p:txBody>
          <a:bodyPr wrap="square" lIns="81887" tIns="40943" rIns="81887" bIns="40943" rtlCol="0">
            <a:spAutoFit/>
          </a:bodyPr>
          <a:lstStyle/>
          <a:p>
            <a:pPr algn="just">
              <a:lnSpc>
                <a:spcPct val="120000"/>
              </a:lnSpc>
            </a:pPr>
            <a:r>
              <a:rPr lang="zh-CN" altLang="en-US" sz="1200" dirty="0">
                <a:solidFill>
                  <a:srgbClr val="202A36"/>
                </a:solidFill>
                <a:latin typeface="微软雅黑" pitchFamily="34" charset="-122"/>
                <a:ea typeface="微软雅黑" pitchFamily="34" charset="-122"/>
              </a:rPr>
              <a:t>您的内容打在这里，或者通过复制您的文本后，在此框中选择粘贴，并选择只保留文字，</a:t>
            </a:r>
            <a:r>
              <a:rPr lang="zh-CN" altLang="en-US" sz="1200" dirty="0">
                <a:solidFill>
                  <a:srgbClr val="202A36"/>
                </a:solidFill>
                <a:latin typeface="微软雅黑" pitchFamily="34" charset="-122"/>
                <a:ea typeface="微软雅黑" pitchFamily="34" charset="-122"/>
                <a:sym typeface="微软雅黑" pitchFamily="34" charset="-122"/>
              </a:rPr>
              <a:t>在此录入上述图表的综合描述说明。</a:t>
            </a:r>
            <a:endParaRPr lang="zh-CN" altLang="en-US" sz="1200" dirty="0">
              <a:solidFill>
                <a:srgbClr val="202A36"/>
              </a:solidFill>
              <a:latin typeface="微软雅黑" pitchFamily="34" charset="-122"/>
              <a:ea typeface="微软雅黑" pitchFamily="34" charset="-122"/>
            </a:endParaRPr>
          </a:p>
        </p:txBody>
      </p:sp>
      <p:sp>
        <p:nvSpPr>
          <p:cNvPr id="24" name="TextBox 23"/>
          <p:cNvSpPr txBox="1"/>
          <p:nvPr/>
        </p:nvSpPr>
        <p:spPr>
          <a:xfrm>
            <a:off x="3890813" y="2115336"/>
            <a:ext cx="1313162" cy="430879"/>
          </a:xfrm>
          <a:prstGeom prst="rect">
            <a:avLst/>
          </a:prstGeom>
          <a:solidFill>
            <a:srgbClr val="202A36"/>
          </a:solidFill>
        </p:spPr>
        <p:txBody>
          <a:bodyPr wrap="none" lIns="91431" tIns="45716" rIns="91431" bIns="45716">
            <a:spAutoFit/>
          </a:bodyPr>
          <a:lstStyle>
            <a:defPPr>
              <a:defRPr lang="zh-CN"/>
            </a:defPPr>
            <a:lvl1pPr algn="ctr">
              <a:defRPr sz="2200" b="1">
                <a:solidFill>
                  <a:schemeClr val="tx1">
                    <a:lumMod val="65000"/>
                    <a:lumOff val="35000"/>
                  </a:schemeClr>
                </a:solidFill>
                <a:latin typeface="微软雅黑" pitchFamily="34" charset="-122"/>
                <a:ea typeface="微软雅黑" pitchFamily="34" charset="-122"/>
              </a:defRPr>
            </a:lvl1pPr>
          </a:lstStyle>
          <a:p>
            <a:pPr algn="r"/>
            <a:r>
              <a:rPr lang="zh-CN" altLang="en-US" dirty="0">
                <a:solidFill>
                  <a:srgbClr val="FCB00F"/>
                </a:solidFill>
              </a:rPr>
              <a:t>添加标题</a:t>
            </a:r>
          </a:p>
        </p:txBody>
      </p:sp>
      <p:sp>
        <p:nvSpPr>
          <p:cNvPr id="25" name="TextBox 24"/>
          <p:cNvSpPr txBox="1"/>
          <p:nvPr/>
        </p:nvSpPr>
        <p:spPr>
          <a:xfrm>
            <a:off x="8620967" y="2518018"/>
            <a:ext cx="2521650"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itchFamily="34" charset="-122"/>
              </a:rPr>
              <a:t>在此录入上述图表的综合描述说明。</a:t>
            </a:r>
            <a:endParaRPr lang="zh-CN" altLang="en-US" sz="1200" dirty="0">
              <a:solidFill>
                <a:srgbClr val="202A36"/>
              </a:solidFill>
            </a:endParaRPr>
          </a:p>
        </p:txBody>
      </p:sp>
      <p:sp>
        <p:nvSpPr>
          <p:cNvPr id="39" name="TextBox 38"/>
          <p:cNvSpPr txBox="1"/>
          <p:nvPr/>
        </p:nvSpPr>
        <p:spPr>
          <a:xfrm>
            <a:off x="8686466" y="2115336"/>
            <a:ext cx="1313162" cy="430879"/>
          </a:xfrm>
          <a:prstGeom prst="rect">
            <a:avLst/>
          </a:prstGeom>
          <a:solidFill>
            <a:srgbClr val="202A36"/>
          </a:solidFill>
        </p:spPr>
        <p:txBody>
          <a:bodyPr wrap="none" lIns="91431" tIns="45716" rIns="91431" bIns="4571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pPr algn="l"/>
            <a:r>
              <a:rPr lang="zh-CN" altLang="en-US" dirty="0">
                <a:solidFill>
                  <a:srgbClr val="FCB00F"/>
                </a:solidFill>
              </a:rPr>
              <a:t>添加标题</a:t>
            </a:r>
          </a:p>
        </p:txBody>
      </p:sp>
      <p:sp>
        <p:nvSpPr>
          <p:cNvPr id="40" name="TextBox 39"/>
          <p:cNvSpPr txBox="1"/>
          <p:nvPr/>
        </p:nvSpPr>
        <p:spPr>
          <a:xfrm>
            <a:off x="2908565" y="4239913"/>
            <a:ext cx="2347662"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itchFamily="34" charset="-122"/>
              </a:rPr>
              <a:t>在此录入上述图表的综合描述说明。</a:t>
            </a:r>
            <a:endParaRPr lang="zh-CN" altLang="en-US" sz="1200" dirty="0">
              <a:solidFill>
                <a:srgbClr val="202A36"/>
              </a:solidFill>
            </a:endParaRPr>
          </a:p>
        </p:txBody>
      </p:sp>
      <p:sp>
        <p:nvSpPr>
          <p:cNvPr id="41" name="TextBox 40"/>
          <p:cNvSpPr txBox="1"/>
          <p:nvPr/>
        </p:nvSpPr>
        <p:spPr>
          <a:xfrm>
            <a:off x="3890813" y="3825269"/>
            <a:ext cx="1313162" cy="430879"/>
          </a:xfrm>
          <a:prstGeom prst="rect">
            <a:avLst/>
          </a:prstGeom>
          <a:solidFill>
            <a:srgbClr val="202A36"/>
          </a:solidFill>
        </p:spPr>
        <p:txBody>
          <a:bodyPr wrap="none" lIns="91431" tIns="45716" rIns="91431" bIns="45716">
            <a:spAutoFit/>
          </a:bodyPr>
          <a:lstStyle>
            <a:defPPr>
              <a:defRPr lang="zh-CN"/>
            </a:defPPr>
            <a:lvl1pPr algn="r">
              <a:defRPr sz="2200" b="1">
                <a:solidFill>
                  <a:schemeClr val="tx1">
                    <a:lumMod val="65000"/>
                    <a:lumOff val="35000"/>
                  </a:schemeClr>
                </a:solidFill>
                <a:latin typeface="微软雅黑" pitchFamily="34" charset="-122"/>
                <a:ea typeface="微软雅黑" pitchFamily="34" charset="-122"/>
              </a:defRPr>
            </a:lvl1pPr>
          </a:lstStyle>
          <a:p>
            <a:r>
              <a:rPr lang="zh-CN" altLang="en-US" dirty="0">
                <a:solidFill>
                  <a:srgbClr val="FCB00F"/>
                </a:solidFill>
              </a:rPr>
              <a:t>添加标题</a:t>
            </a:r>
          </a:p>
        </p:txBody>
      </p:sp>
      <p:sp>
        <p:nvSpPr>
          <p:cNvPr id="42" name="TextBox 41"/>
          <p:cNvSpPr txBox="1"/>
          <p:nvPr/>
        </p:nvSpPr>
        <p:spPr>
          <a:xfrm>
            <a:off x="8620967" y="4239913"/>
            <a:ext cx="2521650" cy="969082"/>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itchFamily="34" charset="-122"/>
                <a:ea typeface="微软雅黑" pitchFamily="34" charset="-122"/>
              </a:defRPr>
            </a:lvl1pPr>
          </a:lstStyle>
          <a:p>
            <a:r>
              <a:rPr lang="zh-CN" altLang="en-US" sz="1200" dirty="0">
                <a:solidFill>
                  <a:srgbClr val="202A36"/>
                </a:solidFill>
              </a:rPr>
              <a:t>您的内容打在这里，或者通过复制您的文本后，在此框中选择粘贴，并选择只保留文字，</a:t>
            </a:r>
            <a:r>
              <a:rPr lang="zh-CN" altLang="en-US" sz="1200" dirty="0">
                <a:solidFill>
                  <a:srgbClr val="202A36"/>
                </a:solidFill>
                <a:sym typeface="微软雅黑" pitchFamily="34" charset="-122"/>
              </a:rPr>
              <a:t>在此录入上述图表的综合描述说明。</a:t>
            </a:r>
            <a:endParaRPr lang="zh-CN" altLang="en-US" sz="1200" dirty="0">
              <a:solidFill>
                <a:srgbClr val="202A36"/>
              </a:solidFill>
            </a:endParaRPr>
          </a:p>
        </p:txBody>
      </p:sp>
      <p:sp>
        <p:nvSpPr>
          <p:cNvPr id="43" name="TextBox 42"/>
          <p:cNvSpPr txBox="1"/>
          <p:nvPr/>
        </p:nvSpPr>
        <p:spPr>
          <a:xfrm>
            <a:off x="8699345" y="3825269"/>
            <a:ext cx="1313162" cy="430879"/>
          </a:xfrm>
          <a:prstGeom prst="rect">
            <a:avLst/>
          </a:prstGeom>
          <a:solidFill>
            <a:srgbClr val="202A36"/>
          </a:solidFill>
        </p:spPr>
        <p:txBody>
          <a:bodyPr wrap="none" lIns="91431" tIns="45716" rIns="91431" bIns="45716">
            <a:spAutoFit/>
          </a:bodyPr>
          <a:lstStyle>
            <a:defPPr>
              <a:defRPr lang="zh-CN"/>
            </a:defPPr>
            <a:lvl1pPr>
              <a:defRPr sz="2200" b="1">
                <a:solidFill>
                  <a:schemeClr val="tx1">
                    <a:lumMod val="65000"/>
                    <a:lumOff val="35000"/>
                  </a:schemeClr>
                </a:solidFill>
                <a:latin typeface="微软雅黑" pitchFamily="34" charset="-122"/>
                <a:ea typeface="微软雅黑" pitchFamily="34" charset="-122"/>
              </a:defRPr>
            </a:lvl1pPr>
          </a:lstStyle>
          <a:p>
            <a:r>
              <a:rPr lang="zh-CN" altLang="en-US" dirty="0">
                <a:solidFill>
                  <a:srgbClr val="FCB00F"/>
                </a:solidFill>
              </a:rPr>
              <a:t>添加标题</a:t>
            </a:r>
          </a:p>
        </p:txBody>
      </p:sp>
      <p:sp>
        <p:nvSpPr>
          <p:cNvPr id="30" name="矩形 3"/>
          <p:cNvSpPr>
            <a:spLocks noChangeArrowheads="1"/>
          </p:cNvSpPr>
          <p:nvPr/>
        </p:nvSpPr>
        <p:spPr bwMode="auto">
          <a:xfrm>
            <a:off x="2675352" y="515424"/>
            <a:ext cx="3574999"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研究</a:t>
            </a:r>
            <a:r>
              <a:rPr lang="zh-CN" altLang="en-US" sz="2933" b="1" dirty="0">
                <a:solidFill>
                  <a:srgbClr val="202A36"/>
                </a:solidFill>
                <a:latin typeface="Arial" panose="020B0604020202020204" pitchFamily="34" charset="0"/>
                <a:cs typeface="Arial" panose="020B0604020202020204" pitchFamily="34" charset="0"/>
              </a:rPr>
              <a:t>理论与</a:t>
            </a:r>
            <a:r>
              <a:rPr lang="zh-CN" altLang="en-US" sz="2933" b="1" dirty="0" smtClean="0">
                <a:solidFill>
                  <a:srgbClr val="202A36"/>
                </a:solidFill>
                <a:latin typeface="Arial" panose="020B0604020202020204" pitchFamily="34" charset="0"/>
                <a:cs typeface="Arial" panose="020B0604020202020204" pitchFamily="34" charset="0"/>
              </a:rPr>
              <a:t>文献综述</a:t>
            </a:r>
            <a:endParaRPr lang="zh-CN" altLang="en-US" sz="2933" b="1" dirty="0">
              <a:solidFill>
                <a:srgbClr val="202A3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6495946"/>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 calcmode="lin" valueType="num">
                                      <p:cBhvr>
                                        <p:cTn id="13" dur="500" fill="hold"/>
                                        <p:tgtEl>
                                          <p:spTgt spid="15"/>
                                        </p:tgtEl>
                                        <p:attrNameLst>
                                          <p:attrName>style.rotation</p:attrName>
                                        </p:attrNameLst>
                                      </p:cBhvr>
                                      <p:tavLst>
                                        <p:tav tm="0">
                                          <p:val>
                                            <p:fltVal val="360"/>
                                          </p:val>
                                        </p:tav>
                                        <p:tav tm="100000">
                                          <p:val>
                                            <p:fltVal val="0"/>
                                          </p:val>
                                        </p:tav>
                                      </p:tavLst>
                                    </p:anim>
                                    <p:animEffect transition="in" filter="fade">
                                      <p:cBhvr>
                                        <p:cTn id="14" dur="500"/>
                                        <p:tgtEl>
                                          <p:spTgt spid="15"/>
                                        </p:tgtEl>
                                      </p:cBhvr>
                                    </p:animEffect>
                                  </p:childTnLst>
                                </p:cTn>
                              </p:par>
                              <p:par>
                                <p:cTn id="15" presetID="49" presetClass="entr" presetSubtype="0" decel="100000" fill="hold" grpId="0" nodeType="withEffect">
                                  <p:stCondLst>
                                    <p:cond delay="20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360"/>
                                          </p:val>
                                        </p:tav>
                                        <p:tav tm="100000">
                                          <p:val>
                                            <p:fltVal val="0"/>
                                          </p:val>
                                        </p:tav>
                                      </p:tavLst>
                                    </p:anim>
                                    <p:animEffect transition="in" filter="fade">
                                      <p:cBhvr>
                                        <p:cTn id="20" dur="500"/>
                                        <p:tgtEl>
                                          <p:spTgt spid="16"/>
                                        </p:tgtEl>
                                      </p:cBhvr>
                                    </p:animEffect>
                                  </p:childTnLst>
                                </p:cTn>
                              </p:par>
                              <p:par>
                                <p:cTn id="21" presetID="49" presetClass="entr" presetSubtype="0" decel="10000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 calcmode="lin" valueType="num">
                                      <p:cBhvr>
                                        <p:cTn id="25" dur="500" fill="hold"/>
                                        <p:tgtEl>
                                          <p:spTgt spid="17"/>
                                        </p:tgtEl>
                                        <p:attrNameLst>
                                          <p:attrName>style.rotation</p:attrName>
                                        </p:attrNameLst>
                                      </p:cBhvr>
                                      <p:tavLst>
                                        <p:tav tm="0">
                                          <p:val>
                                            <p:fltVal val="360"/>
                                          </p:val>
                                        </p:tav>
                                        <p:tav tm="100000">
                                          <p:val>
                                            <p:fltVal val="0"/>
                                          </p:val>
                                        </p:tav>
                                      </p:tavLst>
                                    </p:anim>
                                    <p:animEffect transition="in" filter="fade">
                                      <p:cBhvr>
                                        <p:cTn id="26" dur="500"/>
                                        <p:tgtEl>
                                          <p:spTgt spid="17"/>
                                        </p:tgtEl>
                                      </p:cBhvr>
                                    </p:animEffect>
                                  </p:childTnLst>
                                </p:cTn>
                              </p:par>
                              <p:par>
                                <p:cTn id="27" presetID="49" presetClass="entr" presetSubtype="0" decel="100000" fill="hold" grpId="0" nodeType="withEffect">
                                  <p:stCondLst>
                                    <p:cond delay="60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 calcmode="lin" valueType="num">
                                      <p:cBhvr>
                                        <p:cTn id="31" dur="500" fill="hold"/>
                                        <p:tgtEl>
                                          <p:spTgt spid="18"/>
                                        </p:tgtEl>
                                        <p:attrNameLst>
                                          <p:attrName>style.rotation</p:attrName>
                                        </p:attrNameLst>
                                      </p:cBhvr>
                                      <p:tavLst>
                                        <p:tav tm="0">
                                          <p:val>
                                            <p:fltVal val="360"/>
                                          </p:val>
                                        </p:tav>
                                        <p:tav tm="100000">
                                          <p:val>
                                            <p:fltVal val="0"/>
                                          </p:val>
                                        </p:tav>
                                      </p:tavLst>
                                    </p:anim>
                                    <p:animEffect transition="in" filter="fade">
                                      <p:cBhvr>
                                        <p:cTn id="32" dur="500"/>
                                        <p:tgtEl>
                                          <p:spTgt spid="18"/>
                                        </p:tgtEl>
                                      </p:cBhvr>
                                    </p:animEffect>
                                  </p:childTnLst>
                                </p:cTn>
                              </p:par>
                            </p:childTnLst>
                          </p:cTn>
                        </p:par>
                        <p:par>
                          <p:cTn id="33" fill="hold">
                            <p:stCondLst>
                              <p:cond delay="1600"/>
                            </p:stCondLst>
                            <p:childTnLst>
                              <p:par>
                                <p:cTn id="34" presetID="23" presetClass="entr" presetSubtype="528"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 calcmode="lin" valueType="num">
                                      <p:cBhvr>
                                        <p:cTn id="38" dur="500" fill="hold"/>
                                        <p:tgtEl>
                                          <p:spTgt spid="19"/>
                                        </p:tgtEl>
                                        <p:attrNameLst>
                                          <p:attrName>ppt_x</p:attrName>
                                        </p:attrNameLst>
                                      </p:cBhvr>
                                      <p:tavLst>
                                        <p:tav tm="0">
                                          <p:val>
                                            <p:fltVal val="0.5"/>
                                          </p:val>
                                        </p:tav>
                                        <p:tav tm="100000">
                                          <p:val>
                                            <p:strVal val="#ppt_x"/>
                                          </p:val>
                                        </p:tav>
                                      </p:tavLst>
                                    </p:anim>
                                    <p:anim calcmode="lin" valueType="num">
                                      <p:cBhvr>
                                        <p:cTn id="39" dur="500" fill="hold"/>
                                        <p:tgtEl>
                                          <p:spTgt spid="19"/>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p:cTn id="42" dur="500" fill="hold"/>
                                        <p:tgtEl>
                                          <p:spTgt spid="20"/>
                                        </p:tgtEl>
                                        <p:attrNameLst>
                                          <p:attrName>ppt_w</p:attrName>
                                        </p:attrNameLst>
                                      </p:cBhvr>
                                      <p:tavLst>
                                        <p:tav tm="0">
                                          <p:val>
                                            <p:fltVal val="0"/>
                                          </p:val>
                                        </p:tav>
                                        <p:tav tm="100000">
                                          <p:val>
                                            <p:strVal val="#ppt_w"/>
                                          </p:val>
                                        </p:tav>
                                      </p:tavLst>
                                    </p:anim>
                                    <p:anim calcmode="lin" valueType="num">
                                      <p:cBhvr>
                                        <p:cTn id="43" dur="500" fill="hold"/>
                                        <p:tgtEl>
                                          <p:spTgt spid="20"/>
                                        </p:tgtEl>
                                        <p:attrNameLst>
                                          <p:attrName>ppt_h</p:attrName>
                                        </p:attrNameLst>
                                      </p:cBhvr>
                                      <p:tavLst>
                                        <p:tav tm="0">
                                          <p:val>
                                            <p:fltVal val="0"/>
                                          </p:val>
                                        </p:tav>
                                        <p:tav tm="100000">
                                          <p:val>
                                            <p:strVal val="#ppt_h"/>
                                          </p:val>
                                        </p:tav>
                                      </p:tavLst>
                                    </p:anim>
                                    <p:anim calcmode="lin" valueType="num">
                                      <p:cBhvr>
                                        <p:cTn id="44" dur="500" fill="hold"/>
                                        <p:tgtEl>
                                          <p:spTgt spid="20"/>
                                        </p:tgtEl>
                                        <p:attrNameLst>
                                          <p:attrName>ppt_x</p:attrName>
                                        </p:attrNameLst>
                                      </p:cBhvr>
                                      <p:tavLst>
                                        <p:tav tm="0">
                                          <p:val>
                                            <p:fltVal val="0.5"/>
                                          </p:val>
                                        </p:tav>
                                        <p:tav tm="100000">
                                          <p:val>
                                            <p:strVal val="#ppt_x"/>
                                          </p:val>
                                        </p:tav>
                                      </p:tavLst>
                                    </p:anim>
                                    <p:anim calcmode="lin" valueType="num">
                                      <p:cBhvr>
                                        <p:cTn id="45" dur="500" fill="hold"/>
                                        <p:tgtEl>
                                          <p:spTgt spid="20"/>
                                        </p:tgtEl>
                                        <p:attrNameLst>
                                          <p:attrName>ppt_y</p:attrName>
                                        </p:attrNameLst>
                                      </p:cBhvr>
                                      <p:tavLst>
                                        <p:tav tm="0">
                                          <p:val>
                                            <p:fltVal val="0.5"/>
                                          </p:val>
                                        </p:tav>
                                        <p:tav tm="100000">
                                          <p:val>
                                            <p:strVal val="#ppt_y"/>
                                          </p:val>
                                        </p:tav>
                                      </p:tavLst>
                                    </p:anim>
                                  </p:childTnLst>
                                </p:cTn>
                              </p:par>
                              <p:par>
                                <p:cTn id="46" presetID="23" presetClass="entr" presetSubtype="528"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p:cTn id="48" dur="500" fill="hold"/>
                                        <p:tgtEl>
                                          <p:spTgt spid="21"/>
                                        </p:tgtEl>
                                        <p:attrNameLst>
                                          <p:attrName>ppt_w</p:attrName>
                                        </p:attrNameLst>
                                      </p:cBhvr>
                                      <p:tavLst>
                                        <p:tav tm="0">
                                          <p:val>
                                            <p:fltVal val="0"/>
                                          </p:val>
                                        </p:tav>
                                        <p:tav tm="100000">
                                          <p:val>
                                            <p:strVal val="#ppt_w"/>
                                          </p:val>
                                        </p:tav>
                                      </p:tavLst>
                                    </p:anim>
                                    <p:anim calcmode="lin" valueType="num">
                                      <p:cBhvr>
                                        <p:cTn id="49" dur="500" fill="hold"/>
                                        <p:tgtEl>
                                          <p:spTgt spid="21"/>
                                        </p:tgtEl>
                                        <p:attrNameLst>
                                          <p:attrName>ppt_h</p:attrName>
                                        </p:attrNameLst>
                                      </p:cBhvr>
                                      <p:tavLst>
                                        <p:tav tm="0">
                                          <p:val>
                                            <p:fltVal val="0"/>
                                          </p:val>
                                        </p:tav>
                                        <p:tav tm="100000">
                                          <p:val>
                                            <p:strVal val="#ppt_h"/>
                                          </p:val>
                                        </p:tav>
                                      </p:tavLst>
                                    </p:anim>
                                    <p:anim calcmode="lin" valueType="num">
                                      <p:cBhvr>
                                        <p:cTn id="50" dur="500" fill="hold"/>
                                        <p:tgtEl>
                                          <p:spTgt spid="21"/>
                                        </p:tgtEl>
                                        <p:attrNameLst>
                                          <p:attrName>ppt_x</p:attrName>
                                        </p:attrNameLst>
                                      </p:cBhvr>
                                      <p:tavLst>
                                        <p:tav tm="0">
                                          <p:val>
                                            <p:fltVal val="0.5"/>
                                          </p:val>
                                        </p:tav>
                                        <p:tav tm="100000">
                                          <p:val>
                                            <p:strVal val="#ppt_x"/>
                                          </p:val>
                                        </p:tav>
                                      </p:tavLst>
                                    </p:anim>
                                    <p:anim calcmode="lin" valueType="num">
                                      <p:cBhvr>
                                        <p:cTn id="51" dur="500" fill="hold"/>
                                        <p:tgtEl>
                                          <p:spTgt spid="21"/>
                                        </p:tgtEl>
                                        <p:attrNameLst>
                                          <p:attrName>ppt_y</p:attrName>
                                        </p:attrNameLst>
                                      </p:cBhvr>
                                      <p:tavLst>
                                        <p:tav tm="0">
                                          <p:val>
                                            <p:fltVal val="0.5"/>
                                          </p:val>
                                        </p:tav>
                                        <p:tav tm="100000">
                                          <p:val>
                                            <p:strVal val="#ppt_y"/>
                                          </p:val>
                                        </p:tav>
                                      </p:tavLst>
                                    </p:anim>
                                  </p:childTnLst>
                                </p:cTn>
                              </p:par>
                              <p:par>
                                <p:cTn id="52" presetID="23" presetClass="entr" presetSubtype="528"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 calcmode="lin" valueType="num">
                                      <p:cBhvr>
                                        <p:cTn id="56" dur="500" fill="hold"/>
                                        <p:tgtEl>
                                          <p:spTgt spid="22"/>
                                        </p:tgtEl>
                                        <p:attrNameLst>
                                          <p:attrName>ppt_x</p:attrName>
                                        </p:attrNameLst>
                                      </p:cBhvr>
                                      <p:tavLst>
                                        <p:tav tm="0">
                                          <p:val>
                                            <p:fltVal val="0.5"/>
                                          </p:val>
                                        </p:tav>
                                        <p:tav tm="100000">
                                          <p:val>
                                            <p:strVal val="#ppt_x"/>
                                          </p:val>
                                        </p:tav>
                                      </p:tavLst>
                                    </p:anim>
                                    <p:anim calcmode="lin" valueType="num">
                                      <p:cBhvr>
                                        <p:cTn id="57" dur="500" fill="hold"/>
                                        <p:tgtEl>
                                          <p:spTgt spid="22"/>
                                        </p:tgtEl>
                                        <p:attrNameLst>
                                          <p:attrName>ppt_y</p:attrName>
                                        </p:attrNameLst>
                                      </p:cBhvr>
                                      <p:tavLst>
                                        <p:tav tm="0">
                                          <p:val>
                                            <p:fltVal val="0.5"/>
                                          </p:val>
                                        </p:tav>
                                        <p:tav tm="100000">
                                          <p:val>
                                            <p:strVal val="#ppt_y"/>
                                          </p:val>
                                        </p:tav>
                                      </p:tavLst>
                                    </p:anim>
                                  </p:childTnLst>
                                </p:cTn>
                              </p:par>
                            </p:childTnLst>
                          </p:cTn>
                        </p:par>
                        <p:par>
                          <p:cTn id="58" fill="hold">
                            <p:stCondLst>
                              <p:cond delay="2100"/>
                            </p:stCondLst>
                            <p:childTnLst>
                              <p:par>
                                <p:cTn id="59" presetID="12" presetClass="entr" presetSubtype="2"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additive="base">
                                        <p:cTn id="61" dur="500"/>
                                        <p:tgtEl>
                                          <p:spTgt spid="24"/>
                                        </p:tgtEl>
                                        <p:attrNameLst>
                                          <p:attrName>ppt_x</p:attrName>
                                        </p:attrNameLst>
                                      </p:cBhvr>
                                      <p:tavLst>
                                        <p:tav tm="0">
                                          <p:val>
                                            <p:strVal val="#ppt_x+#ppt_w*1.125000"/>
                                          </p:val>
                                        </p:tav>
                                        <p:tav tm="100000">
                                          <p:val>
                                            <p:strVal val="#ppt_x"/>
                                          </p:val>
                                        </p:tav>
                                      </p:tavLst>
                                    </p:anim>
                                    <p:animEffect transition="in" filter="wipe(left)">
                                      <p:cBhvr>
                                        <p:cTn id="62" dur="500"/>
                                        <p:tgtEl>
                                          <p:spTgt spid="24"/>
                                        </p:tgtEl>
                                      </p:cBhvr>
                                    </p:animEffect>
                                  </p:childTnLst>
                                </p:cTn>
                              </p:par>
                              <p:par>
                                <p:cTn id="63" presetID="12" presetClass="entr" presetSubtype="2"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500"/>
                                        <p:tgtEl>
                                          <p:spTgt spid="23"/>
                                        </p:tgtEl>
                                        <p:attrNameLst>
                                          <p:attrName>ppt_x</p:attrName>
                                        </p:attrNameLst>
                                      </p:cBhvr>
                                      <p:tavLst>
                                        <p:tav tm="0">
                                          <p:val>
                                            <p:strVal val="#ppt_x+#ppt_w*1.125000"/>
                                          </p:val>
                                        </p:tav>
                                        <p:tav tm="100000">
                                          <p:val>
                                            <p:strVal val="#ppt_x"/>
                                          </p:val>
                                        </p:tav>
                                      </p:tavLst>
                                    </p:anim>
                                    <p:animEffect transition="in" filter="wipe(left)">
                                      <p:cBhvr>
                                        <p:cTn id="66" dur="500"/>
                                        <p:tgtEl>
                                          <p:spTgt spid="23"/>
                                        </p:tgtEl>
                                      </p:cBhvr>
                                    </p:animEffect>
                                  </p:childTnLst>
                                </p:cTn>
                              </p:par>
                              <p:par>
                                <p:cTn id="67" presetID="12" presetClass="entr" presetSubtype="8" fill="hold" grpId="0"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additive="base">
                                        <p:cTn id="69" dur="500"/>
                                        <p:tgtEl>
                                          <p:spTgt spid="39"/>
                                        </p:tgtEl>
                                        <p:attrNameLst>
                                          <p:attrName>ppt_x</p:attrName>
                                        </p:attrNameLst>
                                      </p:cBhvr>
                                      <p:tavLst>
                                        <p:tav tm="0">
                                          <p:val>
                                            <p:strVal val="#ppt_x-#ppt_w*1.125000"/>
                                          </p:val>
                                        </p:tav>
                                        <p:tav tm="100000">
                                          <p:val>
                                            <p:strVal val="#ppt_x"/>
                                          </p:val>
                                        </p:tav>
                                      </p:tavLst>
                                    </p:anim>
                                    <p:animEffect transition="in" filter="wipe(right)">
                                      <p:cBhvr>
                                        <p:cTn id="70" dur="500"/>
                                        <p:tgtEl>
                                          <p:spTgt spid="39"/>
                                        </p:tgtEl>
                                      </p:cBhvr>
                                    </p:animEffect>
                                  </p:childTnLst>
                                </p:cTn>
                              </p:par>
                              <p:par>
                                <p:cTn id="71" presetID="12" presetClass="entr" presetSubtype="8"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p:tgtEl>
                                          <p:spTgt spid="25"/>
                                        </p:tgtEl>
                                        <p:attrNameLst>
                                          <p:attrName>ppt_x</p:attrName>
                                        </p:attrNameLst>
                                      </p:cBhvr>
                                      <p:tavLst>
                                        <p:tav tm="0">
                                          <p:val>
                                            <p:strVal val="#ppt_x-#ppt_w*1.125000"/>
                                          </p:val>
                                        </p:tav>
                                        <p:tav tm="100000">
                                          <p:val>
                                            <p:strVal val="#ppt_x"/>
                                          </p:val>
                                        </p:tav>
                                      </p:tavLst>
                                    </p:anim>
                                    <p:animEffect transition="in" filter="wipe(right)">
                                      <p:cBhvr>
                                        <p:cTn id="74" dur="500"/>
                                        <p:tgtEl>
                                          <p:spTgt spid="25"/>
                                        </p:tgtEl>
                                      </p:cBhvr>
                                    </p:animEffect>
                                  </p:childTnLst>
                                </p:cTn>
                              </p:par>
                              <p:par>
                                <p:cTn id="75" presetID="12" presetClass="entr" presetSubtype="2"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p:tgtEl>
                                          <p:spTgt spid="41"/>
                                        </p:tgtEl>
                                        <p:attrNameLst>
                                          <p:attrName>ppt_x</p:attrName>
                                        </p:attrNameLst>
                                      </p:cBhvr>
                                      <p:tavLst>
                                        <p:tav tm="0">
                                          <p:val>
                                            <p:strVal val="#ppt_x+#ppt_w*1.125000"/>
                                          </p:val>
                                        </p:tav>
                                        <p:tav tm="100000">
                                          <p:val>
                                            <p:strVal val="#ppt_x"/>
                                          </p:val>
                                        </p:tav>
                                      </p:tavLst>
                                    </p:anim>
                                    <p:animEffect transition="in" filter="wipe(left)">
                                      <p:cBhvr>
                                        <p:cTn id="78" dur="500"/>
                                        <p:tgtEl>
                                          <p:spTgt spid="41"/>
                                        </p:tgtEl>
                                      </p:cBhvr>
                                    </p:animEffect>
                                  </p:childTnLst>
                                </p:cTn>
                              </p:par>
                              <p:par>
                                <p:cTn id="79" presetID="12" presetClass="entr" presetSubtype="2"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additive="base">
                                        <p:cTn id="81" dur="500"/>
                                        <p:tgtEl>
                                          <p:spTgt spid="40"/>
                                        </p:tgtEl>
                                        <p:attrNameLst>
                                          <p:attrName>ppt_x</p:attrName>
                                        </p:attrNameLst>
                                      </p:cBhvr>
                                      <p:tavLst>
                                        <p:tav tm="0">
                                          <p:val>
                                            <p:strVal val="#ppt_x+#ppt_w*1.125000"/>
                                          </p:val>
                                        </p:tav>
                                        <p:tav tm="100000">
                                          <p:val>
                                            <p:strVal val="#ppt_x"/>
                                          </p:val>
                                        </p:tav>
                                      </p:tavLst>
                                    </p:anim>
                                    <p:animEffect transition="in" filter="wipe(left)">
                                      <p:cBhvr>
                                        <p:cTn id="82" dur="500"/>
                                        <p:tgtEl>
                                          <p:spTgt spid="40"/>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p:tgtEl>
                                          <p:spTgt spid="43"/>
                                        </p:tgtEl>
                                        <p:attrNameLst>
                                          <p:attrName>ppt_x</p:attrName>
                                        </p:attrNameLst>
                                      </p:cBhvr>
                                      <p:tavLst>
                                        <p:tav tm="0">
                                          <p:val>
                                            <p:strVal val="#ppt_x-#ppt_w*1.125000"/>
                                          </p:val>
                                        </p:tav>
                                        <p:tav tm="100000">
                                          <p:val>
                                            <p:strVal val="#ppt_x"/>
                                          </p:val>
                                        </p:tav>
                                      </p:tavLst>
                                    </p:anim>
                                    <p:animEffect transition="in" filter="wipe(right)">
                                      <p:cBhvr>
                                        <p:cTn id="86" dur="500"/>
                                        <p:tgtEl>
                                          <p:spTgt spid="43"/>
                                        </p:tgtEl>
                                      </p:cBhvr>
                                    </p:animEffect>
                                  </p:childTnLst>
                                </p:cTn>
                              </p:par>
                              <p:par>
                                <p:cTn id="87" presetID="12" presetClass="entr" presetSubtype="8" fill="hold" grpId="0" nodeType="with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additive="base">
                                        <p:cTn id="89" dur="500"/>
                                        <p:tgtEl>
                                          <p:spTgt spid="42"/>
                                        </p:tgtEl>
                                        <p:attrNameLst>
                                          <p:attrName>ppt_x</p:attrName>
                                        </p:attrNameLst>
                                      </p:cBhvr>
                                      <p:tavLst>
                                        <p:tav tm="0">
                                          <p:val>
                                            <p:strVal val="#ppt_x-#ppt_w*1.125000"/>
                                          </p:val>
                                        </p:tav>
                                        <p:tav tm="100000">
                                          <p:val>
                                            <p:strVal val="#ppt_x"/>
                                          </p:val>
                                        </p:tav>
                                      </p:tavLst>
                                    </p:anim>
                                    <p:animEffect transition="in" filter="wipe(right)">
                                      <p:cBhvr>
                                        <p:cTn id="9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3" grpId="0"/>
      <p:bldP spid="24" grpId="0" animBg="1"/>
      <p:bldP spid="25" grpId="0"/>
      <p:bldP spid="39" grpId="0" animBg="1"/>
      <p:bldP spid="40" grpId="0"/>
      <p:bldP spid="41" grpId="0" animBg="1"/>
      <p:bldP spid="42" grpId="0"/>
      <p:bldP spid="43" grpId="0" animBg="1"/>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22"/>
          <p:cNvSpPr>
            <a:spLocks noChangeArrowheads="1"/>
          </p:cNvSpPr>
          <p:nvPr/>
        </p:nvSpPr>
        <p:spPr bwMode="auto">
          <a:xfrm>
            <a:off x="5751545" y="1618268"/>
            <a:ext cx="1302980" cy="1302141"/>
          </a:xfrm>
          <a:prstGeom prst="ellipse">
            <a:avLst/>
          </a:prstGeom>
          <a:solidFill>
            <a:srgbClr val="202A36"/>
          </a:solidFill>
          <a:ln>
            <a:noFill/>
          </a:ln>
        </p:spPr>
        <p:txBody>
          <a:bodyPr vert="horz" wrap="square" lIns="75493" tIns="37746" rIns="75493" bIns="37746" numCol="1" anchor="ctr" anchorCtr="0" compatLnSpc="1">
            <a:prstTxWarp prst="textNoShape">
              <a:avLst/>
            </a:prstTxWarp>
          </a:bodyPr>
          <a:lstStyle/>
          <a:p>
            <a:pPr algn="ctr"/>
            <a:r>
              <a:rPr lang="zh-CN" altLang="en-US" sz="2000" b="1" dirty="0" smtClean="0">
                <a:solidFill>
                  <a:srgbClr val="FCB00F"/>
                </a:solidFill>
                <a:latin typeface="微软雅黑" pitchFamily="34" charset="-122"/>
                <a:ea typeface="微软雅黑" pitchFamily="34" charset="-122"/>
              </a:rPr>
              <a:t>主要</a:t>
            </a:r>
            <a:endParaRPr lang="en-US" altLang="zh-CN" sz="2000" b="1" dirty="0" smtClean="0">
              <a:solidFill>
                <a:srgbClr val="FCB00F"/>
              </a:solidFill>
              <a:latin typeface="微软雅黑" pitchFamily="34" charset="-122"/>
              <a:ea typeface="微软雅黑" pitchFamily="34" charset="-122"/>
            </a:endParaRPr>
          </a:p>
          <a:p>
            <a:pPr algn="ctr"/>
            <a:r>
              <a:rPr lang="zh-CN" altLang="en-US" sz="2800" b="1" dirty="0" smtClean="0">
                <a:solidFill>
                  <a:srgbClr val="FCB00F"/>
                </a:solidFill>
                <a:latin typeface="微软雅黑" pitchFamily="34" charset="-122"/>
                <a:ea typeface="微软雅黑" pitchFamily="34" charset="-122"/>
              </a:rPr>
              <a:t>创新</a:t>
            </a:r>
            <a:endParaRPr lang="zh-CN" altLang="en-US" sz="2800" b="1" baseline="-3000" dirty="0">
              <a:solidFill>
                <a:srgbClr val="FCB00F"/>
              </a:solidFill>
              <a:latin typeface="微软雅黑" pitchFamily="34" charset="-122"/>
              <a:ea typeface="微软雅黑" pitchFamily="34" charset="-122"/>
            </a:endParaRPr>
          </a:p>
        </p:txBody>
      </p:sp>
      <p:sp>
        <p:nvSpPr>
          <p:cNvPr id="7" name="Line 23"/>
          <p:cNvSpPr>
            <a:spLocks noChangeShapeType="1"/>
          </p:cNvSpPr>
          <p:nvPr/>
        </p:nvSpPr>
        <p:spPr bwMode="auto">
          <a:xfrm flipH="1">
            <a:off x="2588604" y="2270987"/>
            <a:ext cx="3162941" cy="0"/>
          </a:xfrm>
          <a:prstGeom prst="line">
            <a:avLst/>
          </a:prstGeom>
          <a:noFill/>
          <a:ln w="5" cap="flat">
            <a:solidFill>
              <a:srgbClr val="FCB00F"/>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8" name="Freeform 24"/>
          <p:cNvSpPr>
            <a:spLocks noEditPoints="1"/>
          </p:cNvSpPr>
          <p:nvPr/>
        </p:nvSpPr>
        <p:spPr bwMode="auto">
          <a:xfrm>
            <a:off x="4795805" y="2092974"/>
            <a:ext cx="367084" cy="365918"/>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1" name="Freeform 25"/>
          <p:cNvSpPr>
            <a:spLocks noEditPoints="1"/>
          </p:cNvSpPr>
          <p:nvPr/>
        </p:nvSpPr>
        <p:spPr bwMode="auto">
          <a:xfrm>
            <a:off x="3935970" y="2092974"/>
            <a:ext cx="370391" cy="365918"/>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2" name="Freeform 26"/>
          <p:cNvSpPr>
            <a:spLocks noEditPoints="1"/>
          </p:cNvSpPr>
          <p:nvPr/>
        </p:nvSpPr>
        <p:spPr bwMode="auto">
          <a:xfrm>
            <a:off x="3079443" y="2092974"/>
            <a:ext cx="373697" cy="365918"/>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3" name="Freeform 27"/>
          <p:cNvSpPr>
            <a:spLocks/>
          </p:cNvSpPr>
          <p:nvPr/>
        </p:nvSpPr>
        <p:spPr bwMode="auto">
          <a:xfrm>
            <a:off x="4904937" y="2373180"/>
            <a:ext cx="1742819" cy="1480155"/>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4" name="Freeform 28"/>
          <p:cNvSpPr>
            <a:spLocks/>
          </p:cNvSpPr>
          <p:nvPr/>
        </p:nvSpPr>
        <p:spPr bwMode="auto">
          <a:xfrm>
            <a:off x="4021954" y="2373181"/>
            <a:ext cx="2625803" cy="236033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5" name="Freeform 29"/>
          <p:cNvSpPr>
            <a:spLocks/>
          </p:cNvSpPr>
          <p:nvPr/>
        </p:nvSpPr>
        <p:spPr bwMode="auto">
          <a:xfrm>
            <a:off x="3165427" y="2373180"/>
            <a:ext cx="3482331" cy="3217441"/>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202A36"/>
          </a:solidFill>
          <a:ln>
            <a:noFill/>
          </a:ln>
          <a:extLst/>
        </p:spPr>
        <p:txBody>
          <a:bodyPr vert="horz" wrap="square" lIns="75493" tIns="37746" rIns="75493" bIns="37746" numCol="1" anchor="t" anchorCtr="0" compatLnSpc="1">
            <a:prstTxWarp prst="textNoShape">
              <a:avLst/>
            </a:prstTxWarp>
          </a:bodyPr>
          <a:lstStyle/>
          <a:p>
            <a:endParaRPr lang="zh-CN" altLang="en-US">
              <a:solidFill>
                <a:schemeClr val="tx1">
                  <a:lumMod val="75000"/>
                  <a:lumOff val="25000"/>
                </a:schemeClr>
              </a:solidFill>
            </a:endParaRPr>
          </a:p>
        </p:txBody>
      </p:sp>
      <p:sp>
        <p:nvSpPr>
          <p:cNvPr id="18" name="TextBox 17"/>
          <p:cNvSpPr txBox="1"/>
          <p:nvPr/>
        </p:nvSpPr>
        <p:spPr>
          <a:xfrm>
            <a:off x="6709191" y="3240640"/>
            <a:ext cx="558021"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itchFamily="34" charset="-122"/>
                <a:ea typeface="微软雅黑" pitchFamily="34" charset="-122"/>
              </a:rPr>
              <a:t>A</a:t>
            </a:r>
            <a:endParaRPr lang="zh-CN" altLang="en-US" sz="4500" dirty="0">
              <a:solidFill>
                <a:srgbClr val="202A36"/>
              </a:solidFill>
              <a:latin typeface="微软雅黑" pitchFamily="34" charset="-122"/>
              <a:ea typeface="微软雅黑" pitchFamily="34" charset="-122"/>
            </a:endParaRPr>
          </a:p>
        </p:txBody>
      </p:sp>
      <p:sp>
        <p:nvSpPr>
          <p:cNvPr id="19" name="TextBox 18"/>
          <p:cNvSpPr txBox="1"/>
          <p:nvPr/>
        </p:nvSpPr>
        <p:spPr>
          <a:xfrm>
            <a:off x="6709191" y="4102896"/>
            <a:ext cx="514739"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itchFamily="34" charset="-122"/>
                <a:ea typeface="微软雅黑" pitchFamily="34" charset="-122"/>
              </a:rPr>
              <a:t>B</a:t>
            </a:r>
            <a:endParaRPr lang="zh-CN" altLang="en-US" sz="4500" dirty="0">
              <a:solidFill>
                <a:srgbClr val="202A36"/>
              </a:solidFill>
              <a:latin typeface="微软雅黑" pitchFamily="34" charset="-122"/>
              <a:ea typeface="微软雅黑" pitchFamily="34" charset="-122"/>
            </a:endParaRPr>
          </a:p>
        </p:txBody>
      </p:sp>
      <p:sp>
        <p:nvSpPr>
          <p:cNvPr id="20" name="TextBox 19"/>
          <p:cNvSpPr txBox="1"/>
          <p:nvPr/>
        </p:nvSpPr>
        <p:spPr>
          <a:xfrm>
            <a:off x="6709190" y="4993245"/>
            <a:ext cx="538785" cy="768726"/>
          </a:xfrm>
          <a:prstGeom prst="rect">
            <a:avLst/>
          </a:prstGeom>
          <a:noFill/>
        </p:spPr>
        <p:txBody>
          <a:bodyPr wrap="none" lIns="75493" tIns="37746" rIns="75493" bIns="37746" rtlCol="0" anchor="ctr">
            <a:spAutoFit/>
          </a:bodyPr>
          <a:lstStyle/>
          <a:p>
            <a:r>
              <a:rPr lang="en-US" altLang="zh-CN" sz="4500" dirty="0">
                <a:solidFill>
                  <a:srgbClr val="202A36"/>
                </a:solidFill>
                <a:latin typeface="微软雅黑" pitchFamily="34" charset="-122"/>
                <a:ea typeface="微软雅黑" pitchFamily="34" charset="-122"/>
              </a:rPr>
              <a:t>C</a:t>
            </a:r>
            <a:endParaRPr lang="zh-CN" altLang="en-US" sz="4500" dirty="0">
              <a:solidFill>
                <a:srgbClr val="202A36"/>
              </a:solidFill>
              <a:latin typeface="微软雅黑" pitchFamily="34" charset="-122"/>
              <a:ea typeface="微软雅黑" pitchFamily="34" charset="-122"/>
            </a:endParaRPr>
          </a:p>
        </p:txBody>
      </p:sp>
      <p:sp>
        <p:nvSpPr>
          <p:cNvPr id="21" name="TextBox 20"/>
          <p:cNvSpPr txBox="1"/>
          <p:nvPr/>
        </p:nvSpPr>
        <p:spPr>
          <a:xfrm>
            <a:off x="7352252" y="3286882"/>
            <a:ext cx="3878125" cy="741027"/>
          </a:xfrm>
          <a:prstGeom prst="rect">
            <a:avLst/>
          </a:prstGeom>
          <a:noFill/>
        </p:spPr>
        <p:txBody>
          <a:bodyPr wrap="square" lIns="75493" tIns="37746" rIns="75493" bIns="37746" rtlCol="0">
            <a:spAutoFit/>
          </a:bodyPr>
          <a:lstStyle/>
          <a:p>
            <a:pPr>
              <a:lnSpc>
                <a:spcPct val="120000"/>
              </a:lnSpc>
              <a:spcBef>
                <a:spcPct val="0"/>
              </a:spcBef>
              <a:buNone/>
            </a:pPr>
            <a:r>
              <a:rPr lang="zh-CN" altLang="en-US" sz="1200" dirty="0">
                <a:solidFill>
                  <a:srgbClr val="202A36"/>
                </a:solidFill>
                <a:latin typeface="微软雅黑" pitchFamily="34" charset="-122"/>
                <a:ea typeface="微软雅黑" pitchFamily="34" charset="-122"/>
              </a:rPr>
              <a:t>您的内容打在这里，或者通过复制您的文本后，在此框中选择粘贴，并选择只保留</a:t>
            </a:r>
            <a:r>
              <a:rPr lang="zh-CN" altLang="en-US" sz="1200" dirty="0" smtClean="0">
                <a:solidFill>
                  <a:srgbClr val="202A36"/>
                </a:solidFill>
                <a:latin typeface="微软雅黑" pitchFamily="34" charset="-122"/>
                <a:ea typeface="微软雅黑" pitchFamily="34" charset="-122"/>
              </a:rPr>
              <a:t>文字，</a:t>
            </a:r>
            <a:r>
              <a:rPr lang="zh-CN" altLang="en-US" sz="1200" dirty="0" smtClean="0">
                <a:solidFill>
                  <a:srgbClr val="202A36"/>
                </a:solidFill>
                <a:latin typeface="微软雅黑" pitchFamily="34" charset="-122"/>
                <a:ea typeface="微软雅黑" pitchFamily="34" charset="-122"/>
                <a:sym typeface="微软雅黑" pitchFamily="34" charset="-122"/>
              </a:rPr>
              <a:t>在此</a:t>
            </a:r>
            <a:r>
              <a:rPr lang="zh-CN" altLang="en-US" sz="1200" dirty="0">
                <a:solidFill>
                  <a:srgbClr val="202A36"/>
                </a:solidFill>
                <a:latin typeface="微软雅黑" pitchFamily="34" charset="-122"/>
                <a:ea typeface="微软雅黑" pitchFamily="34" charset="-122"/>
                <a:sym typeface="微软雅黑" pitchFamily="34" charset="-122"/>
              </a:rPr>
              <a:t>录入上述图表的综合描述</a:t>
            </a:r>
            <a:r>
              <a:rPr lang="zh-CN" altLang="en-US" sz="1200" dirty="0" smtClean="0">
                <a:solidFill>
                  <a:srgbClr val="202A36"/>
                </a:solidFill>
                <a:latin typeface="微软雅黑" pitchFamily="34" charset="-122"/>
                <a:ea typeface="微软雅黑" pitchFamily="34" charset="-122"/>
                <a:sym typeface="微软雅黑" pitchFamily="34" charset="-122"/>
              </a:rPr>
              <a:t>说明。</a:t>
            </a:r>
            <a:endParaRPr lang="zh-CN" altLang="en-US" sz="1200" dirty="0">
              <a:solidFill>
                <a:srgbClr val="202A36"/>
              </a:solidFill>
              <a:latin typeface="微软雅黑" pitchFamily="34" charset="-122"/>
              <a:ea typeface="微软雅黑" pitchFamily="34" charset="-122"/>
              <a:sym typeface="微软雅黑" pitchFamily="34" charset="-122"/>
            </a:endParaRPr>
          </a:p>
        </p:txBody>
      </p:sp>
      <p:sp>
        <p:nvSpPr>
          <p:cNvPr id="22" name="TextBox 21"/>
          <p:cNvSpPr txBox="1"/>
          <p:nvPr/>
        </p:nvSpPr>
        <p:spPr>
          <a:xfrm>
            <a:off x="7352252" y="4205837"/>
            <a:ext cx="3878125" cy="741027"/>
          </a:xfrm>
          <a:prstGeom prst="rect">
            <a:avLst/>
          </a:prstGeom>
          <a:noFill/>
        </p:spPr>
        <p:txBody>
          <a:bodyPr wrap="square" lIns="75493" tIns="37746" rIns="75493" bIns="37746" rtlCol="0">
            <a:spAutoFit/>
          </a:bodyPr>
          <a:lstStyle/>
          <a:p>
            <a:pPr>
              <a:lnSpc>
                <a:spcPct val="120000"/>
              </a:lnSpc>
              <a:spcBef>
                <a:spcPct val="0"/>
              </a:spcBef>
              <a:buNone/>
            </a:pPr>
            <a:r>
              <a:rPr lang="zh-CN" altLang="en-US" sz="1200" dirty="0">
                <a:solidFill>
                  <a:srgbClr val="202A36"/>
                </a:solidFill>
                <a:latin typeface="微软雅黑" pitchFamily="34" charset="-122"/>
                <a:ea typeface="微软雅黑" pitchFamily="34" charset="-122"/>
              </a:rPr>
              <a:t>您的内容打在这里，或者通过复制您的文本后，在此框中选择粘贴，并选择只保留</a:t>
            </a:r>
            <a:r>
              <a:rPr lang="zh-CN" altLang="en-US" sz="1200" dirty="0" smtClean="0">
                <a:solidFill>
                  <a:srgbClr val="202A36"/>
                </a:solidFill>
                <a:latin typeface="微软雅黑" pitchFamily="34" charset="-122"/>
                <a:ea typeface="微软雅黑" pitchFamily="34" charset="-122"/>
              </a:rPr>
              <a:t>文字，</a:t>
            </a:r>
            <a:r>
              <a:rPr lang="zh-CN" altLang="en-US" sz="1200" dirty="0" smtClean="0">
                <a:solidFill>
                  <a:srgbClr val="202A36"/>
                </a:solidFill>
                <a:latin typeface="微软雅黑" pitchFamily="34" charset="-122"/>
                <a:ea typeface="微软雅黑" pitchFamily="34" charset="-122"/>
                <a:sym typeface="微软雅黑" pitchFamily="34" charset="-122"/>
              </a:rPr>
              <a:t>在此</a:t>
            </a:r>
            <a:r>
              <a:rPr lang="zh-CN" altLang="en-US" sz="1200" dirty="0">
                <a:solidFill>
                  <a:srgbClr val="202A36"/>
                </a:solidFill>
                <a:latin typeface="微软雅黑" pitchFamily="34" charset="-122"/>
                <a:ea typeface="微软雅黑" pitchFamily="34" charset="-122"/>
                <a:sym typeface="微软雅黑" pitchFamily="34" charset="-122"/>
              </a:rPr>
              <a:t>录入上述图表的综合描述</a:t>
            </a:r>
            <a:r>
              <a:rPr lang="zh-CN" altLang="en-US" sz="1200" dirty="0" smtClean="0">
                <a:solidFill>
                  <a:srgbClr val="202A36"/>
                </a:solidFill>
                <a:latin typeface="微软雅黑" pitchFamily="34" charset="-122"/>
                <a:ea typeface="微软雅黑" pitchFamily="34" charset="-122"/>
                <a:sym typeface="微软雅黑" pitchFamily="34" charset="-122"/>
              </a:rPr>
              <a:t>说明。</a:t>
            </a:r>
            <a:endParaRPr lang="zh-CN" altLang="en-US" sz="1200" dirty="0">
              <a:solidFill>
                <a:srgbClr val="202A36"/>
              </a:solidFill>
              <a:latin typeface="微软雅黑" pitchFamily="34" charset="-122"/>
              <a:ea typeface="微软雅黑" pitchFamily="34" charset="-122"/>
              <a:sym typeface="微软雅黑" pitchFamily="34" charset="-122"/>
            </a:endParaRPr>
          </a:p>
        </p:txBody>
      </p:sp>
      <p:sp>
        <p:nvSpPr>
          <p:cNvPr id="23" name="TextBox 22"/>
          <p:cNvSpPr txBox="1"/>
          <p:nvPr/>
        </p:nvSpPr>
        <p:spPr>
          <a:xfrm>
            <a:off x="7352252" y="5105858"/>
            <a:ext cx="3878125" cy="741027"/>
          </a:xfrm>
          <a:prstGeom prst="rect">
            <a:avLst/>
          </a:prstGeom>
          <a:noFill/>
        </p:spPr>
        <p:txBody>
          <a:bodyPr wrap="square" lIns="75493" tIns="37746" rIns="75493" bIns="37746" rtlCol="0">
            <a:spAutoFit/>
          </a:bodyPr>
          <a:lstStyle/>
          <a:p>
            <a:pPr>
              <a:lnSpc>
                <a:spcPct val="120000"/>
              </a:lnSpc>
            </a:pPr>
            <a:r>
              <a:rPr lang="zh-CN" altLang="en-US" sz="1200" dirty="0">
                <a:solidFill>
                  <a:srgbClr val="202A36"/>
                </a:solidFill>
                <a:latin typeface="微软雅黑" pitchFamily="34" charset="-122"/>
                <a:ea typeface="微软雅黑" pitchFamily="34" charset="-122"/>
              </a:rPr>
              <a:t>您的内容打在这里，或者通过复制您的文本后，在此框中选择粘贴，并选择只保留</a:t>
            </a:r>
            <a:r>
              <a:rPr lang="zh-CN" altLang="en-US" sz="1200" dirty="0" smtClean="0">
                <a:solidFill>
                  <a:srgbClr val="202A36"/>
                </a:solidFill>
                <a:latin typeface="微软雅黑" pitchFamily="34" charset="-122"/>
                <a:ea typeface="微软雅黑" pitchFamily="34" charset="-122"/>
              </a:rPr>
              <a:t>文字</a:t>
            </a:r>
            <a:r>
              <a:rPr lang="zh-CN" altLang="en-US" sz="1200" dirty="0">
                <a:solidFill>
                  <a:srgbClr val="202A36"/>
                </a:solidFill>
                <a:latin typeface="微软雅黑" pitchFamily="34" charset="-122"/>
                <a:ea typeface="微软雅黑" pitchFamily="34" charset="-122"/>
              </a:rPr>
              <a:t>，</a:t>
            </a:r>
            <a:r>
              <a:rPr lang="zh-CN" altLang="en-US" sz="1200" dirty="0" smtClean="0">
                <a:solidFill>
                  <a:srgbClr val="202A36"/>
                </a:solidFill>
                <a:latin typeface="微软雅黑" pitchFamily="34" charset="-122"/>
                <a:ea typeface="微软雅黑" pitchFamily="34" charset="-122"/>
                <a:sym typeface="微软雅黑" pitchFamily="34" charset="-122"/>
              </a:rPr>
              <a:t>在此</a:t>
            </a:r>
            <a:r>
              <a:rPr lang="zh-CN" altLang="en-US" sz="1200" dirty="0">
                <a:solidFill>
                  <a:srgbClr val="202A36"/>
                </a:solidFill>
                <a:latin typeface="微软雅黑" pitchFamily="34" charset="-122"/>
                <a:ea typeface="微软雅黑" pitchFamily="34" charset="-122"/>
                <a:sym typeface="微软雅黑" pitchFamily="34" charset="-122"/>
              </a:rPr>
              <a:t>录入上述图表的综合描述</a:t>
            </a:r>
            <a:r>
              <a:rPr lang="zh-CN" altLang="en-US" sz="1200" dirty="0" smtClean="0">
                <a:solidFill>
                  <a:srgbClr val="202A36"/>
                </a:solidFill>
                <a:latin typeface="微软雅黑" pitchFamily="34" charset="-122"/>
                <a:ea typeface="微软雅黑" pitchFamily="34" charset="-122"/>
                <a:sym typeface="微软雅黑" pitchFamily="34" charset="-122"/>
              </a:rPr>
              <a:t>说明。</a:t>
            </a:r>
            <a:endParaRPr lang="zh-CN" altLang="en-US" sz="1200" dirty="0">
              <a:solidFill>
                <a:srgbClr val="202A36"/>
              </a:solidFill>
              <a:latin typeface="微软雅黑" pitchFamily="34" charset="-122"/>
              <a:ea typeface="微软雅黑" pitchFamily="34" charset="-122"/>
              <a:sym typeface="微软雅黑" pitchFamily="34" charset="-122"/>
            </a:endParaRPr>
          </a:p>
        </p:txBody>
      </p:sp>
      <p:sp>
        <p:nvSpPr>
          <p:cNvPr id="16" name="矩形 3"/>
          <p:cNvSpPr>
            <a:spLocks noChangeArrowheads="1"/>
          </p:cNvSpPr>
          <p:nvPr/>
        </p:nvSpPr>
        <p:spPr bwMode="auto">
          <a:xfrm>
            <a:off x="2672146" y="515424"/>
            <a:ext cx="1691471" cy="543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None/>
            </a:pPr>
            <a:r>
              <a:rPr lang="zh-CN" altLang="en-US" sz="2933" b="1" dirty="0" smtClean="0">
                <a:solidFill>
                  <a:srgbClr val="202A36"/>
                </a:solidFill>
                <a:latin typeface="Arial" panose="020B0604020202020204" pitchFamily="34" charset="0"/>
                <a:cs typeface="Arial" panose="020B0604020202020204" pitchFamily="34" charset="0"/>
              </a:rPr>
              <a:t>主要创新</a:t>
            </a:r>
            <a:endParaRPr lang="zh-CN" altLang="en-US" sz="2933" b="1" dirty="0">
              <a:solidFill>
                <a:srgbClr val="202A3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6218513"/>
      </p:ext>
    </p:extLst>
  </p:cSld>
  <p:clrMapOvr>
    <a:masterClrMapping/>
  </p:clrMapOvr>
  <mc:AlternateContent xmlns:mc="http://schemas.openxmlformats.org/markup-compatibility/2006" xmlns:p14="http://schemas.microsoft.com/office/powerpoint/2010/main">
    <mc:Choice Requires="p14">
      <p:transition spd="slow" p14:dur="1600" advTm="5000">
        <p:blinds dir="vert"/>
      </p:transition>
    </mc:Choice>
    <mc:Fallback xmlns="">
      <p:transition spd="slow" advTm="5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right)">
                                      <p:cBhvr>
                                        <p:cTn id="17" dur="500"/>
                                        <p:tgtEl>
                                          <p:spTgt spid="7"/>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 calcmode="lin" valueType="num">
                                      <p:cBhvr>
                                        <p:cTn id="23" dur="500" fill="hold"/>
                                        <p:tgtEl>
                                          <p:spTgt spid="8"/>
                                        </p:tgtEl>
                                        <p:attrNameLst>
                                          <p:attrName>style.rotation</p:attrName>
                                        </p:attrNameLst>
                                      </p:cBhvr>
                                      <p:tavLst>
                                        <p:tav tm="0">
                                          <p:val>
                                            <p:fltVal val="360"/>
                                          </p:val>
                                        </p:tav>
                                        <p:tav tm="100000">
                                          <p:val>
                                            <p:fltVal val="0"/>
                                          </p:val>
                                        </p:tav>
                                      </p:tavLst>
                                    </p:anim>
                                    <p:animEffect transition="in" filter="fade">
                                      <p:cBhvr>
                                        <p:cTn id="24" dur="500"/>
                                        <p:tgtEl>
                                          <p:spTgt spid="8"/>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2400"/>
                            </p:stCondLst>
                            <p:childTnLst>
                              <p:par>
                                <p:cTn id="38" presetID="2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childTnLst>
                          </p:cTn>
                        </p:par>
                        <p:par>
                          <p:cTn id="41" fill="hold">
                            <p:stCondLst>
                              <p:cond delay="2900"/>
                            </p:stCondLst>
                            <p:childTnLst>
                              <p:par>
                                <p:cTn id="42" presetID="45"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anim calcmode="lin" valueType="num">
                                      <p:cBhvr>
                                        <p:cTn id="45" dur="500" fill="hold"/>
                                        <p:tgtEl>
                                          <p:spTgt spid="18"/>
                                        </p:tgtEl>
                                        <p:attrNameLst>
                                          <p:attrName>ppt_w</p:attrName>
                                        </p:attrNameLst>
                                      </p:cBhvr>
                                      <p:tavLst>
                                        <p:tav tm="0" fmla="#ppt_w*sin(2.5*pi*$)">
                                          <p:val>
                                            <p:fltVal val="0"/>
                                          </p:val>
                                        </p:tav>
                                        <p:tav tm="100000">
                                          <p:val>
                                            <p:fltVal val="1"/>
                                          </p:val>
                                        </p:tav>
                                      </p:tavLst>
                                    </p:anim>
                                    <p:anim calcmode="lin" valueType="num">
                                      <p:cBhvr>
                                        <p:cTn id="46" dur="500" fill="hold"/>
                                        <p:tgtEl>
                                          <p:spTgt spid="18"/>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3400"/>
                            </p:stCondLst>
                            <p:childTnLst>
                              <p:par>
                                <p:cTn id="51" presetID="22" presetClass="entr" presetSubtype="8"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left)">
                                      <p:cBhvr>
                                        <p:cTn id="53" dur="500"/>
                                        <p:tgtEl>
                                          <p:spTgt spid="14"/>
                                        </p:tgtEl>
                                      </p:cBhvr>
                                    </p:animEffect>
                                  </p:childTnLst>
                                </p:cTn>
                              </p:par>
                            </p:childTnLst>
                          </p:cTn>
                        </p:par>
                        <p:par>
                          <p:cTn id="54" fill="hold">
                            <p:stCondLst>
                              <p:cond delay="3900"/>
                            </p:stCondLst>
                            <p:childTnLst>
                              <p:par>
                                <p:cTn id="55" presetID="45" presetClass="entr" presetSubtype="0"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ppt_w</p:attrName>
                                        </p:attrNameLst>
                                      </p:cBhvr>
                                      <p:tavLst>
                                        <p:tav tm="0" fmla="#ppt_w*sin(2.5*pi*$)">
                                          <p:val>
                                            <p:fltVal val="0"/>
                                          </p:val>
                                        </p:tav>
                                        <p:tav tm="100000">
                                          <p:val>
                                            <p:fltVal val="1"/>
                                          </p:val>
                                        </p:tav>
                                      </p:tavLst>
                                    </p:anim>
                                    <p:anim calcmode="lin" valueType="num">
                                      <p:cBhvr>
                                        <p:cTn id="59" dur="500" fill="hold"/>
                                        <p:tgtEl>
                                          <p:spTgt spid="19"/>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wipe(left)">
                                      <p:cBhvr>
                                        <p:cTn id="62" dur="500"/>
                                        <p:tgtEl>
                                          <p:spTgt spid="22"/>
                                        </p:tgtEl>
                                      </p:cBhvr>
                                    </p:animEffect>
                                  </p:childTnLst>
                                </p:cTn>
                              </p:par>
                            </p:childTnLst>
                          </p:cTn>
                        </p:par>
                        <p:par>
                          <p:cTn id="63" fill="hold">
                            <p:stCondLst>
                              <p:cond delay="4400"/>
                            </p:stCondLst>
                            <p:childTnLst>
                              <p:par>
                                <p:cTn id="64" presetID="22" presetClass="entr" presetSubtype="8"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500"/>
                                        <p:tgtEl>
                                          <p:spTgt spid="15"/>
                                        </p:tgtEl>
                                      </p:cBhvr>
                                    </p:animEffect>
                                  </p:childTnLst>
                                </p:cTn>
                              </p:par>
                            </p:childTnLst>
                          </p:cTn>
                        </p:par>
                        <p:par>
                          <p:cTn id="67" fill="hold">
                            <p:stCondLst>
                              <p:cond delay="4900"/>
                            </p:stCondLst>
                            <p:childTnLst>
                              <p:par>
                                <p:cTn id="68" presetID="45"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anim calcmode="lin" valueType="num">
                                      <p:cBhvr>
                                        <p:cTn id="71" dur="500" fill="hold"/>
                                        <p:tgtEl>
                                          <p:spTgt spid="20"/>
                                        </p:tgtEl>
                                        <p:attrNameLst>
                                          <p:attrName>ppt_w</p:attrName>
                                        </p:attrNameLst>
                                      </p:cBhvr>
                                      <p:tavLst>
                                        <p:tav tm="0" fmla="#ppt_w*sin(2.5*pi*$)">
                                          <p:val>
                                            <p:fltVal val="0"/>
                                          </p:val>
                                        </p:tav>
                                        <p:tav tm="100000">
                                          <p:val>
                                            <p:fltVal val="1"/>
                                          </p:val>
                                        </p:tav>
                                      </p:tavLst>
                                    </p:anim>
                                    <p:anim calcmode="lin" valueType="num">
                                      <p:cBhvr>
                                        <p:cTn id="72" dur="500" fill="hold"/>
                                        <p:tgtEl>
                                          <p:spTgt spid="20"/>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wipe(left)">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1" grpId="0" animBg="1"/>
      <p:bldP spid="12" grpId="0" animBg="1"/>
      <p:bldP spid="13" grpId="0" animBg="1"/>
      <p:bldP spid="14" grpId="0" animBg="1"/>
      <p:bldP spid="15" grpId="0" animBg="1"/>
      <p:bldP spid="18" grpId="0"/>
      <p:bldP spid="19" grpId="0"/>
      <p:bldP spid="20" grpId="0"/>
      <p:bldP spid="21" grpId="0"/>
      <p:bldP spid="22" grpId="0"/>
      <p:bldP spid="23" grpId="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气流">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4238</TotalTime>
  <Words>5720</Words>
  <Application>Microsoft Office PowerPoint</Application>
  <PresentationFormat>自定义</PresentationFormat>
  <Paragraphs>443</Paragraphs>
  <Slides>42</Slides>
  <Notes>41</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毕业答辩</dc:title>
  <dc:creator>第一PPT</dc:creator>
  <cp:keywords>www.1ppt.com</cp:keywords>
  <cp:lastModifiedBy>Windows User</cp:lastModifiedBy>
  <cp:revision>515</cp:revision>
  <dcterms:created xsi:type="dcterms:W3CDTF">2014-06-18T03:33:50Z</dcterms:created>
  <dcterms:modified xsi:type="dcterms:W3CDTF">2018-05-10T07:24:09Z</dcterms:modified>
</cp:coreProperties>
</file>