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7" r:id="rId3"/>
    <p:sldId id="281" r:id="rId4"/>
    <p:sldId id="258" r:id="rId5"/>
    <p:sldId id="259" r:id="rId6"/>
    <p:sldId id="260" r:id="rId7"/>
    <p:sldId id="262" r:id="rId8"/>
    <p:sldId id="261" r:id="rId9"/>
    <p:sldId id="263" r:id="rId10"/>
    <p:sldId id="264" r:id="rId11"/>
    <p:sldId id="265" r:id="rId12"/>
    <p:sldId id="268" r:id="rId13"/>
    <p:sldId id="266" r:id="rId14"/>
    <p:sldId id="267" r:id="rId15"/>
    <p:sldId id="271" r:id="rId16"/>
    <p:sldId id="270" r:id="rId17"/>
    <p:sldId id="273" r:id="rId18"/>
    <p:sldId id="277" r:id="rId19"/>
    <p:sldId id="301" r:id="rId20"/>
    <p:sldId id="275" r:id="rId21"/>
    <p:sldId id="274" r:id="rId22"/>
    <p:sldId id="278" r:id="rId23"/>
    <p:sldId id="302" r:id="rId24"/>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2084">
          <p15:clr>
            <a:srgbClr val="A4A3A4"/>
          </p15:clr>
        </p15:guide>
        <p15:guide id="2" pos="381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8" d="100"/>
          <a:sy n="58" d="100"/>
        </p:scale>
        <p:origin x="-84" y="-1380"/>
      </p:cViewPr>
      <p:guideLst>
        <p:guide orient="horz" pos="2084"/>
        <p:guide pos="3817"/>
      </p:guideLst>
    </p:cSldViewPr>
  </p:slideViewPr>
  <p:notesTextViewPr>
    <p:cViewPr>
      <p:scale>
        <a:sx n="1" d="1"/>
        <a:sy n="1" d="1"/>
      </p:scale>
      <p:origin x="0" y="0"/>
    </p:cViewPr>
  </p:notesTextViewPr>
  <p:sorterViewPr>
    <p:cViewPr>
      <p:scale>
        <a:sx n="139" d="100"/>
        <a:sy n="139" d="100"/>
      </p:scale>
      <p:origin x="0" y="0"/>
    </p:cViewPr>
  </p:sorterViewPr>
  <p:gridSpacing cx="72005" cy="72005"/>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7"/>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5F8836C1-12F6-4384-804B-1B5FE5E68CC7}" type="datetime1">
              <a:rPr lang="zh-CN" altLang="en-US"/>
              <a:pPr>
                <a:defRPr/>
              </a:pPr>
              <a:t>2018/5/8</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E1FE7835-BA0D-4675-BDCA-AAD26CA61B18}"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25855551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FF208D09-3E95-4390-A4FD-7F9B48EF5308}" type="datetime1">
              <a:rPr lang="zh-CN" altLang="en-US"/>
              <a:pPr>
                <a:defRPr/>
              </a:pPr>
              <a:t>2018/5/8</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49CEE1DD-336B-479A-91F7-6DE5BBA3EBCE}"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25831306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1"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7B520DF3-1905-4008-9A8E-4AD90A31A7CB}" type="datetime1">
              <a:rPr lang="zh-CN" altLang="en-US"/>
              <a:pPr>
                <a:defRPr/>
              </a:pPr>
              <a:t>2018/5/8</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585D1B77-239A-4710-9712-777745C69C10}"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6046505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34853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18322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647630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3692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70988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92235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89622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6853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2E01F200-3C46-425F-87AF-0BAB0622B0E7}" type="datetime1">
              <a:rPr lang="zh-CN" altLang="en-US"/>
              <a:pPr>
                <a:defRPr/>
              </a:pPr>
              <a:t>2018/5/8</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460377AA-E580-46BA-807C-F704A9194E6D}"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32638552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67101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36873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756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2"/>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fld id="{B17BB9D0-B2FB-4BC4-B255-9F51F535450B}" type="datetime1">
              <a:rPr lang="zh-CN" altLang="en-US"/>
              <a:pPr>
                <a:defRPr/>
              </a:pPr>
              <a:t>2018/5/8</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EFDE3E94-2465-4711-BB43-3BBABC7D375B}"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8283720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noChangeArrowheads="1"/>
          </p:cNvSpPr>
          <p:nvPr>
            <p:ph type="dt" sz="half" idx="10"/>
          </p:nvPr>
        </p:nvSpPr>
        <p:spPr>
          <a:ln/>
        </p:spPr>
        <p:txBody>
          <a:bodyPr/>
          <a:lstStyle>
            <a:lvl1pPr>
              <a:defRPr/>
            </a:lvl1pPr>
          </a:lstStyle>
          <a:p>
            <a:pPr>
              <a:defRPr/>
            </a:pPr>
            <a:fld id="{1DDA5ABE-6983-457C-8DC3-7F655E92F0A4}" type="datetime1">
              <a:rPr lang="zh-CN" altLang="en-US"/>
              <a:pPr>
                <a:defRPr/>
              </a:pPr>
              <a:t>2018/5/8</a:t>
            </a:fld>
            <a:endParaRPr lang="zh-CN" altLang="en-US" sz="18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4EE33234-493C-4EB1-9B4B-CC53599811D8}"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21411177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1"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1"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837"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837"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noChangeArrowheads="1"/>
          </p:cNvSpPr>
          <p:nvPr>
            <p:ph type="dt" sz="half" idx="10"/>
          </p:nvPr>
        </p:nvSpPr>
        <p:spPr>
          <a:ln/>
        </p:spPr>
        <p:txBody>
          <a:bodyPr/>
          <a:lstStyle>
            <a:lvl1pPr>
              <a:defRPr/>
            </a:lvl1pPr>
          </a:lstStyle>
          <a:p>
            <a:pPr>
              <a:defRPr/>
            </a:pPr>
            <a:fld id="{95966F9F-F414-4FA7-B742-63D8A7B8A595}" type="datetime1">
              <a:rPr lang="zh-CN" altLang="en-US"/>
              <a:pPr>
                <a:defRPr/>
              </a:pPr>
              <a:t>2018/5/8</a:t>
            </a:fld>
            <a:endParaRPr lang="zh-CN" altLang="en-US" sz="1800">
              <a:solidFill>
                <a:schemeClr val="tx1"/>
              </a:solidFill>
            </a:endParaRPr>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9" name="灯片编号占位符 5"/>
          <p:cNvSpPr>
            <a:spLocks noGrp="1" noChangeArrowheads="1"/>
          </p:cNvSpPr>
          <p:nvPr>
            <p:ph type="sldNum" sz="quarter" idx="12"/>
          </p:nvPr>
        </p:nvSpPr>
        <p:spPr>
          <a:ln/>
        </p:spPr>
        <p:txBody>
          <a:bodyPr/>
          <a:lstStyle>
            <a:lvl1pPr>
              <a:defRPr/>
            </a:lvl1pPr>
          </a:lstStyle>
          <a:p>
            <a:pPr>
              <a:defRPr/>
            </a:pPr>
            <a:fld id="{C96CDC88-8CB4-4DCE-9F78-21D96BF5988D}"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3881279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ln/>
        </p:spPr>
        <p:txBody>
          <a:bodyPr/>
          <a:lstStyle>
            <a:lvl1pPr>
              <a:defRPr/>
            </a:lvl1pPr>
          </a:lstStyle>
          <a:p>
            <a:pPr>
              <a:defRPr/>
            </a:pPr>
            <a:fld id="{DE721CED-A48F-4A75-ADD2-E0F965772819}" type="datetime1">
              <a:rPr lang="zh-CN" altLang="en-US"/>
              <a:pPr>
                <a:defRPr/>
              </a:pPr>
              <a:t>2018/5/8</a:t>
            </a:fld>
            <a:endParaRPr lang="zh-CN" altLang="en-US" sz="1800">
              <a:solidFill>
                <a:schemeClr val="tx1"/>
              </a:solidFill>
            </a:endParaRPr>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a:ln/>
        </p:spPr>
        <p:txBody>
          <a:bodyPr/>
          <a:lstStyle>
            <a:lvl1pPr>
              <a:defRPr/>
            </a:lvl1pPr>
          </a:lstStyle>
          <a:p>
            <a:pPr>
              <a:defRPr/>
            </a:pPr>
            <a:fld id="{98E27226-4904-4DEF-9DD3-430BBA52BDF0}"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36661226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fld id="{458AF378-A528-44A5-8C1A-10D35DF0D34B}" type="datetime1">
              <a:rPr lang="zh-CN" altLang="en-US"/>
              <a:pPr>
                <a:defRPr/>
              </a:pPr>
              <a:t>2018/5/8</a:t>
            </a:fld>
            <a:endParaRPr lang="zh-CN" altLang="en-US" sz="1800">
              <a:solidFill>
                <a:schemeClr val="tx1"/>
              </a:solidFill>
            </a:endParaRPr>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4" name="灯片编号占位符 5"/>
          <p:cNvSpPr>
            <a:spLocks noGrp="1" noChangeArrowheads="1"/>
          </p:cNvSpPr>
          <p:nvPr>
            <p:ph type="sldNum" sz="quarter" idx="12"/>
          </p:nvPr>
        </p:nvSpPr>
        <p:spPr>
          <a:ln/>
        </p:spPr>
        <p:txBody>
          <a:bodyPr/>
          <a:lstStyle>
            <a:lvl1pPr>
              <a:defRPr/>
            </a:lvl1pPr>
          </a:lstStyle>
          <a:p>
            <a:pPr>
              <a:defRPr/>
            </a:pPr>
            <a:fld id="{05FF6AEE-EFC8-428D-9DA5-08194563AD4A}"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16205849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5" y="273052"/>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2"/>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F19BD3F5-3D32-470D-8607-EC08D9AB4CCA}" type="datetime1">
              <a:rPr lang="zh-CN" altLang="en-US"/>
              <a:pPr>
                <a:defRPr/>
              </a:pPr>
              <a:t>2018/5/8</a:t>
            </a:fld>
            <a:endParaRPr lang="zh-CN" altLang="en-US" sz="18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9C3C0FB7-9A0E-44A3-A6C3-1236A3DA3C43}"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35846450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sym typeface="Calibri" pitchFamily="34" charset="0"/>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3E123D9D-85CC-48BE-AB18-17658B317D13}" type="datetime1">
              <a:rPr lang="zh-CN" altLang="en-US"/>
              <a:pPr>
                <a:defRPr/>
              </a:pPr>
              <a:t>2018/5/8</a:t>
            </a:fld>
            <a:endParaRPr lang="zh-CN" altLang="en-US" sz="18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A7781465-020F-4AE6-AC29-B4A19FEB8C63}"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32487092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838200" y="365126"/>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sym typeface="Calibri Light" panose="020F0302020204030204" pitchFamily="34" charset="0"/>
              </a:rPr>
              <a:t>单击此处编辑母版标题样式</a:t>
            </a:r>
          </a:p>
        </p:txBody>
      </p:sp>
      <p:sp>
        <p:nvSpPr>
          <p:cNvPr id="1027"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sym typeface="Calibri" panose="020F0502020204030204" pitchFamily="34" charset="0"/>
              </a:rPr>
              <a:t>单击此处编辑母版文本样式</a:t>
            </a:r>
          </a:p>
          <a:p>
            <a:pPr lvl="1"/>
            <a:r>
              <a:rPr lang="zh-CN" altLang="zh-CN" smtClean="0">
                <a:sym typeface="Calibri" panose="020F0502020204030204" pitchFamily="34" charset="0"/>
              </a:rPr>
              <a:t>第二级</a:t>
            </a:r>
          </a:p>
          <a:p>
            <a:pPr lvl="2"/>
            <a:r>
              <a:rPr lang="zh-CN" altLang="zh-CN" smtClean="0">
                <a:sym typeface="Calibri" panose="020F0502020204030204" pitchFamily="34" charset="0"/>
              </a:rPr>
              <a:t>第三级</a:t>
            </a:r>
          </a:p>
          <a:p>
            <a:pPr lvl="3"/>
            <a:r>
              <a:rPr lang="zh-CN" altLang="zh-CN" smtClean="0">
                <a:sym typeface="Calibri" panose="020F0502020204030204" pitchFamily="34" charset="0"/>
              </a:rPr>
              <a:t>第四级</a:t>
            </a:r>
          </a:p>
          <a:p>
            <a:pPr lvl="4"/>
            <a:r>
              <a:rPr lang="zh-CN" altLang="zh-CN" smtClean="0">
                <a:sym typeface="Calibri" panose="020F0502020204030204" pitchFamily="34" charset="0"/>
              </a:rPr>
              <a:t>第五级</a:t>
            </a:r>
          </a:p>
        </p:txBody>
      </p:sp>
      <p:sp>
        <p:nvSpPr>
          <p:cNvPr id="1028" name="日期占位符 3"/>
          <p:cNvSpPr>
            <a:spLocks noGrp="1" noChangeArrowheads="1"/>
          </p:cNvSpPr>
          <p:nvPr>
            <p:ph type="dt" sz="half" idx="2"/>
          </p:nvPr>
        </p:nvSpPr>
        <p:spPr bwMode="auto">
          <a:xfrm>
            <a:off x="838200" y="6356352"/>
            <a:ext cx="2743200" cy="365125"/>
          </a:xfrm>
          <a:prstGeom prst="rect">
            <a:avLst/>
          </a:prstGeom>
          <a:noFill/>
          <a:ln>
            <a:noFill/>
          </a:ln>
          <a:extLst/>
        </p:spPr>
        <p:txBody>
          <a:bodyPr vert="horz" wrap="square" lIns="91440" tIns="45720" rIns="91440" bIns="45720" numCol="1" anchor="ctr" anchorCtr="0" compatLnSpc="1">
            <a:prstTxWarp prst="textNoShape">
              <a:avLst/>
            </a:prstTxWarp>
          </a:bodyPr>
          <a:lstStyle>
            <a:lvl1pPr eaLnBrk="1" hangingPunct="1">
              <a:buFont typeface="Arial" panose="020B0604020202020204" pitchFamily="34" charset="0"/>
              <a:buNone/>
              <a:defRPr sz="1200">
                <a:solidFill>
                  <a:srgbClr val="898989"/>
                </a:solidFill>
              </a:defRPr>
            </a:lvl1pPr>
          </a:lstStyle>
          <a:p>
            <a:pPr>
              <a:defRPr/>
            </a:pPr>
            <a:fld id="{102F7CD0-B5EB-4E0D-9186-A4019F91CE7C}" type="datetime1">
              <a:rPr lang="zh-CN" altLang="en-US"/>
              <a:pPr>
                <a:defRPr/>
              </a:pPr>
              <a:t>2018/5/8</a:t>
            </a:fld>
            <a:endParaRPr lang="zh-CN" altLang="en-US" sz="1800">
              <a:solidFill>
                <a:schemeClr val="tx1"/>
              </a:solidFill>
            </a:endParaRPr>
          </a:p>
        </p:txBody>
      </p:sp>
      <p:sp>
        <p:nvSpPr>
          <p:cNvPr id="1029" name="页脚占位符 4"/>
          <p:cNvSpPr>
            <a:spLocks noGrp="1" noChangeArrowheads="1"/>
          </p:cNvSpPr>
          <p:nvPr>
            <p:ph type="ftr" sz="quarter" idx="3"/>
          </p:nvPr>
        </p:nvSpPr>
        <p:spPr bwMode="auto">
          <a:xfrm>
            <a:off x="4038600" y="6356352"/>
            <a:ext cx="4114800" cy="365125"/>
          </a:xfrm>
          <a:prstGeom prst="rect">
            <a:avLst/>
          </a:prstGeom>
          <a:noFill/>
          <a:ln>
            <a:noFill/>
          </a:ln>
          <a:extLst/>
        </p:spPr>
        <p:txBody>
          <a:bodyPr vert="horz" wrap="square" lIns="91440" tIns="45720" rIns="91440" bIns="45720" numCol="1" anchor="ctr" anchorCtr="0" compatLnSpc="1">
            <a:prstTxWarp prst="textNoShape">
              <a:avLst/>
            </a:prstTxWarp>
          </a:bodyPr>
          <a:lstStyle>
            <a:lvl1pPr algn="ctr" eaLnBrk="1" hangingPunct="1">
              <a:buFont typeface="Arial" panose="020B0604020202020204" pitchFamily="34" charset="0"/>
              <a:buNone/>
              <a:defRPr sz="1200">
                <a:solidFill>
                  <a:srgbClr val="898989"/>
                </a:solidFill>
              </a:defRPr>
            </a:lvl1pPr>
          </a:lstStyle>
          <a:p>
            <a:pPr>
              <a:defRPr/>
            </a:pPr>
            <a:endParaRPr lang="zh-CN" altLang="zh-CN"/>
          </a:p>
        </p:txBody>
      </p:sp>
      <p:sp>
        <p:nvSpPr>
          <p:cNvPr id="1030" name="灯片编号占位符 5"/>
          <p:cNvSpPr>
            <a:spLocks noGrp="1" noChangeArrowheads="1"/>
          </p:cNvSpPr>
          <p:nvPr>
            <p:ph type="sldNum" sz="quarter" idx="4"/>
          </p:nvPr>
        </p:nvSpPr>
        <p:spPr bwMode="auto">
          <a:xfrm>
            <a:off x="8610600" y="6356352"/>
            <a:ext cx="2743200" cy="365125"/>
          </a:xfrm>
          <a:prstGeom prst="rect">
            <a:avLst/>
          </a:prstGeom>
          <a:noFill/>
          <a:ln>
            <a:noFill/>
          </a:ln>
          <a:extLst/>
        </p:spPr>
        <p:txBody>
          <a:bodyPr vert="horz" wrap="square" lIns="91440" tIns="45720" rIns="91440" bIns="45720" numCol="1" anchor="ctr" anchorCtr="0" compatLnSpc="1">
            <a:prstTxWarp prst="textNoShape">
              <a:avLst/>
            </a:prstTxWarp>
          </a:bodyPr>
          <a:lstStyle>
            <a:lvl1pPr algn="r" eaLnBrk="1" hangingPunct="1">
              <a:buFont typeface="Arial" panose="020B0604020202020204" pitchFamily="34" charset="0"/>
              <a:buNone/>
              <a:defRPr sz="1200" smtClean="0">
                <a:solidFill>
                  <a:srgbClr val="898989"/>
                </a:solidFill>
              </a:defRPr>
            </a:lvl1pPr>
          </a:lstStyle>
          <a:p>
            <a:pPr>
              <a:defRPr/>
            </a:pPr>
            <a:fld id="{2DDDDF7C-961A-4AA3-A9E6-F08EC3230D80}" type="slidenum">
              <a:rPr lang="zh-CN" altLang="en-US"/>
              <a:pPr>
                <a:defRPr/>
              </a:pPr>
              <a:t>‹#›</a:t>
            </a:fld>
            <a:endParaRPr lang="zh-CN" altLang="en-US" sz="1800">
              <a:solidFill>
                <a:schemeClr val="tx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marL="914400" indent="-914400" algn="l" rtl="0" eaLnBrk="0" fontAlgn="base" hangingPunct="0">
        <a:lnSpc>
          <a:spcPct val="90000"/>
        </a:lnSpc>
        <a:spcBef>
          <a:spcPct val="0"/>
        </a:spcBef>
        <a:spcAft>
          <a:spcPct val="0"/>
        </a:spcAft>
        <a:defRPr sz="4400">
          <a:solidFill>
            <a:schemeClr val="tx1"/>
          </a:solidFill>
          <a:latin typeface="+mj-lt"/>
          <a:ea typeface="+mj-ea"/>
          <a:cs typeface="+mj-cs"/>
          <a:sym typeface="Calibri Light" panose="020F0302020204030204"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anose="020F0302020204030204"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anose="020F0302020204030204"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anose="020F0302020204030204"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anose="020F0302020204030204" pitchFamily="34" charset="0"/>
        </a:defRPr>
      </a:lvl5pPr>
      <a:lvl6pPr marL="13716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6pPr>
      <a:lvl7pPr marL="18288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7pPr>
      <a:lvl8pPr marL="22860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8pPr>
      <a:lvl9pPr marL="27432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530820CF-B880-4189-942D-D702A7CBA730}" type="datetimeFigureOut">
              <a:rPr lang="zh-CN" altLang="en-US" smtClean="0">
                <a:solidFill>
                  <a:prstClr val="black">
                    <a:tint val="75000"/>
                  </a:prstClr>
                </a:solidFill>
                <a:latin typeface="Calibri"/>
                <a:ea typeface="宋体"/>
              </a:rPr>
              <a:pPr eaLnBrk="1" fontAlgn="auto" hangingPunct="1">
                <a:spcBef>
                  <a:spcPts val="0"/>
                </a:spcBef>
                <a:spcAft>
                  <a:spcPts val="0"/>
                </a:spcAft>
              </a:pPr>
              <a:t>2018/5/8</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0C913308-F349-4B6D-A68A-DD1791B4A57B}" type="slidenum">
              <a:rPr lang="zh-CN" altLang="en-US" smtClean="0">
                <a:solidFill>
                  <a:prstClr val="black">
                    <a:tint val="75000"/>
                  </a:prstClr>
                </a:solidFill>
                <a:latin typeface="Calibri"/>
                <a:ea typeface="宋体"/>
              </a:rPr>
              <a:pPr eaLnBrk="1" fontAlgn="auto" hangingPunct="1">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3490152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1.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图片 1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44464" y="706438"/>
            <a:ext cx="11903075" cy="585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文本框 1"/>
          <p:cNvSpPr>
            <a:spLocks noChangeArrowheads="1"/>
          </p:cNvSpPr>
          <p:nvPr/>
        </p:nvSpPr>
        <p:spPr bwMode="auto">
          <a:xfrm>
            <a:off x="4687888" y="2327276"/>
            <a:ext cx="2960687"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0000" dirty="0" smtClean="0">
                <a:solidFill>
                  <a:srgbClr val="C00000"/>
                </a:solidFill>
                <a:latin typeface="Impact" panose="020B0806030902050204" pitchFamily="34" charset="0"/>
                <a:sym typeface="Impact" panose="020B0806030902050204" pitchFamily="34" charset="0"/>
              </a:rPr>
              <a:t>201X</a:t>
            </a:r>
            <a:endParaRPr lang="zh-CN" altLang="en-US" sz="10000" dirty="0">
              <a:solidFill>
                <a:srgbClr val="C00000"/>
              </a:solidFill>
              <a:latin typeface="Impact" panose="020B0806030902050204" pitchFamily="34" charset="0"/>
              <a:sym typeface="Impact" panose="020B0806030902050204" pitchFamily="34" charset="0"/>
            </a:endParaRPr>
          </a:p>
        </p:txBody>
      </p:sp>
      <p:sp>
        <p:nvSpPr>
          <p:cNvPr id="2052" name="矩形 2"/>
          <p:cNvSpPr>
            <a:spLocks noChangeArrowheads="1"/>
          </p:cNvSpPr>
          <p:nvPr/>
        </p:nvSpPr>
        <p:spPr bwMode="auto">
          <a:xfrm>
            <a:off x="4281489" y="2078038"/>
            <a:ext cx="3629025" cy="2041525"/>
          </a:xfrm>
          <a:prstGeom prst="rect">
            <a:avLst/>
          </a:prstGeom>
          <a:noFill/>
          <a:ln w="25400" cap="rnd">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053" name="矩形 3"/>
          <p:cNvSpPr>
            <a:spLocks noChangeArrowheads="1"/>
          </p:cNvSpPr>
          <p:nvPr/>
        </p:nvSpPr>
        <p:spPr bwMode="auto">
          <a:xfrm>
            <a:off x="-184150" y="3235325"/>
            <a:ext cx="4465639" cy="44450"/>
          </a:xfrm>
          <a:prstGeom prst="rect">
            <a:avLst/>
          </a:prstGeom>
          <a:solidFill>
            <a:srgbClr val="C00000"/>
          </a:solidFill>
          <a:ln w="12700">
            <a:solidFill>
              <a:srgbClr val="C00000"/>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054" name="矩形 4"/>
          <p:cNvSpPr>
            <a:spLocks noChangeArrowheads="1"/>
          </p:cNvSpPr>
          <p:nvPr/>
        </p:nvSpPr>
        <p:spPr bwMode="auto">
          <a:xfrm>
            <a:off x="7910513" y="3235325"/>
            <a:ext cx="4470400" cy="44450"/>
          </a:xfrm>
          <a:prstGeom prst="rect">
            <a:avLst/>
          </a:prstGeom>
          <a:solidFill>
            <a:srgbClr val="C00000"/>
          </a:solidFill>
          <a:ln w="12700">
            <a:solidFill>
              <a:srgbClr val="C00000"/>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055" name="文本框 9"/>
          <p:cNvSpPr>
            <a:spLocks noChangeArrowheads="1"/>
          </p:cNvSpPr>
          <p:nvPr/>
        </p:nvSpPr>
        <p:spPr bwMode="auto">
          <a:xfrm>
            <a:off x="3454401" y="4351339"/>
            <a:ext cx="59658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请在该区域内输入活动或市场策划的名称</a:t>
            </a:r>
          </a:p>
        </p:txBody>
      </p:sp>
      <p:sp>
        <p:nvSpPr>
          <p:cNvPr id="2056" name="文本框 10"/>
          <p:cNvSpPr>
            <a:spLocks noChangeArrowheads="1"/>
          </p:cNvSpPr>
          <p:nvPr/>
        </p:nvSpPr>
        <p:spPr bwMode="auto">
          <a:xfrm>
            <a:off x="5260975" y="5029201"/>
            <a:ext cx="181451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策划人：</a:t>
            </a:r>
            <a:r>
              <a:rPr lang="en-US" altLang="zh-CN" sz="18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XXX</a:t>
            </a:r>
            <a:endParaRPr lang="zh-CN" altLang="en-US" sz="18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6" name="组合 14"/>
          <p:cNvGrpSpPr>
            <a:grpSpLocks/>
          </p:cNvGrpSpPr>
          <p:nvPr/>
        </p:nvGrpSpPr>
        <p:grpSpPr bwMode="auto">
          <a:xfrm>
            <a:off x="2233614" y="3060702"/>
            <a:ext cx="1487487" cy="663575"/>
            <a:chOff x="0" y="0"/>
            <a:chExt cx="5883051" cy="2264230"/>
          </a:xfrm>
        </p:grpSpPr>
        <p:sp>
          <p:nvSpPr>
            <p:cNvPr id="11285" name="矩形 6"/>
            <p:cNvSpPr>
              <a:spLocks noChangeArrowheads="1"/>
            </p:cNvSpPr>
            <p:nvPr/>
          </p:nvSpPr>
          <p:spPr bwMode="auto">
            <a:xfrm>
              <a:off x="3445667" y="1848644"/>
              <a:ext cx="747032" cy="217714"/>
            </a:xfrm>
            <a:prstGeom prst="rect">
              <a:avLst/>
            </a:prstGeom>
            <a:solidFill>
              <a:srgbClr val="19294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1286" name="矩形 1"/>
            <p:cNvSpPr>
              <a:spLocks noChangeArrowheads="1"/>
            </p:cNvSpPr>
            <p:nvPr/>
          </p:nvSpPr>
          <p:spPr bwMode="auto">
            <a:xfrm>
              <a:off x="0" y="0"/>
              <a:ext cx="3686628" cy="1650774"/>
            </a:xfrm>
            <a:prstGeom prst="rect">
              <a:avLst/>
            </a:prstGeom>
            <a:solidFill>
              <a:srgbClr val="19294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1287" name="椭圆 2"/>
            <p:cNvSpPr>
              <a:spLocks noChangeArrowheads="1"/>
            </p:cNvSpPr>
            <p:nvPr/>
          </p:nvSpPr>
          <p:spPr bwMode="auto">
            <a:xfrm>
              <a:off x="194070" y="1650774"/>
              <a:ext cx="613455" cy="613455"/>
            </a:xfrm>
            <a:prstGeom prst="ellipse">
              <a:avLst/>
            </a:prstGeom>
            <a:solidFill>
              <a:srgbClr val="19294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1288" name="椭圆 3"/>
            <p:cNvSpPr>
              <a:spLocks noChangeArrowheads="1"/>
            </p:cNvSpPr>
            <p:nvPr/>
          </p:nvSpPr>
          <p:spPr bwMode="auto">
            <a:xfrm>
              <a:off x="807525" y="1650774"/>
              <a:ext cx="613455" cy="613455"/>
            </a:xfrm>
            <a:prstGeom prst="ellipse">
              <a:avLst/>
            </a:prstGeom>
            <a:solidFill>
              <a:srgbClr val="19294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1289" name="椭圆 4"/>
            <p:cNvSpPr>
              <a:spLocks noChangeArrowheads="1"/>
            </p:cNvSpPr>
            <p:nvPr/>
          </p:nvSpPr>
          <p:spPr bwMode="auto">
            <a:xfrm>
              <a:off x="2350190" y="1650773"/>
              <a:ext cx="613454" cy="613454"/>
            </a:xfrm>
            <a:prstGeom prst="ellipse">
              <a:avLst/>
            </a:prstGeom>
            <a:solidFill>
              <a:srgbClr val="19294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1290" name="椭圆 5"/>
            <p:cNvSpPr>
              <a:spLocks noChangeArrowheads="1"/>
            </p:cNvSpPr>
            <p:nvPr/>
          </p:nvSpPr>
          <p:spPr bwMode="auto">
            <a:xfrm>
              <a:off x="2963646" y="1650773"/>
              <a:ext cx="613454" cy="613454"/>
            </a:xfrm>
            <a:prstGeom prst="ellipse">
              <a:avLst/>
            </a:prstGeom>
            <a:solidFill>
              <a:srgbClr val="19294B"/>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1291" name="任意多边形 12"/>
            <p:cNvSpPr>
              <a:spLocks noChangeArrowheads="1"/>
            </p:cNvSpPr>
            <p:nvPr/>
          </p:nvSpPr>
          <p:spPr bwMode="auto">
            <a:xfrm>
              <a:off x="3802743" y="237560"/>
              <a:ext cx="2080308" cy="1828798"/>
            </a:xfrm>
            <a:custGeom>
              <a:avLst/>
              <a:gdLst>
                <a:gd name="T0" fmla="*/ 0 w 2080308"/>
                <a:gd name="T1" fmla="*/ 0 h 1828798"/>
                <a:gd name="T2" fmla="*/ 1239243 w 2080308"/>
                <a:gd name="T3" fmla="*/ 10790 h 1828798"/>
                <a:gd name="T4" fmla="*/ 1544977 w 2080308"/>
                <a:gd name="T5" fmla="*/ 807469 h 1828798"/>
                <a:gd name="T6" fmla="*/ 2080308 w 2080308"/>
                <a:gd name="T7" fmla="*/ 807469 h 1828798"/>
                <a:gd name="T8" fmla="*/ 2080308 w 2080308"/>
                <a:gd name="T9" fmla="*/ 1828798 h 1828798"/>
                <a:gd name="T10" fmla="*/ 1936922 w 2080308"/>
                <a:gd name="T11" fmla="*/ 1828798 h 1828798"/>
                <a:gd name="T12" fmla="*/ 871591 w 2080308"/>
                <a:gd name="T13" fmla="*/ 1828798 h 1828798"/>
                <a:gd name="T14" fmla="*/ 0 w 2080308"/>
                <a:gd name="T15" fmla="*/ 1828798 h 1828798"/>
                <a:gd name="T16" fmla="*/ 0 60000 65536"/>
                <a:gd name="T17" fmla="*/ 0 60000 65536"/>
                <a:gd name="T18" fmla="*/ 0 60000 65536"/>
                <a:gd name="T19" fmla="*/ 0 60000 65536"/>
                <a:gd name="T20" fmla="*/ 0 60000 65536"/>
                <a:gd name="T21" fmla="*/ 0 60000 65536"/>
                <a:gd name="T22" fmla="*/ 0 60000 65536"/>
                <a:gd name="T23" fmla="*/ 0 60000 65536"/>
                <a:gd name="T24" fmla="*/ 0 w 2080308"/>
                <a:gd name="T25" fmla="*/ 0 h 1828798"/>
                <a:gd name="T26" fmla="*/ 2080308 w 2080308"/>
                <a:gd name="T27" fmla="*/ 1828798 h 182879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80308" h="1828798">
                  <a:moveTo>
                    <a:pt x="0" y="0"/>
                  </a:moveTo>
                  <a:cubicBezTo>
                    <a:pt x="413145" y="3658"/>
                    <a:pt x="826097" y="7132"/>
                    <a:pt x="1239243" y="10790"/>
                  </a:cubicBezTo>
                  <a:lnTo>
                    <a:pt x="1544977" y="807469"/>
                  </a:lnTo>
                  <a:lnTo>
                    <a:pt x="2080308" y="807469"/>
                  </a:lnTo>
                  <a:lnTo>
                    <a:pt x="2080308" y="1828798"/>
                  </a:lnTo>
                  <a:lnTo>
                    <a:pt x="1936922" y="1828798"/>
                  </a:lnTo>
                  <a:lnTo>
                    <a:pt x="871591" y="1828798"/>
                  </a:lnTo>
                  <a:lnTo>
                    <a:pt x="0" y="1828798"/>
                  </a:lnTo>
                  <a:lnTo>
                    <a:pt x="0" y="0"/>
                  </a:lnTo>
                  <a:close/>
                </a:path>
              </a:pathLst>
            </a:custGeom>
            <a:solidFill>
              <a:srgbClr val="19294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1292" name="椭圆 13"/>
            <p:cNvSpPr>
              <a:spLocks noChangeArrowheads="1"/>
            </p:cNvSpPr>
            <p:nvPr/>
          </p:nvSpPr>
          <p:spPr bwMode="auto">
            <a:xfrm>
              <a:off x="4842897" y="1650775"/>
              <a:ext cx="613455" cy="613455"/>
            </a:xfrm>
            <a:prstGeom prst="ellipse">
              <a:avLst/>
            </a:prstGeom>
            <a:solidFill>
              <a:srgbClr val="19294B"/>
            </a:solidFill>
            <a:ln w="12700">
              <a:solidFill>
                <a:srgbClr val="F2F2F2"/>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grpSp>
        <p:nvGrpSpPr>
          <p:cNvPr id="11267" name="组合 28"/>
          <p:cNvGrpSpPr>
            <a:grpSpLocks/>
          </p:cNvGrpSpPr>
          <p:nvPr/>
        </p:nvGrpSpPr>
        <p:grpSpPr bwMode="auto">
          <a:xfrm>
            <a:off x="5729288" y="2846390"/>
            <a:ext cx="914400" cy="877887"/>
            <a:chOff x="0" y="0"/>
            <a:chExt cx="3127274" cy="3000457"/>
          </a:xfrm>
        </p:grpSpPr>
        <p:sp>
          <p:nvSpPr>
            <p:cNvPr id="11277" name="椭圆 15"/>
            <p:cNvSpPr>
              <a:spLocks noChangeArrowheads="1"/>
            </p:cNvSpPr>
            <p:nvPr/>
          </p:nvSpPr>
          <p:spPr bwMode="auto">
            <a:xfrm>
              <a:off x="0" y="754266"/>
              <a:ext cx="2246191" cy="2246191"/>
            </a:xfrm>
            <a:prstGeom prst="ellipse">
              <a:avLst/>
            </a:prstGeom>
            <a:noFill/>
            <a:ln w="38100">
              <a:solidFill>
                <a:srgbClr val="19294B"/>
              </a:solidFill>
              <a:round/>
              <a:headEnd/>
              <a:tailEnd/>
            </a:ln>
            <a:extLst>
              <a:ext uri="{909E8E84-426E-40DD-AFC4-6F175D3DCCD1}">
                <a14:hiddenFill xmlns:a14="http://schemas.microsoft.com/office/drawing/2010/main">
                  <a:solidFill>
                    <a:srgbClr val="FFFFFF"/>
                  </a:solidFill>
                </a14:hiddenFill>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nvGrpSpPr>
            <p:cNvPr id="11278" name="组合 18"/>
            <p:cNvGrpSpPr>
              <a:grpSpLocks/>
            </p:cNvGrpSpPr>
            <p:nvPr/>
          </p:nvGrpSpPr>
          <p:grpSpPr bwMode="auto">
            <a:xfrm>
              <a:off x="195378" y="1728701"/>
              <a:ext cx="777298" cy="147328"/>
              <a:chOff x="0" y="0"/>
              <a:chExt cx="777298" cy="147328"/>
            </a:xfrm>
          </p:grpSpPr>
          <p:sp>
            <p:nvSpPr>
              <p:cNvPr id="11283" name="流程图: 手动操作 16"/>
              <p:cNvSpPr>
                <a:spLocks noChangeArrowheads="1"/>
              </p:cNvSpPr>
              <p:nvPr/>
            </p:nvSpPr>
            <p:spPr bwMode="auto">
              <a:xfrm rot="-5093427">
                <a:off x="352525" y="-276415"/>
                <a:ext cx="71215" cy="776265"/>
              </a:xfrm>
              <a:prstGeom prst="flowChartManualOperation">
                <a:avLst/>
              </a:prstGeom>
              <a:solidFill>
                <a:srgbClr val="19294B"/>
              </a:solidFill>
              <a:ln w="12700">
                <a:solidFill>
                  <a:srgbClr val="19294B"/>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1284" name="流程图: 手动操作 17"/>
              <p:cNvSpPr>
                <a:spLocks noChangeArrowheads="1"/>
              </p:cNvSpPr>
              <p:nvPr/>
            </p:nvSpPr>
            <p:spPr bwMode="auto">
              <a:xfrm rot="-4548741">
                <a:off x="420163" y="-273759"/>
                <a:ext cx="83376" cy="630894"/>
              </a:xfrm>
              <a:prstGeom prst="flowChartManualOperation">
                <a:avLst/>
              </a:prstGeom>
              <a:solidFill>
                <a:srgbClr val="19294B"/>
              </a:solidFill>
              <a:ln w="12700">
                <a:solidFill>
                  <a:srgbClr val="19294B"/>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grpSp>
          <p:nvGrpSpPr>
            <p:cNvPr id="11279" name="组合 19"/>
            <p:cNvGrpSpPr>
              <a:grpSpLocks/>
            </p:cNvGrpSpPr>
            <p:nvPr/>
          </p:nvGrpSpPr>
          <p:grpSpPr bwMode="auto">
            <a:xfrm flipH="1">
              <a:off x="1188403" y="1755616"/>
              <a:ext cx="777298" cy="147328"/>
              <a:chOff x="0" y="0"/>
              <a:chExt cx="777298" cy="147328"/>
            </a:xfrm>
          </p:grpSpPr>
          <p:sp>
            <p:nvSpPr>
              <p:cNvPr id="11281" name="流程图: 手动操作 20"/>
              <p:cNvSpPr>
                <a:spLocks noChangeArrowheads="1"/>
              </p:cNvSpPr>
              <p:nvPr/>
            </p:nvSpPr>
            <p:spPr bwMode="auto">
              <a:xfrm rot="-5093427">
                <a:off x="352525" y="-276415"/>
                <a:ext cx="71215" cy="776265"/>
              </a:xfrm>
              <a:prstGeom prst="flowChartManualOperation">
                <a:avLst/>
              </a:prstGeom>
              <a:solidFill>
                <a:srgbClr val="19294B"/>
              </a:solidFill>
              <a:ln w="12700">
                <a:solidFill>
                  <a:srgbClr val="19294B"/>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1282" name="流程图: 手动操作 21"/>
              <p:cNvSpPr>
                <a:spLocks noChangeArrowheads="1"/>
              </p:cNvSpPr>
              <p:nvPr/>
            </p:nvSpPr>
            <p:spPr bwMode="auto">
              <a:xfrm rot="-4548741">
                <a:off x="420163" y="-273759"/>
                <a:ext cx="83376" cy="630894"/>
              </a:xfrm>
              <a:prstGeom prst="flowChartManualOperation">
                <a:avLst/>
              </a:prstGeom>
              <a:solidFill>
                <a:srgbClr val="19294B"/>
              </a:solidFill>
              <a:ln w="12700">
                <a:solidFill>
                  <a:srgbClr val="19294B"/>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sp>
          <p:nvSpPr>
            <p:cNvPr id="11280" name="任意多边形 27"/>
            <p:cNvSpPr>
              <a:spLocks noChangeArrowheads="1"/>
            </p:cNvSpPr>
            <p:nvPr/>
          </p:nvSpPr>
          <p:spPr bwMode="auto">
            <a:xfrm rot="-5747479">
              <a:off x="1599895" y="-918173"/>
              <a:ext cx="609206" cy="2445552"/>
            </a:xfrm>
            <a:custGeom>
              <a:avLst/>
              <a:gdLst>
                <a:gd name="T0" fmla="*/ 123093 w 958330"/>
                <a:gd name="T1" fmla="*/ 0 h 4324669"/>
                <a:gd name="T2" fmla="*/ 246186 w 958330"/>
                <a:gd name="T3" fmla="*/ 86648 h 4324669"/>
                <a:gd name="T4" fmla="*/ 243685 w 958330"/>
                <a:gd name="T5" fmla="*/ 104110 h 4324669"/>
                <a:gd name="T6" fmla="*/ 242611 w 958330"/>
                <a:gd name="T7" fmla="*/ 106545 h 4324669"/>
                <a:gd name="T8" fmla="*/ 151727 w 958330"/>
                <a:gd name="T9" fmla="*/ 758495 h 4324669"/>
                <a:gd name="T10" fmla="*/ 150008 w 958330"/>
                <a:gd name="T11" fmla="*/ 758495 h 4324669"/>
                <a:gd name="T12" fmla="*/ 148388 w 958330"/>
                <a:gd name="T13" fmla="*/ 764141 h 4324669"/>
                <a:gd name="T14" fmla="*/ 110043 w 958330"/>
                <a:gd name="T15" fmla="*/ 782033 h 4324669"/>
                <a:gd name="T16" fmla="*/ 71697 w 958330"/>
                <a:gd name="T17" fmla="*/ 764141 h 4324669"/>
                <a:gd name="T18" fmla="*/ 70078 w 958330"/>
                <a:gd name="T19" fmla="*/ 758495 h 4324669"/>
                <a:gd name="T20" fmla="*/ 69049 w 958330"/>
                <a:gd name="T21" fmla="*/ 758495 h 4324669"/>
                <a:gd name="T22" fmla="*/ 68472 w 958330"/>
                <a:gd name="T23" fmla="*/ 752895 h 4324669"/>
                <a:gd name="T24" fmla="*/ 68426 w 958330"/>
                <a:gd name="T25" fmla="*/ 752738 h 4324669"/>
                <a:gd name="T26" fmla="*/ 68448 w 958330"/>
                <a:gd name="T27" fmla="*/ 752664 h 4324669"/>
                <a:gd name="T28" fmla="*/ 0 w 958330"/>
                <a:gd name="T29" fmla="*/ 89063 h 4324669"/>
                <a:gd name="T30" fmla="*/ 346 w 958330"/>
                <a:gd name="T31" fmla="*/ 89062 h 4324669"/>
                <a:gd name="T32" fmla="*/ 0 w 958330"/>
                <a:gd name="T33" fmla="*/ 86648 h 4324669"/>
                <a:gd name="T34" fmla="*/ 123093 w 958330"/>
                <a:gd name="T35" fmla="*/ 0 h 432466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958330"/>
                <a:gd name="T55" fmla="*/ 0 h 4324669"/>
                <a:gd name="T56" fmla="*/ 958330 w 958330"/>
                <a:gd name="T57" fmla="*/ 4324669 h 432466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958330" h="4324669">
                  <a:moveTo>
                    <a:pt x="479165" y="0"/>
                  </a:moveTo>
                  <a:cubicBezTo>
                    <a:pt x="743801" y="0"/>
                    <a:pt x="958330" y="214530"/>
                    <a:pt x="958330" y="479167"/>
                  </a:cubicBezTo>
                  <a:cubicBezTo>
                    <a:pt x="958330" y="512247"/>
                    <a:pt x="954978" y="544543"/>
                    <a:pt x="948595" y="575736"/>
                  </a:cubicBezTo>
                  <a:lnTo>
                    <a:pt x="944417" y="589196"/>
                  </a:lnTo>
                  <a:lnTo>
                    <a:pt x="590628" y="4194505"/>
                  </a:lnTo>
                  <a:lnTo>
                    <a:pt x="583938" y="4194505"/>
                  </a:lnTo>
                  <a:lnTo>
                    <a:pt x="577634" y="4225727"/>
                  </a:lnTo>
                  <a:cubicBezTo>
                    <a:pt x="553041" y="4283871"/>
                    <a:pt x="495468" y="4324669"/>
                    <a:pt x="428365" y="4324669"/>
                  </a:cubicBezTo>
                  <a:cubicBezTo>
                    <a:pt x="361263" y="4324669"/>
                    <a:pt x="303689" y="4283871"/>
                    <a:pt x="279096" y="4225727"/>
                  </a:cubicBezTo>
                  <a:lnTo>
                    <a:pt x="272792" y="4194505"/>
                  </a:lnTo>
                  <a:lnTo>
                    <a:pt x="268789" y="4194505"/>
                  </a:lnTo>
                  <a:lnTo>
                    <a:pt x="266541" y="4163539"/>
                  </a:lnTo>
                  <a:lnTo>
                    <a:pt x="266365" y="4162669"/>
                  </a:lnTo>
                  <a:lnTo>
                    <a:pt x="266448" y="4162259"/>
                  </a:lnTo>
                  <a:lnTo>
                    <a:pt x="0" y="492523"/>
                  </a:lnTo>
                  <a:lnTo>
                    <a:pt x="1346" y="492514"/>
                  </a:lnTo>
                  <a:lnTo>
                    <a:pt x="0" y="479167"/>
                  </a:lnTo>
                  <a:cubicBezTo>
                    <a:pt x="0" y="214530"/>
                    <a:pt x="214529" y="0"/>
                    <a:pt x="479165" y="0"/>
                  </a:cubicBezTo>
                  <a:close/>
                </a:path>
              </a:pathLst>
            </a:custGeom>
            <a:solidFill>
              <a:srgbClr val="19294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pic>
        <p:nvPicPr>
          <p:cNvPr id="11268" name="图片 3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496301" y="2952752"/>
            <a:ext cx="1308100"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9" name="矩形 8"/>
          <p:cNvSpPr>
            <a:spLocks noChangeArrowheads="1"/>
          </p:cNvSpPr>
          <p:nvPr/>
        </p:nvSpPr>
        <p:spPr bwMode="auto">
          <a:xfrm>
            <a:off x="1984376" y="4041775"/>
            <a:ext cx="1979613" cy="433388"/>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处理库存</a:t>
            </a:r>
          </a:p>
        </p:txBody>
      </p:sp>
      <p:sp>
        <p:nvSpPr>
          <p:cNvPr id="11270" name="矩形 24"/>
          <p:cNvSpPr>
            <a:spLocks noChangeArrowheads="1"/>
          </p:cNvSpPr>
          <p:nvPr/>
        </p:nvSpPr>
        <p:spPr bwMode="auto">
          <a:xfrm>
            <a:off x="5086351" y="4029075"/>
            <a:ext cx="1979613" cy="431800"/>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20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打击竞争对手</a:t>
            </a:r>
            <a:endParaRPr lang="zh-CN" altLang="en-US" sz="1800">
              <a:latin typeface="Arial" panose="020B0604020202020204" pitchFamily="34" charset="0"/>
            </a:endParaRPr>
          </a:p>
        </p:txBody>
      </p:sp>
      <p:sp>
        <p:nvSpPr>
          <p:cNvPr id="11271" name="矩形 25"/>
          <p:cNvSpPr>
            <a:spLocks noChangeArrowheads="1"/>
          </p:cNvSpPr>
          <p:nvPr/>
        </p:nvSpPr>
        <p:spPr bwMode="auto">
          <a:xfrm>
            <a:off x="8188326" y="4029075"/>
            <a:ext cx="1978025" cy="431800"/>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提升品牌知名度</a:t>
            </a:r>
            <a:endParaRPr lang="zh-CN" altLang="en-US" sz="1800">
              <a:latin typeface="Arial" panose="020B0604020202020204" pitchFamily="34" charset="0"/>
            </a:endParaRPr>
          </a:p>
        </p:txBody>
      </p:sp>
      <p:sp>
        <p:nvSpPr>
          <p:cNvPr id="11272" name="文本框 29"/>
          <p:cNvSpPr>
            <a:spLocks noChangeArrowheads="1"/>
          </p:cNvSpPr>
          <p:nvPr/>
        </p:nvSpPr>
        <p:spPr bwMode="auto">
          <a:xfrm>
            <a:off x="1784351" y="4681538"/>
            <a:ext cx="2706688"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输入处理库存的描述，输入处理库存的描述，输入处理库存的描述。</a:t>
            </a:r>
          </a:p>
        </p:txBody>
      </p:sp>
      <p:sp>
        <p:nvSpPr>
          <p:cNvPr id="11273" name="文本框 30"/>
          <p:cNvSpPr>
            <a:spLocks noChangeArrowheads="1"/>
          </p:cNvSpPr>
          <p:nvPr/>
        </p:nvSpPr>
        <p:spPr bwMode="auto">
          <a:xfrm>
            <a:off x="4816475" y="4681538"/>
            <a:ext cx="27051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这里输入打击竞争对手的描述，这里输入打击竞争对手的描述。</a:t>
            </a:r>
          </a:p>
        </p:txBody>
      </p:sp>
      <p:sp>
        <p:nvSpPr>
          <p:cNvPr id="11274" name="文本框 32"/>
          <p:cNvSpPr>
            <a:spLocks noChangeArrowheads="1"/>
          </p:cNvSpPr>
          <p:nvPr/>
        </p:nvSpPr>
        <p:spPr bwMode="auto">
          <a:xfrm>
            <a:off x="7847014" y="4681538"/>
            <a:ext cx="270668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这里输入提升品牌知名度的描述，这里输入提升品牌知名度的描述。</a:t>
            </a:r>
          </a:p>
        </p:txBody>
      </p:sp>
      <p:sp>
        <p:nvSpPr>
          <p:cNvPr id="11275" name="文本框 33"/>
          <p:cNvSpPr>
            <a:spLocks noChangeArrowheads="1"/>
          </p:cNvSpPr>
          <p:nvPr/>
        </p:nvSpPr>
        <p:spPr bwMode="auto">
          <a:xfrm>
            <a:off x="1784351" y="1117600"/>
            <a:ext cx="590708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2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本次活动的其他目的</a:t>
            </a:r>
            <a:r>
              <a:rPr lang="en-US" altLang="zh-CN" sz="32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32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276" name="文本框 37"/>
          <p:cNvSpPr>
            <a:spLocks noChangeArrowheads="1"/>
          </p:cNvSpPr>
          <p:nvPr/>
        </p:nvSpPr>
        <p:spPr bwMode="auto">
          <a:xfrm>
            <a:off x="1784351" y="1755777"/>
            <a:ext cx="83835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这里输入有关本次活动的的定位，必须要解决的困难，凸显本次活动的意义。</a:t>
            </a:r>
          </a:p>
        </p:txBody>
      </p:sp>
      <p:sp>
        <p:nvSpPr>
          <p:cNvPr id="30" name="矩形 29"/>
          <p:cNvSpPr/>
          <p:nvPr/>
        </p:nvSpPr>
        <p:spPr>
          <a:xfrm>
            <a:off x="8188326" y="6577042"/>
            <a:ext cx="775136" cy="246221"/>
          </a:xfrm>
          <a:prstGeom prst="rect">
            <a:avLst/>
          </a:prstGeom>
        </p:spPr>
        <p:txBody>
          <a:bodyPr wrap="square">
            <a:spAutoFit/>
          </a:bodyPr>
          <a:lstStyle/>
          <a:p>
            <a:pPr eaLnBrk="1" fontAlgn="auto" hangingPunct="1">
              <a:spcBef>
                <a:spcPts val="0"/>
              </a:spcBef>
              <a:spcAft>
                <a:spcPts val="0"/>
              </a:spcAft>
            </a:pP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模板下载：</a:t>
            </a:r>
            <a:r>
              <a:rPr lang="en-US" altLang="zh-CN" sz="100" dirty="0">
                <a:solidFill>
                  <a:schemeClr val="bg1">
                    <a:lumMod val="95000"/>
                  </a:schemeClr>
                </a:solidFill>
                <a:latin typeface="Calibri"/>
                <a:ea typeface="宋体"/>
              </a:rPr>
              <a:t>www.1ppt.com/moban/     </a:t>
            </a:r>
            <a:r>
              <a:rPr lang="zh-CN" altLang="en-US" sz="100" dirty="0">
                <a:solidFill>
                  <a:schemeClr val="bg1">
                    <a:lumMod val="95000"/>
                  </a:schemeClr>
                </a:solidFill>
                <a:latin typeface="Calibri"/>
                <a:ea typeface="宋体"/>
              </a:rPr>
              <a:t>行业</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a:t>
            </a:r>
            <a:r>
              <a:rPr lang="en-US" altLang="zh-CN" sz="100" dirty="0">
                <a:solidFill>
                  <a:schemeClr val="bg1">
                    <a:lumMod val="95000"/>
                  </a:schemeClr>
                </a:solidFill>
                <a:latin typeface="Calibri"/>
                <a:ea typeface="宋体"/>
              </a:rPr>
              <a:t>www.1ppt.com/hangye/ </a:t>
            </a:r>
          </a:p>
          <a:p>
            <a:pPr eaLnBrk="1" fontAlgn="auto" hangingPunct="1">
              <a:spcBef>
                <a:spcPts val="0"/>
              </a:spcBef>
              <a:spcAft>
                <a:spcPts val="0"/>
              </a:spcAft>
            </a:pPr>
            <a:r>
              <a:rPr lang="zh-CN" altLang="en-US" sz="100" dirty="0">
                <a:solidFill>
                  <a:schemeClr val="bg1">
                    <a:lumMod val="95000"/>
                  </a:schemeClr>
                </a:solidFill>
                <a:latin typeface="Calibri"/>
                <a:ea typeface="宋体"/>
              </a:rPr>
              <a:t>节日</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模板：</a:t>
            </a:r>
            <a:r>
              <a:rPr lang="en-US" altLang="zh-CN" sz="100" dirty="0">
                <a:solidFill>
                  <a:schemeClr val="bg1">
                    <a:lumMod val="95000"/>
                  </a:schemeClr>
                </a:solidFill>
                <a:latin typeface="Calibri"/>
                <a:ea typeface="宋体"/>
              </a:rPr>
              <a:t>www.1ppt.com/jieri/           PPT</a:t>
            </a:r>
            <a:r>
              <a:rPr lang="zh-CN" altLang="en-US" sz="100" dirty="0">
                <a:solidFill>
                  <a:schemeClr val="bg1">
                    <a:lumMod val="95000"/>
                  </a:schemeClr>
                </a:solidFill>
                <a:latin typeface="Calibri"/>
                <a:ea typeface="宋体"/>
              </a:rPr>
              <a:t>素材下载：</a:t>
            </a:r>
            <a:r>
              <a:rPr lang="en-US" altLang="zh-CN" sz="100" dirty="0">
                <a:solidFill>
                  <a:schemeClr val="bg1">
                    <a:lumMod val="95000"/>
                  </a:schemeClr>
                </a:solidFill>
                <a:latin typeface="Calibri"/>
                <a:ea typeface="宋体"/>
              </a:rPr>
              <a:t>www.1ppt.com/sucai/</a:t>
            </a:r>
          </a:p>
          <a:p>
            <a:pPr eaLnBrk="1" fontAlgn="auto" hangingPunct="1">
              <a:spcBef>
                <a:spcPts val="0"/>
              </a:spcBef>
              <a:spcAft>
                <a:spcPts val="0"/>
              </a:spcAft>
            </a:pP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背景图片：</a:t>
            </a:r>
            <a:r>
              <a:rPr lang="en-US" altLang="zh-CN" sz="100" dirty="0">
                <a:solidFill>
                  <a:schemeClr val="bg1">
                    <a:lumMod val="95000"/>
                  </a:schemeClr>
                </a:solidFill>
                <a:latin typeface="Calibri"/>
                <a:ea typeface="宋体"/>
              </a:rPr>
              <a:t>www.1ppt.com/beijing/      PPT</a:t>
            </a:r>
            <a:r>
              <a:rPr lang="zh-CN" altLang="en-US" sz="100" dirty="0">
                <a:solidFill>
                  <a:schemeClr val="bg1">
                    <a:lumMod val="95000"/>
                  </a:schemeClr>
                </a:solidFill>
                <a:latin typeface="Calibri"/>
                <a:ea typeface="宋体"/>
              </a:rPr>
              <a:t>图表下载：</a:t>
            </a:r>
            <a:r>
              <a:rPr lang="en-US" altLang="zh-CN" sz="100" dirty="0">
                <a:solidFill>
                  <a:schemeClr val="bg1">
                    <a:lumMod val="95000"/>
                  </a:schemeClr>
                </a:solidFill>
                <a:latin typeface="Calibri"/>
                <a:ea typeface="宋体"/>
              </a:rPr>
              <a:t>www.1ppt.com/tubiao/      </a:t>
            </a:r>
          </a:p>
          <a:p>
            <a:pPr eaLnBrk="1" fontAlgn="auto" hangingPunct="1">
              <a:spcBef>
                <a:spcPts val="0"/>
              </a:spcBef>
              <a:spcAft>
                <a:spcPts val="0"/>
              </a:spcAft>
            </a:pPr>
            <a:r>
              <a:rPr lang="zh-CN" altLang="en-US" sz="100" dirty="0">
                <a:solidFill>
                  <a:schemeClr val="bg1">
                    <a:lumMod val="95000"/>
                  </a:schemeClr>
                </a:solidFill>
                <a:latin typeface="Calibri"/>
                <a:ea typeface="宋体"/>
              </a:rPr>
              <a:t>优秀</a:t>
            </a:r>
            <a:r>
              <a:rPr lang="en-US" altLang="zh-CN" sz="100" dirty="0">
                <a:solidFill>
                  <a:schemeClr val="bg1">
                    <a:lumMod val="95000"/>
                  </a:schemeClr>
                </a:solidFill>
                <a:latin typeface="Calibri"/>
                <a:ea typeface="宋体"/>
              </a:rPr>
              <a:t>PPT</a:t>
            </a:r>
            <a:r>
              <a:rPr lang="zh-CN" altLang="en-US" sz="100" dirty="0">
                <a:solidFill>
                  <a:schemeClr val="bg1">
                    <a:lumMod val="95000"/>
                  </a:schemeClr>
                </a:solidFill>
                <a:latin typeface="Calibri"/>
                <a:ea typeface="宋体"/>
              </a:rPr>
              <a:t>下载：</a:t>
            </a:r>
            <a:r>
              <a:rPr lang="en-US" altLang="zh-CN" sz="100" dirty="0">
                <a:solidFill>
                  <a:schemeClr val="bg1">
                    <a:lumMod val="95000"/>
                  </a:schemeClr>
                </a:solidFill>
                <a:latin typeface="Calibri"/>
                <a:ea typeface="宋体"/>
              </a:rPr>
              <a:t>www.1ppt.com/xiazai/        PPT</a:t>
            </a:r>
            <a:r>
              <a:rPr lang="zh-CN" altLang="en-US" sz="100" dirty="0">
                <a:solidFill>
                  <a:schemeClr val="bg1">
                    <a:lumMod val="95000"/>
                  </a:schemeClr>
                </a:solidFill>
                <a:latin typeface="Calibri"/>
                <a:ea typeface="宋体"/>
              </a:rPr>
              <a:t>教程： </a:t>
            </a:r>
            <a:r>
              <a:rPr lang="en-US" altLang="zh-CN" sz="100" dirty="0">
                <a:solidFill>
                  <a:schemeClr val="bg1">
                    <a:lumMod val="95000"/>
                  </a:schemeClr>
                </a:solidFill>
                <a:latin typeface="Calibri"/>
                <a:ea typeface="宋体"/>
              </a:rPr>
              <a:t>www.1ppt.com/powerpoint/      </a:t>
            </a:r>
          </a:p>
          <a:p>
            <a:pPr eaLnBrk="1" fontAlgn="auto" hangingPunct="1">
              <a:spcBef>
                <a:spcPts val="0"/>
              </a:spcBef>
              <a:spcAft>
                <a:spcPts val="0"/>
              </a:spcAft>
            </a:pPr>
            <a:r>
              <a:rPr lang="en-US" altLang="zh-CN" sz="100" dirty="0">
                <a:solidFill>
                  <a:schemeClr val="bg1">
                    <a:lumMod val="95000"/>
                  </a:schemeClr>
                </a:solidFill>
                <a:latin typeface="Calibri"/>
                <a:ea typeface="宋体"/>
              </a:rPr>
              <a:t>Word</a:t>
            </a:r>
            <a:r>
              <a:rPr lang="zh-CN" altLang="en-US" sz="100" dirty="0">
                <a:solidFill>
                  <a:schemeClr val="bg1">
                    <a:lumMod val="95000"/>
                  </a:schemeClr>
                </a:solidFill>
                <a:latin typeface="Calibri"/>
                <a:ea typeface="宋体"/>
              </a:rPr>
              <a:t>教程： </a:t>
            </a:r>
            <a:r>
              <a:rPr lang="en-US" altLang="zh-CN" sz="100" dirty="0">
                <a:solidFill>
                  <a:schemeClr val="bg1">
                    <a:lumMod val="95000"/>
                  </a:schemeClr>
                </a:solidFill>
                <a:latin typeface="Calibri"/>
                <a:ea typeface="宋体"/>
              </a:rPr>
              <a:t>www.1ppt.com/word/              Excel</a:t>
            </a:r>
            <a:r>
              <a:rPr lang="zh-CN" altLang="en-US" sz="100" dirty="0">
                <a:solidFill>
                  <a:schemeClr val="bg1">
                    <a:lumMod val="95000"/>
                  </a:schemeClr>
                </a:solidFill>
                <a:latin typeface="Calibri"/>
                <a:ea typeface="宋体"/>
              </a:rPr>
              <a:t>教程：</a:t>
            </a:r>
            <a:r>
              <a:rPr lang="en-US" altLang="zh-CN" sz="100" dirty="0">
                <a:solidFill>
                  <a:schemeClr val="bg1">
                    <a:lumMod val="95000"/>
                  </a:schemeClr>
                </a:solidFill>
                <a:latin typeface="Calibri"/>
                <a:ea typeface="宋体"/>
              </a:rPr>
              <a:t>www.1ppt.com/excel/  </a:t>
            </a:r>
          </a:p>
          <a:p>
            <a:pPr eaLnBrk="1" fontAlgn="auto" hangingPunct="1">
              <a:spcBef>
                <a:spcPts val="0"/>
              </a:spcBef>
              <a:spcAft>
                <a:spcPts val="0"/>
              </a:spcAft>
            </a:pPr>
            <a:r>
              <a:rPr lang="zh-CN" altLang="en-US" sz="100" dirty="0">
                <a:solidFill>
                  <a:schemeClr val="bg1">
                    <a:lumMod val="95000"/>
                  </a:schemeClr>
                </a:solidFill>
                <a:latin typeface="Calibri"/>
                <a:ea typeface="宋体"/>
              </a:rPr>
              <a:t>资料下载：</a:t>
            </a:r>
            <a:r>
              <a:rPr lang="en-US" altLang="zh-CN" sz="100" dirty="0">
                <a:solidFill>
                  <a:schemeClr val="bg1">
                    <a:lumMod val="95000"/>
                  </a:schemeClr>
                </a:solidFill>
                <a:latin typeface="Calibri"/>
                <a:ea typeface="宋体"/>
              </a:rPr>
              <a:t>www.1ppt.com/ziliao/                PPT</a:t>
            </a:r>
            <a:r>
              <a:rPr lang="zh-CN" altLang="en-US" sz="100" dirty="0">
                <a:solidFill>
                  <a:schemeClr val="bg1">
                    <a:lumMod val="95000"/>
                  </a:schemeClr>
                </a:solidFill>
                <a:latin typeface="Calibri"/>
                <a:ea typeface="宋体"/>
              </a:rPr>
              <a:t>课件下载：</a:t>
            </a:r>
            <a:r>
              <a:rPr lang="en-US" altLang="zh-CN" sz="100" dirty="0">
                <a:solidFill>
                  <a:schemeClr val="bg1">
                    <a:lumMod val="95000"/>
                  </a:schemeClr>
                </a:solidFill>
                <a:latin typeface="Calibri"/>
                <a:ea typeface="宋体"/>
              </a:rPr>
              <a:t>www.1ppt.com/kejian/ </a:t>
            </a:r>
          </a:p>
          <a:p>
            <a:pPr eaLnBrk="1" fontAlgn="auto" hangingPunct="1">
              <a:spcBef>
                <a:spcPts val="0"/>
              </a:spcBef>
              <a:spcAft>
                <a:spcPts val="0"/>
              </a:spcAft>
            </a:pPr>
            <a:r>
              <a:rPr lang="zh-CN" altLang="en-US" sz="100" dirty="0">
                <a:solidFill>
                  <a:schemeClr val="bg1">
                    <a:lumMod val="95000"/>
                  </a:schemeClr>
                </a:solidFill>
                <a:latin typeface="Calibri"/>
                <a:ea typeface="宋体"/>
              </a:rPr>
              <a:t>范文下载：</a:t>
            </a:r>
            <a:r>
              <a:rPr lang="en-US" altLang="zh-CN" sz="100" dirty="0">
                <a:solidFill>
                  <a:schemeClr val="bg1">
                    <a:lumMod val="95000"/>
                  </a:schemeClr>
                </a:solidFill>
                <a:latin typeface="Calibri"/>
                <a:ea typeface="宋体"/>
              </a:rPr>
              <a:t>www.1ppt.com/fanwen/             </a:t>
            </a:r>
            <a:r>
              <a:rPr lang="zh-CN" altLang="en-US" sz="100" dirty="0">
                <a:solidFill>
                  <a:schemeClr val="bg1">
                    <a:lumMod val="95000"/>
                  </a:schemeClr>
                </a:solidFill>
                <a:latin typeface="Calibri"/>
                <a:ea typeface="宋体"/>
              </a:rPr>
              <a:t>试卷下载：</a:t>
            </a:r>
            <a:r>
              <a:rPr lang="en-US" altLang="zh-CN" sz="100" dirty="0">
                <a:solidFill>
                  <a:schemeClr val="bg1">
                    <a:lumMod val="95000"/>
                  </a:schemeClr>
                </a:solidFill>
                <a:latin typeface="Calibri"/>
                <a:ea typeface="宋体"/>
              </a:rPr>
              <a:t>www.1ppt.com/shiti/  </a:t>
            </a:r>
          </a:p>
          <a:p>
            <a:pPr eaLnBrk="1" fontAlgn="auto" hangingPunct="1">
              <a:spcBef>
                <a:spcPts val="0"/>
              </a:spcBef>
              <a:spcAft>
                <a:spcPts val="0"/>
              </a:spcAft>
            </a:pPr>
            <a:r>
              <a:rPr lang="zh-CN" altLang="en-US" sz="100" dirty="0">
                <a:solidFill>
                  <a:schemeClr val="bg1">
                    <a:lumMod val="95000"/>
                  </a:schemeClr>
                </a:solidFill>
                <a:latin typeface="Calibri"/>
                <a:ea typeface="宋体"/>
              </a:rPr>
              <a:t>教案下载：</a:t>
            </a:r>
            <a:r>
              <a:rPr lang="en-US" altLang="zh-CN" sz="100" dirty="0">
                <a:solidFill>
                  <a:schemeClr val="bg1">
                    <a:lumMod val="95000"/>
                  </a:schemeClr>
                </a:solidFill>
                <a:latin typeface="Calibri"/>
                <a:ea typeface="宋体"/>
              </a:rPr>
              <a:t>www.1ppt.com/jiaoan/  </a:t>
            </a:r>
            <a:r>
              <a:rPr lang="en-US" altLang="zh-CN" sz="100" dirty="0" smtClean="0">
                <a:solidFill>
                  <a:schemeClr val="bg1">
                    <a:lumMod val="95000"/>
                  </a:schemeClr>
                </a:solidFill>
                <a:latin typeface="Calibri"/>
                <a:ea typeface="宋体"/>
              </a:rPr>
              <a:t>      </a:t>
            </a:r>
            <a:endParaRPr lang="en-US" altLang="zh-CN" sz="100" dirty="0">
              <a:solidFill>
                <a:schemeClr val="bg1">
                  <a:lumMod val="95000"/>
                </a:schemeClr>
              </a:solidFill>
              <a:latin typeface="Calibri"/>
              <a:ea typeface="宋体"/>
            </a:endParaRPr>
          </a:p>
          <a:p>
            <a:pPr eaLnBrk="1" fontAlgn="auto" hangingPunct="1">
              <a:spcBef>
                <a:spcPts val="0"/>
              </a:spcBef>
              <a:spcAft>
                <a:spcPts val="0"/>
              </a:spcAft>
            </a:pPr>
            <a:r>
              <a:rPr lang="zh-CN" altLang="en-US" sz="100" dirty="0" smtClean="0">
                <a:solidFill>
                  <a:schemeClr val="bg1">
                    <a:lumMod val="95000"/>
                  </a:schemeClr>
                </a:solidFill>
                <a:latin typeface="Calibri"/>
                <a:ea typeface="宋体"/>
              </a:rPr>
              <a:t>字体下载：</a:t>
            </a:r>
            <a:r>
              <a:rPr lang="en-US" altLang="zh-CN" sz="100" dirty="0" smtClean="0">
                <a:solidFill>
                  <a:schemeClr val="bg1">
                    <a:lumMod val="95000"/>
                  </a:schemeClr>
                </a:solidFill>
                <a:latin typeface="Calibri"/>
                <a:ea typeface="宋体"/>
              </a:rPr>
              <a:t>www.1ppt.com/ziti/</a:t>
            </a:r>
            <a:endParaRPr lang="en-US" altLang="zh-CN" sz="100" dirty="0">
              <a:solidFill>
                <a:schemeClr val="bg1">
                  <a:lumMod val="95000"/>
                </a:schemeClr>
              </a:solidFill>
              <a:latin typeface="Calibri"/>
              <a:ea typeface="宋体"/>
            </a:endParaRPr>
          </a:p>
          <a:p>
            <a:pPr eaLnBrk="1" fontAlgn="auto" hangingPunct="1">
              <a:spcBef>
                <a:spcPts val="0"/>
              </a:spcBef>
              <a:spcAft>
                <a:spcPts val="0"/>
              </a:spcAft>
            </a:pPr>
            <a:r>
              <a:rPr lang="en-US" altLang="zh-CN" sz="100" dirty="0">
                <a:solidFill>
                  <a:schemeClr val="bg1">
                    <a:lumMod val="95000"/>
                  </a:schemeClr>
                </a:solidFill>
                <a:latin typeface="Calibri"/>
                <a:ea typeface="宋体"/>
              </a:rPr>
              <a:t> </a:t>
            </a:r>
            <a:endParaRPr lang="zh-CN" altLang="en-US" sz="100" dirty="0">
              <a:solidFill>
                <a:schemeClr val="bg1">
                  <a:lumMod val="95000"/>
                </a:schemeClr>
              </a:solidFill>
              <a:latin typeface="Calibri"/>
              <a:ea typeface="宋体"/>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矩形 5"/>
          <p:cNvSpPr>
            <a:spLocks noChangeArrowheads="1"/>
          </p:cNvSpPr>
          <p:nvPr/>
        </p:nvSpPr>
        <p:spPr bwMode="auto">
          <a:xfrm>
            <a:off x="-92075" y="2844802"/>
            <a:ext cx="12379325" cy="1052513"/>
          </a:xfrm>
          <a:prstGeom prst="rect">
            <a:avLst/>
          </a:prstGeom>
          <a:solidFill>
            <a:srgbClr val="757070">
              <a:alpha val="50195"/>
            </a:srgbClr>
          </a:solidFill>
          <a:ln w="38100">
            <a:solidFill>
              <a:srgbClr val="757070"/>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nvGrpSpPr>
          <p:cNvPr id="12291" name="组合 26"/>
          <p:cNvGrpSpPr>
            <a:grpSpLocks/>
          </p:cNvGrpSpPr>
          <p:nvPr/>
        </p:nvGrpSpPr>
        <p:grpSpPr bwMode="auto">
          <a:xfrm>
            <a:off x="-92075" y="2354263"/>
            <a:ext cx="12379325" cy="1543050"/>
            <a:chOff x="0" y="0"/>
            <a:chExt cx="12382501" cy="1543050"/>
          </a:xfrm>
        </p:grpSpPr>
        <p:sp>
          <p:nvSpPr>
            <p:cNvPr id="12295" name="矩形 4"/>
            <p:cNvSpPr>
              <a:spLocks noChangeArrowheads="1"/>
            </p:cNvSpPr>
            <p:nvPr/>
          </p:nvSpPr>
          <p:spPr bwMode="auto">
            <a:xfrm>
              <a:off x="0" y="44453"/>
              <a:ext cx="12382501" cy="1367971"/>
            </a:xfrm>
            <a:prstGeom prst="rect">
              <a:avLst/>
            </a:prstGeom>
            <a:solidFill>
              <a:srgbClr val="757070">
                <a:alpha val="50195"/>
              </a:srgbClr>
            </a:solidFill>
            <a:ln w="38100">
              <a:solidFill>
                <a:srgbClr val="757070"/>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2296" name="矩形 6"/>
            <p:cNvSpPr>
              <a:spLocks noChangeArrowheads="1"/>
            </p:cNvSpPr>
            <p:nvPr/>
          </p:nvSpPr>
          <p:spPr bwMode="auto">
            <a:xfrm>
              <a:off x="1" y="0"/>
              <a:ext cx="12382500" cy="1543050"/>
            </a:xfrm>
            <a:prstGeom prst="rect">
              <a:avLst/>
            </a:prstGeom>
            <a:solidFill>
              <a:srgbClr val="D8D8D8"/>
            </a:solidFill>
            <a:ln w="19050">
              <a:solidFill>
                <a:srgbClr val="FFFFFF"/>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2297" name="文本框 9"/>
            <p:cNvSpPr>
              <a:spLocks noChangeArrowheads="1"/>
            </p:cNvSpPr>
            <p:nvPr/>
          </p:nvSpPr>
          <p:spPr bwMode="auto">
            <a:xfrm>
              <a:off x="3936774" y="448359"/>
              <a:ext cx="551542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600" b="1">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活动详情</a:t>
              </a:r>
              <a:endParaRPr lang="zh-CN" altLang="en-US" sz="1800">
                <a:latin typeface="Arial" panose="020B0604020202020204" pitchFamily="34" charset="0"/>
              </a:endParaRPr>
            </a:p>
          </p:txBody>
        </p:sp>
      </p:grpSp>
      <p:sp>
        <p:nvSpPr>
          <p:cNvPr id="12292" name="折角形 18"/>
          <p:cNvSpPr>
            <a:spLocks noChangeArrowheads="1"/>
          </p:cNvSpPr>
          <p:nvPr/>
        </p:nvSpPr>
        <p:spPr bwMode="auto">
          <a:xfrm rot="10800000">
            <a:off x="1368425" y="1728790"/>
            <a:ext cx="1797051" cy="2359025"/>
          </a:xfrm>
          <a:prstGeom prst="foldedCorner">
            <a:avLst>
              <a:gd name="adj" fmla="val 35148"/>
            </a:avLst>
          </a:prstGeom>
          <a:gradFill rotWithShape="1">
            <a:gsLst>
              <a:gs pos="0">
                <a:srgbClr val="FAFAFA"/>
              </a:gs>
              <a:gs pos="73999">
                <a:srgbClr val="D6D6D6"/>
              </a:gs>
              <a:gs pos="82999">
                <a:srgbClr val="D6D6D6"/>
              </a:gs>
              <a:gs pos="100000">
                <a:srgbClr val="E3E3E3"/>
              </a:gs>
            </a:gsLst>
            <a:path path="rect">
              <a:fillToRect l="50000" t="50000" r="50000" b="50000"/>
            </a:path>
          </a:gradFill>
          <a:ln w="19050">
            <a:solidFill>
              <a:schemeClr val="bg1"/>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2293" name="文本框 8"/>
          <p:cNvSpPr>
            <a:spLocks noChangeArrowheads="1"/>
          </p:cNvSpPr>
          <p:nvPr/>
        </p:nvSpPr>
        <p:spPr bwMode="auto">
          <a:xfrm>
            <a:off x="1758949" y="2163763"/>
            <a:ext cx="1162051" cy="163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000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3</a:t>
            </a:r>
            <a:endParaRPr lang="zh-CN" altLang="en-US" sz="1000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294" name="文本框 27"/>
          <p:cNvSpPr>
            <a:spLocks noChangeArrowheads="1"/>
          </p:cNvSpPr>
          <p:nvPr/>
        </p:nvSpPr>
        <p:spPr bwMode="auto">
          <a:xfrm>
            <a:off x="3841750" y="3973515"/>
            <a:ext cx="6940551"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活动对象　活动主题　活动方式　活动开展　活动宣传</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314" name="组合 8"/>
          <p:cNvGrpSpPr>
            <a:grpSpLocks/>
          </p:cNvGrpSpPr>
          <p:nvPr/>
        </p:nvGrpSpPr>
        <p:grpSpPr bwMode="auto">
          <a:xfrm>
            <a:off x="3048000" y="2787652"/>
            <a:ext cx="1697039" cy="1698625"/>
            <a:chOff x="0" y="0"/>
            <a:chExt cx="1698172" cy="1698172"/>
          </a:xfrm>
        </p:grpSpPr>
        <p:sp>
          <p:nvSpPr>
            <p:cNvPr id="13364" name="椭圆 5"/>
            <p:cNvSpPr>
              <a:spLocks noChangeArrowheads="1"/>
            </p:cNvSpPr>
            <p:nvPr/>
          </p:nvSpPr>
          <p:spPr bwMode="auto">
            <a:xfrm>
              <a:off x="0" y="0"/>
              <a:ext cx="1698172" cy="1698172"/>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pic>
          <p:nvPicPr>
            <p:cNvPr id="13365" name="图片 7"/>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50223" y="154168"/>
              <a:ext cx="1397725" cy="139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3315" name="组合 9"/>
          <p:cNvGrpSpPr>
            <a:grpSpLocks/>
          </p:cNvGrpSpPr>
          <p:nvPr/>
        </p:nvGrpSpPr>
        <p:grpSpPr bwMode="auto">
          <a:xfrm>
            <a:off x="1047752" y="1011238"/>
            <a:ext cx="696913" cy="696912"/>
            <a:chOff x="0" y="0"/>
            <a:chExt cx="1698172" cy="1698172"/>
          </a:xfrm>
        </p:grpSpPr>
        <p:sp>
          <p:nvSpPr>
            <p:cNvPr id="13362" name="椭圆 10"/>
            <p:cNvSpPr>
              <a:spLocks noChangeArrowheads="1"/>
            </p:cNvSpPr>
            <p:nvPr/>
          </p:nvSpPr>
          <p:spPr bwMode="auto">
            <a:xfrm>
              <a:off x="0" y="0"/>
              <a:ext cx="1698172" cy="1698172"/>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pic>
          <p:nvPicPr>
            <p:cNvPr id="13363" name="图片 1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50223" y="154168"/>
              <a:ext cx="1397725" cy="139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3316" name="组合 12"/>
          <p:cNvGrpSpPr>
            <a:grpSpLocks/>
          </p:cNvGrpSpPr>
          <p:nvPr/>
        </p:nvGrpSpPr>
        <p:grpSpPr bwMode="auto">
          <a:xfrm>
            <a:off x="730250" y="3379788"/>
            <a:ext cx="741363" cy="741362"/>
            <a:chOff x="0" y="0"/>
            <a:chExt cx="1698172" cy="1698172"/>
          </a:xfrm>
        </p:grpSpPr>
        <p:sp>
          <p:nvSpPr>
            <p:cNvPr id="13360" name="椭圆 13"/>
            <p:cNvSpPr>
              <a:spLocks noChangeArrowheads="1"/>
            </p:cNvSpPr>
            <p:nvPr/>
          </p:nvSpPr>
          <p:spPr bwMode="auto">
            <a:xfrm>
              <a:off x="0" y="0"/>
              <a:ext cx="1698172" cy="1698172"/>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pic>
          <p:nvPicPr>
            <p:cNvPr id="13361" name="图片 1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50223" y="154169"/>
              <a:ext cx="1397724" cy="1397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3317" name="组合 15"/>
          <p:cNvGrpSpPr>
            <a:grpSpLocks/>
          </p:cNvGrpSpPr>
          <p:nvPr/>
        </p:nvGrpSpPr>
        <p:grpSpPr bwMode="auto">
          <a:xfrm>
            <a:off x="1968501" y="2416175"/>
            <a:ext cx="387351" cy="387350"/>
            <a:chOff x="0" y="0"/>
            <a:chExt cx="1698172" cy="1698172"/>
          </a:xfrm>
        </p:grpSpPr>
        <p:sp>
          <p:nvSpPr>
            <p:cNvPr id="13358" name="椭圆 16"/>
            <p:cNvSpPr>
              <a:spLocks noChangeArrowheads="1"/>
            </p:cNvSpPr>
            <p:nvPr/>
          </p:nvSpPr>
          <p:spPr bwMode="auto">
            <a:xfrm>
              <a:off x="0" y="0"/>
              <a:ext cx="1698172" cy="1698172"/>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pic>
          <p:nvPicPr>
            <p:cNvPr id="13359" name="图片 17"/>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50223" y="154168"/>
              <a:ext cx="1397725" cy="139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3318" name="组合 18"/>
          <p:cNvGrpSpPr>
            <a:grpSpLocks/>
          </p:cNvGrpSpPr>
          <p:nvPr/>
        </p:nvGrpSpPr>
        <p:grpSpPr bwMode="auto">
          <a:xfrm>
            <a:off x="3754437" y="1171577"/>
            <a:ext cx="741363" cy="741363"/>
            <a:chOff x="0" y="0"/>
            <a:chExt cx="1698172" cy="1698172"/>
          </a:xfrm>
        </p:grpSpPr>
        <p:sp>
          <p:nvSpPr>
            <p:cNvPr id="13356" name="椭圆 19"/>
            <p:cNvSpPr>
              <a:spLocks noChangeArrowheads="1"/>
            </p:cNvSpPr>
            <p:nvPr/>
          </p:nvSpPr>
          <p:spPr bwMode="auto">
            <a:xfrm>
              <a:off x="0" y="0"/>
              <a:ext cx="1698172" cy="1698172"/>
            </a:xfrm>
            <a:prstGeom prst="ellipse">
              <a:avLst/>
            </a:prstGeom>
            <a:solidFill>
              <a:srgbClr val="C00000"/>
            </a:solidFill>
            <a:ln w="12700">
              <a:solidFill>
                <a:srgbClr val="C80000"/>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pic>
          <p:nvPicPr>
            <p:cNvPr id="13357" name="图片 2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50223" y="154169"/>
              <a:ext cx="1397724" cy="1397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3319" name="组合 21"/>
          <p:cNvGrpSpPr>
            <a:grpSpLocks/>
          </p:cNvGrpSpPr>
          <p:nvPr/>
        </p:nvGrpSpPr>
        <p:grpSpPr bwMode="auto">
          <a:xfrm>
            <a:off x="5727702" y="2589213"/>
            <a:ext cx="906463" cy="906462"/>
            <a:chOff x="0" y="0"/>
            <a:chExt cx="1698172" cy="1698172"/>
          </a:xfrm>
        </p:grpSpPr>
        <p:sp>
          <p:nvSpPr>
            <p:cNvPr id="13354" name="椭圆 22"/>
            <p:cNvSpPr>
              <a:spLocks noChangeArrowheads="1"/>
            </p:cNvSpPr>
            <p:nvPr/>
          </p:nvSpPr>
          <p:spPr bwMode="auto">
            <a:xfrm>
              <a:off x="0" y="0"/>
              <a:ext cx="1698172" cy="1698172"/>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pic>
          <p:nvPicPr>
            <p:cNvPr id="13355" name="图片 23"/>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50223" y="154168"/>
              <a:ext cx="1397725" cy="139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3320" name="组合 24"/>
          <p:cNvGrpSpPr>
            <a:grpSpLocks/>
          </p:cNvGrpSpPr>
          <p:nvPr/>
        </p:nvGrpSpPr>
        <p:grpSpPr bwMode="auto">
          <a:xfrm>
            <a:off x="2827337" y="5087938"/>
            <a:ext cx="741363" cy="741362"/>
            <a:chOff x="0" y="0"/>
            <a:chExt cx="1698172" cy="1698172"/>
          </a:xfrm>
        </p:grpSpPr>
        <p:sp>
          <p:nvSpPr>
            <p:cNvPr id="13352" name="椭圆 25"/>
            <p:cNvSpPr>
              <a:spLocks noChangeArrowheads="1"/>
            </p:cNvSpPr>
            <p:nvPr/>
          </p:nvSpPr>
          <p:spPr bwMode="auto">
            <a:xfrm>
              <a:off x="0" y="0"/>
              <a:ext cx="1698172" cy="1698172"/>
            </a:xfrm>
            <a:prstGeom prst="ellipse">
              <a:avLst/>
            </a:prstGeom>
            <a:solidFill>
              <a:srgbClr val="C00000"/>
            </a:solidFill>
            <a:ln w="12700">
              <a:solidFill>
                <a:srgbClr val="C80000"/>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pic>
          <p:nvPicPr>
            <p:cNvPr id="13353" name="图片 26"/>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50223" y="154168"/>
              <a:ext cx="1397725" cy="139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3321" name="组合 27"/>
          <p:cNvGrpSpPr>
            <a:grpSpLocks/>
          </p:cNvGrpSpPr>
          <p:nvPr/>
        </p:nvGrpSpPr>
        <p:grpSpPr bwMode="auto">
          <a:xfrm>
            <a:off x="5210176" y="4519615"/>
            <a:ext cx="568325" cy="568325"/>
            <a:chOff x="0" y="0"/>
            <a:chExt cx="1698172" cy="1698172"/>
          </a:xfrm>
        </p:grpSpPr>
        <p:sp>
          <p:nvSpPr>
            <p:cNvPr id="13350" name="椭圆 28"/>
            <p:cNvSpPr>
              <a:spLocks noChangeArrowheads="1"/>
            </p:cNvSpPr>
            <p:nvPr/>
          </p:nvSpPr>
          <p:spPr bwMode="auto">
            <a:xfrm>
              <a:off x="0" y="0"/>
              <a:ext cx="1698172" cy="1698172"/>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pic>
          <p:nvPicPr>
            <p:cNvPr id="13351" name="图片 29"/>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150224" y="154167"/>
              <a:ext cx="1397724" cy="1397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3322" name="直接连接符 31"/>
          <p:cNvSpPr>
            <a:spLocks noChangeShapeType="1"/>
          </p:cNvSpPr>
          <p:nvPr/>
        </p:nvSpPr>
        <p:spPr bwMode="auto">
          <a:xfrm>
            <a:off x="1611314" y="1573213"/>
            <a:ext cx="412751" cy="898525"/>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323" name="直接连接符 33"/>
          <p:cNvSpPr>
            <a:spLocks noChangeShapeType="1"/>
          </p:cNvSpPr>
          <p:nvPr/>
        </p:nvSpPr>
        <p:spPr bwMode="auto">
          <a:xfrm flipH="1">
            <a:off x="1211265" y="1647825"/>
            <a:ext cx="185737" cy="1835150"/>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324" name="直接连接符 35"/>
          <p:cNvSpPr>
            <a:spLocks noChangeShapeType="1"/>
          </p:cNvSpPr>
          <p:nvPr/>
        </p:nvSpPr>
        <p:spPr bwMode="auto">
          <a:xfrm flipV="1">
            <a:off x="1311275" y="2738438"/>
            <a:ext cx="730251" cy="741362"/>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cxnSp>
        <p:nvCxnSpPr>
          <p:cNvPr id="13325" name="直接连接符 40"/>
          <p:cNvCxnSpPr>
            <a:cxnSpLocks noChangeShapeType="1"/>
            <a:stCxn id="13362" idx="6"/>
            <a:endCxn id="13356" idx="2"/>
          </p:cNvCxnSpPr>
          <p:nvPr/>
        </p:nvCxnSpPr>
        <p:spPr bwMode="auto">
          <a:xfrm>
            <a:off x="1744665" y="1358902"/>
            <a:ext cx="2009775" cy="182563"/>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cxnSp>
      <p:sp>
        <p:nvSpPr>
          <p:cNvPr id="13326" name="直接连接符 42"/>
          <p:cNvSpPr>
            <a:spLocks noChangeShapeType="1"/>
          </p:cNvSpPr>
          <p:nvPr/>
        </p:nvSpPr>
        <p:spPr bwMode="auto">
          <a:xfrm flipV="1">
            <a:off x="2320925" y="1708150"/>
            <a:ext cx="1574800" cy="901700"/>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327" name="直接连接符 44"/>
          <p:cNvSpPr>
            <a:spLocks noChangeShapeType="1"/>
          </p:cNvSpPr>
          <p:nvPr/>
        </p:nvSpPr>
        <p:spPr bwMode="auto">
          <a:xfrm>
            <a:off x="1676401" y="1493838"/>
            <a:ext cx="1758951" cy="1473200"/>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cxnSp>
        <p:nvCxnSpPr>
          <p:cNvPr id="13328" name="直接连接符 46"/>
          <p:cNvCxnSpPr>
            <a:cxnSpLocks noChangeShapeType="1"/>
            <a:endCxn id="13364" idx="2"/>
          </p:cNvCxnSpPr>
          <p:nvPr/>
        </p:nvCxnSpPr>
        <p:spPr bwMode="auto">
          <a:xfrm flipV="1">
            <a:off x="1406525" y="3636963"/>
            <a:ext cx="1641475" cy="114300"/>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cxnSp>
      <p:sp>
        <p:nvSpPr>
          <p:cNvPr id="13329" name="直接连接符 48"/>
          <p:cNvSpPr>
            <a:spLocks noChangeShapeType="1"/>
          </p:cNvSpPr>
          <p:nvPr/>
        </p:nvSpPr>
        <p:spPr bwMode="auto">
          <a:xfrm>
            <a:off x="2162175" y="2803525"/>
            <a:ext cx="884239" cy="2470150"/>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330" name="直接连接符 50"/>
          <p:cNvSpPr>
            <a:spLocks noChangeShapeType="1"/>
          </p:cNvSpPr>
          <p:nvPr/>
        </p:nvSpPr>
        <p:spPr bwMode="auto">
          <a:xfrm flipV="1">
            <a:off x="3436939" y="4441825"/>
            <a:ext cx="279400" cy="712788"/>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331" name="直接连接符 52"/>
          <p:cNvSpPr>
            <a:spLocks noChangeShapeType="1"/>
          </p:cNvSpPr>
          <p:nvPr/>
        </p:nvSpPr>
        <p:spPr bwMode="auto">
          <a:xfrm flipH="1" flipV="1">
            <a:off x="2266952" y="2730500"/>
            <a:ext cx="1012825" cy="376238"/>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cxnSp>
        <p:nvCxnSpPr>
          <p:cNvPr id="13332" name="直接连接符 54"/>
          <p:cNvCxnSpPr>
            <a:cxnSpLocks noChangeShapeType="1"/>
            <a:stCxn id="13364" idx="0"/>
            <a:endCxn id="13356" idx="4"/>
          </p:cNvCxnSpPr>
          <p:nvPr/>
        </p:nvCxnSpPr>
        <p:spPr bwMode="auto">
          <a:xfrm flipV="1">
            <a:off x="3895725" y="1912938"/>
            <a:ext cx="228600" cy="874712"/>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cxnSp>
      <p:sp>
        <p:nvSpPr>
          <p:cNvPr id="13333" name="直接连接符 56"/>
          <p:cNvSpPr>
            <a:spLocks noChangeShapeType="1"/>
          </p:cNvSpPr>
          <p:nvPr/>
        </p:nvSpPr>
        <p:spPr bwMode="auto">
          <a:xfrm flipH="1" flipV="1">
            <a:off x="1127126" y="4081463"/>
            <a:ext cx="1725613" cy="1338262"/>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334" name="直接连接符 58"/>
          <p:cNvSpPr>
            <a:spLocks noChangeShapeType="1"/>
          </p:cNvSpPr>
          <p:nvPr/>
        </p:nvSpPr>
        <p:spPr bwMode="auto">
          <a:xfrm>
            <a:off x="4273551" y="1820865"/>
            <a:ext cx="1508125" cy="1004887"/>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335" name="直接连接符 60"/>
          <p:cNvSpPr>
            <a:spLocks noChangeShapeType="1"/>
          </p:cNvSpPr>
          <p:nvPr/>
        </p:nvSpPr>
        <p:spPr bwMode="auto">
          <a:xfrm flipH="1">
            <a:off x="4640263" y="3044825"/>
            <a:ext cx="1166812" cy="400050"/>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336" name="直接连接符 62"/>
          <p:cNvSpPr>
            <a:spLocks noChangeShapeType="1"/>
          </p:cNvSpPr>
          <p:nvPr/>
        </p:nvSpPr>
        <p:spPr bwMode="auto">
          <a:xfrm flipH="1">
            <a:off x="5494337" y="3249613"/>
            <a:ext cx="334963" cy="1270000"/>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337" name="直接连接符 64"/>
          <p:cNvSpPr>
            <a:spLocks noChangeShapeType="1"/>
          </p:cNvSpPr>
          <p:nvPr/>
        </p:nvSpPr>
        <p:spPr bwMode="auto">
          <a:xfrm flipH="1" flipV="1">
            <a:off x="4595813" y="4081463"/>
            <a:ext cx="696912" cy="520700"/>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cxnSp>
        <p:nvCxnSpPr>
          <p:cNvPr id="13338" name="直接连接符 66"/>
          <p:cNvCxnSpPr>
            <a:cxnSpLocks noChangeShapeType="1"/>
            <a:stCxn id="13352" idx="6"/>
            <a:endCxn id="13350" idx="2"/>
          </p:cNvCxnSpPr>
          <p:nvPr/>
        </p:nvCxnSpPr>
        <p:spPr bwMode="auto">
          <a:xfrm flipV="1">
            <a:off x="3568701" y="4803775"/>
            <a:ext cx="1641475" cy="654050"/>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cxnSp>
      <p:sp>
        <p:nvSpPr>
          <p:cNvPr id="13339" name="文本框 86"/>
          <p:cNvSpPr>
            <a:spLocks noChangeArrowheads="1"/>
          </p:cNvSpPr>
          <p:nvPr/>
        </p:nvSpPr>
        <p:spPr bwMode="auto">
          <a:xfrm>
            <a:off x="3502026" y="4457702"/>
            <a:ext cx="9429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人群</a:t>
            </a:r>
            <a:r>
              <a:rPr lang="en-US" altLang="zh-CN"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1</a:t>
            </a:r>
            <a:endParaRPr lang="zh-CN" altLang="en-US"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40" name="文本框 87"/>
          <p:cNvSpPr>
            <a:spLocks noChangeArrowheads="1"/>
          </p:cNvSpPr>
          <p:nvPr/>
        </p:nvSpPr>
        <p:spPr bwMode="auto">
          <a:xfrm>
            <a:off x="5827714" y="3476626"/>
            <a:ext cx="9429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人群</a:t>
            </a:r>
            <a:r>
              <a:rPr lang="en-US" altLang="zh-CN"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5</a:t>
            </a:r>
            <a:endParaRPr lang="zh-CN" altLang="en-US"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41" name="文本框 88"/>
          <p:cNvSpPr>
            <a:spLocks noChangeArrowheads="1"/>
          </p:cNvSpPr>
          <p:nvPr/>
        </p:nvSpPr>
        <p:spPr bwMode="auto">
          <a:xfrm>
            <a:off x="3759202" y="1935165"/>
            <a:ext cx="9429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人群</a:t>
            </a:r>
            <a:r>
              <a:rPr lang="en-US" altLang="zh-CN"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6</a:t>
            </a:r>
            <a:endParaRPr lang="zh-CN" altLang="en-US"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42" name="文本框 89"/>
          <p:cNvSpPr>
            <a:spLocks noChangeArrowheads="1"/>
          </p:cNvSpPr>
          <p:nvPr/>
        </p:nvSpPr>
        <p:spPr bwMode="auto">
          <a:xfrm>
            <a:off x="1001713" y="1690690"/>
            <a:ext cx="9413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人群</a:t>
            </a:r>
            <a:r>
              <a:rPr lang="en-US" altLang="zh-CN"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8</a:t>
            </a:r>
            <a:endParaRPr lang="zh-CN" altLang="en-US"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43" name="文本框 90"/>
          <p:cNvSpPr>
            <a:spLocks noChangeArrowheads="1"/>
          </p:cNvSpPr>
          <p:nvPr/>
        </p:nvSpPr>
        <p:spPr bwMode="auto">
          <a:xfrm>
            <a:off x="698502" y="4114802"/>
            <a:ext cx="9429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人群</a:t>
            </a:r>
            <a:r>
              <a:rPr lang="en-US" altLang="zh-CN"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2</a:t>
            </a:r>
            <a:endParaRPr lang="zh-CN" altLang="en-US"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44" name="文本框 91"/>
          <p:cNvSpPr>
            <a:spLocks noChangeArrowheads="1"/>
          </p:cNvSpPr>
          <p:nvPr/>
        </p:nvSpPr>
        <p:spPr bwMode="auto">
          <a:xfrm>
            <a:off x="2755900" y="5824540"/>
            <a:ext cx="9429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人群</a:t>
            </a:r>
            <a:r>
              <a:rPr lang="en-US" altLang="zh-CN"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3</a:t>
            </a:r>
            <a:endParaRPr lang="zh-CN" altLang="en-US"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45" name="文本框 92"/>
          <p:cNvSpPr>
            <a:spLocks noChangeArrowheads="1"/>
          </p:cNvSpPr>
          <p:nvPr/>
        </p:nvSpPr>
        <p:spPr bwMode="auto">
          <a:xfrm>
            <a:off x="5130802" y="5068890"/>
            <a:ext cx="9429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人群</a:t>
            </a:r>
            <a:r>
              <a:rPr lang="en-US" altLang="zh-CN"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4</a:t>
            </a:r>
            <a:endParaRPr lang="zh-CN" altLang="en-US"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46" name="文本框 93"/>
          <p:cNvSpPr>
            <a:spLocks noChangeArrowheads="1"/>
          </p:cNvSpPr>
          <p:nvPr/>
        </p:nvSpPr>
        <p:spPr bwMode="auto">
          <a:xfrm>
            <a:off x="1763714" y="2805115"/>
            <a:ext cx="9429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人群</a:t>
            </a:r>
            <a:r>
              <a:rPr lang="en-US" altLang="zh-CN"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7</a:t>
            </a:r>
            <a:endParaRPr lang="zh-CN" altLang="en-US" sz="18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47" name="直接连接符 95"/>
          <p:cNvSpPr>
            <a:spLocks noChangeShapeType="1"/>
          </p:cNvSpPr>
          <p:nvPr/>
        </p:nvSpPr>
        <p:spPr bwMode="auto">
          <a:xfrm>
            <a:off x="7024688" y="2192340"/>
            <a:ext cx="0" cy="2409825"/>
          </a:xfrm>
          <a:prstGeom prst="line">
            <a:avLst/>
          </a:prstGeom>
          <a:noFill/>
          <a:ln w="12700">
            <a:solidFill>
              <a:srgbClr val="C3C3C3"/>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348" name="文本框 100"/>
          <p:cNvSpPr>
            <a:spLocks noChangeArrowheads="1"/>
          </p:cNvSpPr>
          <p:nvPr/>
        </p:nvSpPr>
        <p:spPr bwMode="auto">
          <a:xfrm>
            <a:off x="7223126" y="2057400"/>
            <a:ext cx="414972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2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活动对象</a:t>
            </a:r>
            <a:r>
              <a:rPr lang="en-US" altLang="zh-CN" sz="32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32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目标人群</a:t>
            </a:r>
            <a:endParaRPr lang="zh-CN" altLang="en-US" sz="1800">
              <a:latin typeface="Arial" panose="020B0604020202020204" pitchFamily="34" charset="0"/>
            </a:endParaRPr>
          </a:p>
        </p:txBody>
      </p:sp>
      <p:sp>
        <p:nvSpPr>
          <p:cNvPr id="13349" name="文本框 102"/>
          <p:cNvSpPr>
            <a:spLocks noChangeArrowheads="1"/>
          </p:cNvSpPr>
          <p:nvPr/>
        </p:nvSpPr>
        <p:spPr bwMode="auto">
          <a:xfrm>
            <a:off x="7312026" y="2941639"/>
            <a:ext cx="3489325"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这里输入本次活动的目标人群或活动对象有哪些，目标人群或者活动对象的特点，消费心理描述。针对左侧的人群网络，如果目标人群不足</a:t>
            </a:r>
            <a:r>
              <a:rPr lang="en-US" altLang="zh-CN"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8</a:t>
            </a: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类，可以删去多余的，或者重复某些比较重要的人群；如果目标人群多余</a:t>
            </a:r>
            <a:r>
              <a:rPr lang="en-US" altLang="zh-CN"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8</a:t>
            </a: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个，可以通过复制增加人群。</a:t>
            </a:r>
            <a:endParaRPr lang="zh-CN" altLang="en-US" sz="1800">
              <a:latin typeface="Arial" panose="020B060402020202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图片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611314" y="915988"/>
            <a:ext cx="4052887" cy="458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文本框 5"/>
          <p:cNvSpPr>
            <a:spLocks noChangeArrowheads="1"/>
          </p:cNvSpPr>
          <p:nvPr/>
        </p:nvSpPr>
        <p:spPr bwMode="auto">
          <a:xfrm>
            <a:off x="1974851" y="1089027"/>
            <a:ext cx="18415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b="1">
                <a:solidFill>
                  <a:srgbClr val="2C4784"/>
                </a:solidFill>
                <a:latin typeface="微软雅黑" panose="020B0503020204020204" pitchFamily="34" charset="-122"/>
                <a:ea typeface="微软雅黑" panose="020B0503020204020204" pitchFamily="34" charset="-122"/>
                <a:sym typeface="微软雅黑" panose="020B0503020204020204" pitchFamily="34" charset="-122"/>
              </a:rPr>
              <a:t>活动目标</a:t>
            </a:r>
          </a:p>
        </p:txBody>
      </p:sp>
      <p:sp>
        <p:nvSpPr>
          <p:cNvPr id="14340" name="矩形 6"/>
          <p:cNvSpPr>
            <a:spLocks noChangeArrowheads="1"/>
          </p:cNvSpPr>
          <p:nvPr/>
        </p:nvSpPr>
        <p:spPr bwMode="auto">
          <a:xfrm>
            <a:off x="2827339" y="2332040"/>
            <a:ext cx="182614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200" b="1">
                <a:solidFill>
                  <a:srgbClr val="2C4784"/>
                </a:solidFill>
                <a:latin typeface="微软雅黑" panose="020B0503020204020204" pitchFamily="34" charset="-122"/>
                <a:ea typeface="微软雅黑" panose="020B0503020204020204" pitchFamily="34" charset="-122"/>
                <a:sym typeface="微软雅黑" panose="020B0503020204020204" pitchFamily="34" charset="-122"/>
              </a:rPr>
              <a:t>竞争条件</a:t>
            </a:r>
          </a:p>
        </p:txBody>
      </p:sp>
      <p:sp>
        <p:nvSpPr>
          <p:cNvPr id="14341" name="矩形 7"/>
          <p:cNvSpPr>
            <a:spLocks noChangeArrowheads="1"/>
          </p:cNvSpPr>
          <p:nvPr/>
        </p:nvSpPr>
        <p:spPr bwMode="auto">
          <a:xfrm>
            <a:off x="3551240" y="1212850"/>
            <a:ext cx="697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b="1">
                <a:solidFill>
                  <a:srgbClr val="2C4784"/>
                </a:solidFill>
                <a:latin typeface="微软雅黑" panose="020B0503020204020204" pitchFamily="34" charset="-122"/>
                <a:ea typeface="微软雅黑" panose="020B0503020204020204" pitchFamily="34" charset="-122"/>
                <a:sym typeface="微软雅黑" panose="020B0503020204020204" pitchFamily="34" charset="-122"/>
              </a:rPr>
              <a:t>场地</a:t>
            </a:r>
          </a:p>
        </p:txBody>
      </p:sp>
      <p:sp>
        <p:nvSpPr>
          <p:cNvPr id="14342" name="矩形 8"/>
          <p:cNvSpPr>
            <a:spLocks noChangeArrowheads="1"/>
          </p:cNvSpPr>
          <p:nvPr/>
        </p:nvSpPr>
        <p:spPr bwMode="auto">
          <a:xfrm>
            <a:off x="2308226" y="1649414"/>
            <a:ext cx="20313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600" b="1">
                <a:solidFill>
                  <a:srgbClr val="2C4784"/>
                </a:solidFill>
                <a:latin typeface="微软雅黑" panose="020B0503020204020204" pitchFamily="34" charset="-122"/>
                <a:ea typeface="微软雅黑" panose="020B0503020204020204" pitchFamily="34" charset="-122"/>
                <a:sym typeface="微软雅黑" panose="020B0503020204020204" pitchFamily="34" charset="-122"/>
              </a:rPr>
              <a:t>活动费用</a:t>
            </a:r>
            <a:endParaRPr lang="zh-CN" altLang="en-US" sz="1800">
              <a:latin typeface="Arial" panose="020B0604020202020204" pitchFamily="34" charset="0"/>
            </a:endParaRPr>
          </a:p>
        </p:txBody>
      </p:sp>
      <p:sp>
        <p:nvSpPr>
          <p:cNvPr id="14343" name="矩形 10"/>
          <p:cNvSpPr>
            <a:spLocks noChangeArrowheads="1"/>
          </p:cNvSpPr>
          <p:nvPr/>
        </p:nvSpPr>
        <p:spPr bwMode="auto">
          <a:xfrm>
            <a:off x="4340226" y="1544639"/>
            <a:ext cx="800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2C4784"/>
                </a:solidFill>
                <a:latin typeface="微软雅黑" panose="020B0503020204020204" pitchFamily="34" charset="-122"/>
                <a:ea typeface="微软雅黑" panose="020B0503020204020204" pitchFamily="34" charset="-122"/>
                <a:sym typeface="微软雅黑" panose="020B0503020204020204" pitchFamily="34" charset="-122"/>
              </a:rPr>
              <a:t>人员</a:t>
            </a:r>
          </a:p>
        </p:txBody>
      </p:sp>
      <p:sp>
        <p:nvSpPr>
          <p:cNvPr id="14344" name="矩形 11"/>
          <p:cNvSpPr>
            <a:spLocks noChangeArrowheads="1"/>
          </p:cNvSpPr>
          <p:nvPr/>
        </p:nvSpPr>
        <p:spPr bwMode="auto">
          <a:xfrm>
            <a:off x="4116388" y="954088"/>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2C4784"/>
                </a:solidFill>
                <a:latin typeface="微软雅黑" panose="020B0503020204020204" pitchFamily="34" charset="-122"/>
                <a:ea typeface="微软雅黑" panose="020B0503020204020204" pitchFamily="34" charset="-122"/>
                <a:sym typeface="微软雅黑" panose="020B0503020204020204" pitchFamily="34" charset="-122"/>
              </a:rPr>
              <a:t>天气状况</a:t>
            </a:r>
          </a:p>
        </p:txBody>
      </p:sp>
      <p:sp>
        <p:nvSpPr>
          <p:cNvPr id="14345" name="矩形 12"/>
          <p:cNvSpPr>
            <a:spLocks noChangeArrowheads="1"/>
          </p:cNvSpPr>
          <p:nvPr/>
        </p:nvSpPr>
        <p:spPr bwMode="auto">
          <a:xfrm>
            <a:off x="2622552" y="4927602"/>
            <a:ext cx="20313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600" b="1">
                <a:solidFill>
                  <a:srgbClr val="2C4784"/>
                </a:solidFill>
                <a:latin typeface="微软雅黑" panose="020B0503020204020204" pitchFamily="34" charset="-122"/>
                <a:ea typeface="微软雅黑" panose="020B0503020204020204" pitchFamily="34" charset="-122"/>
                <a:sym typeface="微软雅黑" panose="020B0503020204020204" pitchFamily="34" charset="-122"/>
              </a:rPr>
              <a:t>活动主题</a:t>
            </a:r>
          </a:p>
        </p:txBody>
      </p:sp>
      <p:sp>
        <p:nvSpPr>
          <p:cNvPr id="14346" name="矩形 13"/>
          <p:cNvSpPr>
            <a:spLocks noChangeArrowheads="1"/>
          </p:cNvSpPr>
          <p:nvPr/>
        </p:nvSpPr>
        <p:spPr bwMode="auto">
          <a:xfrm>
            <a:off x="3314700" y="2960689"/>
            <a:ext cx="6463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b="1">
                <a:solidFill>
                  <a:srgbClr val="2C4784"/>
                </a:solidFill>
                <a:latin typeface="微软雅黑" panose="020B0503020204020204" pitchFamily="34" charset="-122"/>
                <a:ea typeface="微软雅黑" panose="020B0503020204020204" pitchFamily="34" charset="-122"/>
                <a:sym typeface="微软雅黑" panose="020B0503020204020204" pitchFamily="34" charset="-122"/>
              </a:rPr>
              <a:t>定位</a:t>
            </a:r>
            <a:endParaRPr lang="zh-CN" altLang="en-US" sz="1800">
              <a:latin typeface="Arial" panose="020B0604020202020204" pitchFamily="34" charset="0"/>
            </a:endParaRPr>
          </a:p>
        </p:txBody>
      </p:sp>
      <p:sp>
        <p:nvSpPr>
          <p:cNvPr id="14347" name="文本框 25"/>
          <p:cNvSpPr>
            <a:spLocks noChangeArrowheads="1"/>
          </p:cNvSpPr>
          <p:nvPr/>
        </p:nvSpPr>
        <p:spPr bwMode="auto">
          <a:xfrm>
            <a:off x="7186614" y="2147890"/>
            <a:ext cx="4148137"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2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活动主题</a:t>
            </a:r>
            <a:endParaRPr lang="zh-CN" altLang="en-US" sz="1800">
              <a:latin typeface="Arial" panose="020B0604020202020204" pitchFamily="34" charset="0"/>
            </a:endParaRPr>
          </a:p>
        </p:txBody>
      </p:sp>
      <p:sp>
        <p:nvSpPr>
          <p:cNvPr id="14348" name="文本框 26"/>
          <p:cNvSpPr>
            <a:spLocks noChangeArrowheads="1"/>
          </p:cNvSpPr>
          <p:nvPr/>
        </p:nvSpPr>
        <p:spPr bwMode="auto">
          <a:xfrm>
            <a:off x="7273926" y="3032126"/>
            <a:ext cx="4060825"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该部分应力求创新，才能使活动具有震撼力。 这一部分需要解决两个问题，一是确定活动主题，二是包装活动主题。应根据活动的目标、竞争条件、活动的环境及活动费用选择活动主题。左侧的文字可根据实际的需要进行替换。</a:t>
            </a:r>
            <a:endParaRPr lang="zh-CN" altLang="en-US" sz="1800">
              <a:latin typeface="Arial" panose="020B0604020202020204" pitchFamily="34" charset="0"/>
            </a:endParaRPr>
          </a:p>
        </p:txBody>
      </p:sp>
      <p:sp>
        <p:nvSpPr>
          <p:cNvPr id="14349" name="直接连接符 95"/>
          <p:cNvSpPr>
            <a:spLocks noChangeShapeType="1"/>
          </p:cNvSpPr>
          <p:nvPr/>
        </p:nvSpPr>
        <p:spPr bwMode="auto">
          <a:xfrm>
            <a:off x="7024688" y="2192340"/>
            <a:ext cx="0" cy="2409825"/>
          </a:xfrm>
          <a:prstGeom prst="line">
            <a:avLst/>
          </a:prstGeom>
          <a:noFill/>
          <a:ln w="12700">
            <a:solidFill>
              <a:srgbClr val="C3C3C3"/>
            </a:solidFill>
            <a:round/>
            <a:headEnd/>
            <a:tailEnd/>
          </a:ln>
          <a:extLst>
            <a:ext uri="{909E8E84-426E-40DD-AFC4-6F175D3DCCD1}">
              <a14:hiddenFill xmlns:a14="http://schemas.microsoft.com/office/drawing/2010/main">
                <a:noFill/>
              </a14:hiddenFill>
            </a:ext>
          </a:extLst>
        </p:spPr>
        <p:txBody>
          <a:bodyPr/>
          <a:lstStyle/>
          <a:p>
            <a:endParaRPr lang="zh-CN"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62" name="Group 2"/>
          <p:cNvGrpSpPr>
            <a:grpSpLocks/>
          </p:cNvGrpSpPr>
          <p:nvPr/>
        </p:nvGrpSpPr>
        <p:grpSpPr bwMode="auto">
          <a:xfrm>
            <a:off x="-581023" y="682625"/>
            <a:ext cx="8124825" cy="5419725"/>
            <a:chOff x="0" y="0"/>
            <a:chExt cx="8128000" cy="5418667"/>
          </a:xfrm>
        </p:grpSpPr>
        <p:sp>
          <p:nvSpPr>
            <p:cNvPr id="15371" name="Oval 3"/>
            <p:cNvSpPr>
              <a:spLocks noChangeArrowheads="1"/>
            </p:cNvSpPr>
            <p:nvPr/>
          </p:nvSpPr>
          <p:spPr bwMode="auto">
            <a:xfrm>
              <a:off x="3298031" y="2148196"/>
              <a:ext cx="1531937" cy="1531937"/>
            </a:xfrm>
            <a:prstGeom prst="ellipse">
              <a:avLst/>
            </a:prstGeom>
            <a:solidFill>
              <a:srgbClr val="19294B"/>
            </a:solidFill>
            <a:ln w="12700">
              <a:solidFill>
                <a:srgbClr val="FFFFFF"/>
              </a:solidFill>
              <a:round/>
              <a:headEnd/>
              <a:tailEnd/>
            </a:ln>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en-US" sz="1800">
                <a:latin typeface="Arial" panose="020B0604020202020204" pitchFamily="34" charset="0"/>
              </a:endParaRPr>
            </a:p>
          </p:txBody>
        </p:sp>
        <p:sp>
          <p:nvSpPr>
            <p:cNvPr id="15372" name="Rectangle 4"/>
            <p:cNvSpPr>
              <a:spLocks noChangeArrowheads="1"/>
            </p:cNvSpPr>
            <p:nvPr/>
          </p:nvSpPr>
          <p:spPr bwMode="auto">
            <a:xfrm>
              <a:off x="3522378" y="2372543"/>
              <a:ext cx="1083243" cy="1083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0640" tIns="40640" rIns="40640" bIns="4064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spcAft>
                  <a:spcPct val="35000"/>
                </a:spcAft>
                <a:buFont typeface="Arial" panose="020B0604020202020204" pitchFamily="34" charset="0"/>
                <a:buNone/>
              </a:pPr>
              <a:r>
                <a:rPr lang="zh-CN" altLang="en-US" sz="32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促销</a:t>
              </a:r>
            </a:p>
          </p:txBody>
        </p:sp>
        <p:sp>
          <p:nvSpPr>
            <p:cNvPr id="15373" name="AutoShape 5"/>
            <p:cNvSpPr>
              <a:spLocks noChangeArrowheads="1"/>
            </p:cNvSpPr>
            <p:nvPr/>
          </p:nvSpPr>
          <p:spPr bwMode="auto">
            <a:xfrm rot="-5400000">
              <a:off x="3865499" y="1524474"/>
              <a:ext cx="397000" cy="520858"/>
            </a:xfrm>
            <a:prstGeom prst="rightArrow">
              <a:avLst>
                <a:gd name="adj1" fmla="val 60000"/>
                <a:gd name="adj2" fmla="val 50000"/>
              </a:avLst>
            </a:prstGeom>
            <a:solidFill>
              <a:srgbClr val="1929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en-US" sz="1800">
                <a:latin typeface="Arial" panose="020B0604020202020204" pitchFamily="34" charset="0"/>
              </a:endParaRPr>
            </a:p>
          </p:txBody>
        </p:sp>
        <p:sp>
          <p:nvSpPr>
            <p:cNvPr id="15374" name="Rectangle 6"/>
            <p:cNvSpPr>
              <a:spLocks noChangeArrowheads="1"/>
            </p:cNvSpPr>
            <p:nvPr/>
          </p:nvSpPr>
          <p:spPr bwMode="auto">
            <a:xfrm rot="-5400000">
              <a:off x="3925049" y="1688196"/>
              <a:ext cx="277900" cy="312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spcAft>
                  <a:spcPct val="35000"/>
                </a:spcAft>
                <a:buFont typeface="Arial" panose="020B0604020202020204" pitchFamily="34" charset="0"/>
                <a:buNone/>
              </a:pPr>
              <a:endParaRPr lang="zh-CN" altLang="zh-CN" sz="2200">
                <a:solidFill>
                  <a:srgbClr val="FFFFFF"/>
                </a:solidFill>
                <a:latin typeface="宋体" panose="02010600030101010101" pitchFamily="2" charset="-122"/>
                <a:sym typeface="宋体" panose="02010600030101010101" pitchFamily="2" charset="-122"/>
              </a:endParaRPr>
            </a:p>
          </p:txBody>
        </p:sp>
        <p:sp>
          <p:nvSpPr>
            <p:cNvPr id="15375" name="Oval 7"/>
            <p:cNvSpPr>
              <a:spLocks noChangeArrowheads="1"/>
            </p:cNvSpPr>
            <p:nvPr/>
          </p:nvSpPr>
          <p:spPr bwMode="auto">
            <a:xfrm>
              <a:off x="3433998" y="139136"/>
              <a:ext cx="1260003" cy="1260003"/>
            </a:xfrm>
            <a:prstGeom prst="ellipse">
              <a:avLst/>
            </a:prstGeom>
            <a:noFill/>
            <a:ln w="25400">
              <a:solidFill>
                <a:srgbClr val="19294B"/>
              </a:solidFill>
              <a:round/>
              <a:headEnd/>
              <a:tailEnd/>
            </a:ln>
            <a:extLst>
              <a:ext uri="{909E8E84-426E-40DD-AFC4-6F175D3DCCD1}">
                <a14:hiddenFill xmlns:a14="http://schemas.microsoft.com/office/drawing/2010/main">
                  <a:solidFill>
                    <a:srgbClr val="FFFFFF"/>
                  </a:solidFill>
                </a14:hiddenFill>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en-US" sz="1800">
                <a:latin typeface="Arial" panose="020B0604020202020204" pitchFamily="34" charset="0"/>
              </a:endParaRPr>
            </a:p>
          </p:txBody>
        </p:sp>
        <p:sp>
          <p:nvSpPr>
            <p:cNvPr id="15376" name="Rectangle 8"/>
            <p:cNvSpPr>
              <a:spLocks noChangeArrowheads="1"/>
            </p:cNvSpPr>
            <p:nvPr/>
          </p:nvSpPr>
          <p:spPr bwMode="auto">
            <a:xfrm>
              <a:off x="3618521" y="323659"/>
              <a:ext cx="890957" cy="890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0480" tIns="30480" rIns="30480" bIns="3048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spcAft>
                  <a:spcPct val="35000"/>
                </a:spcAft>
                <a:buFont typeface="Arial" panose="020B0604020202020204" pitchFamily="34" charset="0"/>
                <a:buNone/>
              </a:pPr>
              <a:endParaRPr lang="zh-CN" altLang="zh-CN" sz="2400">
                <a:solidFill>
                  <a:srgbClr val="FFFFFF"/>
                </a:solidFill>
                <a:latin typeface="宋体" panose="02010600030101010101" pitchFamily="2" charset="-122"/>
                <a:sym typeface="宋体" panose="02010600030101010101" pitchFamily="2" charset="-122"/>
              </a:endParaRPr>
            </a:p>
          </p:txBody>
        </p:sp>
        <p:sp>
          <p:nvSpPr>
            <p:cNvPr id="15377" name="AutoShape 9"/>
            <p:cNvSpPr>
              <a:spLocks noChangeArrowheads="1"/>
            </p:cNvSpPr>
            <p:nvPr/>
          </p:nvSpPr>
          <p:spPr bwMode="auto">
            <a:xfrm rot="-1080000">
              <a:off x="4939491" y="2304775"/>
              <a:ext cx="397000" cy="520858"/>
            </a:xfrm>
            <a:prstGeom prst="rightArrow">
              <a:avLst>
                <a:gd name="adj1" fmla="val 60000"/>
                <a:gd name="adj2" fmla="val 50000"/>
              </a:avLst>
            </a:prstGeom>
            <a:solidFill>
              <a:srgbClr val="1929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en-US" sz="1800">
                <a:latin typeface="Arial" panose="020B0604020202020204" pitchFamily="34" charset="0"/>
              </a:endParaRPr>
            </a:p>
          </p:txBody>
        </p:sp>
        <p:sp>
          <p:nvSpPr>
            <p:cNvPr id="15378" name="Rectangle 10"/>
            <p:cNvSpPr>
              <a:spLocks noChangeArrowheads="1"/>
            </p:cNvSpPr>
            <p:nvPr/>
          </p:nvSpPr>
          <p:spPr bwMode="auto">
            <a:xfrm rot="-1080000">
              <a:off x="4942406" y="2427349"/>
              <a:ext cx="277900" cy="312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spcAft>
                  <a:spcPct val="35000"/>
                </a:spcAft>
                <a:buFont typeface="Arial" panose="020B0604020202020204" pitchFamily="34" charset="0"/>
                <a:buNone/>
              </a:pPr>
              <a:endParaRPr lang="zh-CN" altLang="zh-CN" sz="2200">
                <a:solidFill>
                  <a:srgbClr val="FFFFFF"/>
                </a:solidFill>
                <a:latin typeface="宋体" panose="02010600030101010101" pitchFamily="2" charset="-122"/>
                <a:sym typeface="宋体" panose="02010600030101010101" pitchFamily="2" charset="-122"/>
              </a:endParaRPr>
            </a:p>
          </p:txBody>
        </p:sp>
        <p:sp>
          <p:nvSpPr>
            <p:cNvPr id="15379" name="Oval 11"/>
            <p:cNvSpPr>
              <a:spLocks noChangeArrowheads="1"/>
            </p:cNvSpPr>
            <p:nvPr/>
          </p:nvSpPr>
          <p:spPr bwMode="auto">
            <a:xfrm>
              <a:off x="5474040" y="1621313"/>
              <a:ext cx="1260003" cy="1260003"/>
            </a:xfrm>
            <a:prstGeom prst="ellipse">
              <a:avLst/>
            </a:prstGeom>
            <a:noFill/>
            <a:ln w="25400">
              <a:solidFill>
                <a:srgbClr val="19294B"/>
              </a:solidFill>
              <a:round/>
              <a:headEnd/>
              <a:tailEnd/>
            </a:ln>
            <a:extLst>
              <a:ext uri="{909E8E84-426E-40DD-AFC4-6F175D3DCCD1}">
                <a14:hiddenFill xmlns:a14="http://schemas.microsoft.com/office/drawing/2010/main">
                  <a:solidFill>
                    <a:srgbClr val="FFFFFF"/>
                  </a:solidFill>
                </a14:hiddenFill>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en-US" sz="1800">
                <a:latin typeface="Arial" panose="020B0604020202020204" pitchFamily="34" charset="0"/>
              </a:endParaRPr>
            </a:p>
          </p:txBody>
        </p:sp>
        <p:sp>
          <p:nvSpPr>
            <p:cNvPr id="15380" name="Rectangle 12"/>
            <p:cNvSpPr>
              <a:spLocks noChangeArrowheads="1"/>
            </p:cNvSpPr>
            <p:nvPr/>
          </p:nvSpPr>
          <p:spPr bwMode="auto">
            <a:xfrm>
              <a:off x="5658563" y="1805836"/>
              <a:ext cx="890957" cy="890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0480" tIns="30480" rIns="30480" bIns="3048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spcAft>
                  <a:spcPct val="35000"/>
                </a:spcAft>
                <a:buFont typeface="Arial" panose="020B0604020202020204" pitchFamily="34" charset="0"/>
                <a:buNone/>
              </a:pPr>
              <a:endParaRPr lang="zh-CN" altLang="zh-CN" sz="2400">
                <a:solidFill>
                  <a:srgbClr val="FFFFFF"/>
                </a:solidFill>
                <a:latin typeface="宋体" panose="02010600030101010101" pitchFamily="2" charset="-122"/>
                <a:sym typeface="宋体" panose="02010600030101010101" pitchFamily="2" charset="-122"/>
              </a:endParaRPr>
            </a:p>
          </p:txBody>
        </p:sp>
        <p:sp>
          <p:nvSpPr>
            <p:cNvPr id="15381" name="AutoShape 13"/>
            <p:cNvSpPr>
              <a:spLocks noChangeArrowheads="1"/>
            </p:cNvSpPr>
            <p:nvPr/>
          </p:nvSpPr>
          <p:spPr bwMode="auto">
            <a:xfrm rot="3240000">
              <a:off x="4529263" y="3567327"/>
              <a:ext cx="397000" cy="520858"/>
            </a:xfrm>
            <a:prstGeom prst="rightArrow">
              <a:avLst>
                <a:gd name="adj1" fmla="val 60000"/>
                <a:gd name="adj2" fmla="val 50000"/>
              </a:avLst>
            </a:prstGeom>
            <a:solidFill>
              <a:srgbClr val="1929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en-US" sz="1800">
                <a:latin typeface="Arial" panose="020B0604020202020204" pitchFamily="34" charset="0"/>
              </a:endParaRPr>
            </a:p>
          </p:txBody>
        </p:sp>
        <p:sp>
          <p:nvSpPr>
            <p:cNvPr id="15382" name="Rectangle 14"/>
            <p:cNvSpPr>
              <a:spLocks noChangeArrowheads="1"/>
            </p:cNvSpPr>
            <p:nvPr/>
          </p:nvSpPr>
          <p:spPr bwMode="auto">
            <a:xfrm rot="3240000">
              <a:off x="4553810" y="3623322"/>
              <a:ext cx="277900" cy="312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spcAft>
                  <a:spcPct val="35000"/>
                </a:spcAft>
                <a:buFont typeface="Arial" panose="020B0604020202020204" pitchFamily="34" charset="0"/>
                <a:buNone/>
              </a:pPr>
              <a:endParaRPr lang="zh-CN" altLang="zh-CN" sz="2200">
                <a:solidFill>
                  <a:srgbClr val="FFFFFF"/>
                </a:solidFill>
                <a:latin typeface="宋体" panose="02010600030101010101" pitchFamily="2" charset="-122"/>
                <a:sym typeface="宋体" panose="02010600030101010101" pitchFamily="2" charset="-122"/>
              </a:endParaRPr>
            </a:p>
          </p:txBody>
        </p:sp>
        <p:sp>
          <p:nvSpPr>
            <p:cNvPr id="15383" name="Oval 15"/>
            <p:cNvSpPr>
              <a:spLocks noChangeArrowheads="1"/>
            </p:cNvSpPr>
            <p:nvPr/>
          </p:nvSpPr>
          <p:spPr bwMode="auto">
            <a:xfrm>
              <a:off x="4694813" y="4019527"/>
              <a:ext cx="1260003" cy="1260003"/>
            </a:xfrm>
            <a:prstGeom prst="ellipse">
              <a:avLst/>
            </a:prstGeom>
            <a:noFill/>
            <a:ln w="25400">
              <a:solidFill>
                <a:srgbClr val="19294B"/>
              </a:solidFill>
              <a:round/>
              <a:headEnd/>
              <a:tailEnd/>
            </a:ln>
            <a:extLst>
              <a:ext uri="{909E8E84-426E-40DD-AFC4-6F175D3DCCD1}">
                <a14:hiddenFill xmlns:a14="http://schemas.microsoft.com/office/drawing/2010/main">
                  <a:solidFill>
                    <a:srgbClr val="FFFFFF"/>
                  </a:solidFill>
                </a14:hiddenFill>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en-US" sz="1800">
                <a:latin typeface="Arial" panose="020B0604020202020204" pitchFamily="34" charset="0"/>
              </a:endParaRPr>
            </a:p>
          </p:txBody>
        </p:sp>
        <p:sp>
          <p:nvSpPr>
            <p:cNvPr id="15384" name="Rectangle 16"/>
            <p:cNvSpPr>
              <a:spLocks noChangeArrowheads="1"/>
            </p:cNvSpPr>
            <p:nvPr/>
          </p:nvSpPr>
          <p:spPr bwMode="auto">
            <a:xfrm>
              <a:off x="4879336" y="4204050"/>
              <a:ext cx="890957" cy="890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0480" tIns="30480" rIns="30480" bIns="3048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spcAft>
                  <a:spcPct val="35000"/>
                </a:spcAft>
                <a:buFont typeface="Arial" panose="020B0604020202020204" pitchFamily="34" charset="0"/>
                <a:buNone/>
              </a:pPr>
              <a:endParaRPr lang="zh-CN" altLang="zh-CN" sz="2400">
                <a:solidFill>
                  <a:srgbClr val="FFFFFF"/>
                </a:solidFill>
                <a:latin typeface="宋体" panose="02010600030101010101" pitchFamily="2" charset="-122"/>
                <a:sym typeface="宋体" panose="02010600030101010101" pitchFamily="2" charset="-122"/>
              </a:endParaRPr>
            </a:p>
          </p:txBody>
        </p:sp>
        <p:sp>
          <p:nvSpPr>
            <p:cNvPr id="15385" name="AutoShape 17"/>
            <p:cNvSpPr>
              <a:spLocks noChangeArrowheads="1"/>
            </p:cNvSpPr>
            <p:nvPr/>
          </p:nvSpPr>
          <p:spPr bwMode="auto">
            <a:xfrm rot="7560000">
              <a:off x="3201736" y="3567327"/>
              <a:ext cx="397000" cy="520858"/>
            </a:xfrm>
            <a:prstGeom prst="rightArrow">
              <a:avLst>
                <a:gd name="adj1" fmla="val 60000"/>
                <a:gd name="adj2" fmla="val 50000"/>
              </a:avLst>
            </a:prstGeom>
            <a:solidFill>
              <a:srgbClr val="1929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en-US" sz="1800">
                <a:latin typeface="Arial" panose="020B0604020202020204" pitchFamily="34" charset="0"/>
              </a:endParaRPr>
            </a:p>
          </p:txBody>
        </p:sp>
        <p:sp>
          <p:nvSpPr>
            <p:cNvPr id="15386" name="Rectangle 18"/>
            <p:cNvSpPr>
              <a:spLocks noChangeArrowheads="1"/>
            </p:cNvSpPr>
            <p:nvPr/>
          </p:nvSpPr>
          <p:spPr bwMode="auto">
            <a:xfrm rot="-3240000">
              <a:off x="3296289" y="3623322"/>
              <a:ext cx="277900" cy="312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spcAft>
                  <a:spcPct val="35000"/>
                </a:spcAft>
                <a:buFont typeface="Arial" panose="020B0604020202020204" pitchFamily="34" charset="0"/>
                <a:buNone/>
              </a:pPr>
              <a:endParaRPr lang="zh-CN" altLang="zh-CN" sz="2200">
                <a:solidFill>
                  <a:srgbClr val="FFFFFF"/>
                </a:solidFill>
                <a:latin typeface="宋体" panose="02010600030101010101" pitchFamily="2" charset="-122"/>
                <a:sym typeface="宋体" panose="02010600030101010101" pitchFamily="2" charset="-122"/>
              </a:endParaRPr>
            </a:p>
          </p:txBody>
        </p:sp>
        <p:sp>
          <p:nvSpPr>
            <p:cNvPr id="15387" name="Oval 19"/>
            <p:cNvSpPr>
              <a:spLocks noChangeArrowheads="1"/>
            </p:cNvSpPr>
            <p:nvPr/>
          </p:nvSpPr>
          <p:spPr bwMode="auto">
            <a:xfrm>
              <a:off x="2173182" y="4019527"/>
              <a:ext cx="1260003" cy="1260003"/>
            </a:xfrm>
            <a:prstGeom prst="ellipse">
              <a:avLst/>
            </a:prstGeom>
            <a:noFill/>
            <a:ln w="25400">
              <a:solidFill>
                <a:srgbClr val="19294B"/>
              </a:solidFill>
              <a:round/>
              <a:headEnd/>
              <a:tailEnd/>
            </a:ln>
            <a:extLst>
              <a:ext uri="{909E8E84-426E-40DD-AFC4-6F175D3DCCD1}">
                <a14:hiddenFill xmlns:a14="http://schemas.microsoft.com/office/drawing/2010/main">
                  <a:solidFill>
                    <a:srgbClr val="FFFFFF"/>
                  </a:solidFill>
                </a14:hiddenFill>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en-US" sz="1800">
                <a:latin typeface="Arial" panose="020B0604020202020204" pitchFamily="34" charset="0"/>
              </a:endParaRPr>
            </a:p>
          </p:txBody>
        </p:sp>
        <p:sp>
          <p:nvSpPr>
            <p:cNvPr id="15388" name="Rectangle 20"/>
            <p:cNvSpPr>
              <a:spLocks noChangeArrowheads="1"/>
            </p:cNvSpPr>
            <p:nvPr/>
          </p:nvSpPr>
          <p:spPr bwMode="auto">
            <a:xfrm>
              <a:off x="2357705" y="4204050"/>
              <a:ext cx="890957" cy="890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0480" tIns="30480" rIns="30480" bIns="3048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spcAft>
                  <a:spcPct val="35000"/>
                </a:spcAft>
                <a:buFont typeface="Arial" panose="020B0604020202020204" pitchFamily="34" charset="0"/>
                <a:buNone/>
              </a:pPr>
              <a:endParaRPr lang="zh-CN" altLang="zh-CN" sz="2400">
                <a:solidFill>
                  <a:srgbClr val="FFFFFF"/>
                </a:solidFill>
                <a:latin typeface="宋体" panose="02010600030101010101" pitchFamily="2" charset="-122"/>
                <a:sym typeface="宋体" panose="02010600030101010101" pitchFamily="2" charset="-122"/>
              </a:endParaRPr>
            </a:p>
          </p:txBody>
        </p:sp>
        <p:sp>
          <p:nvSpPr>
            <p:cNvPr id="15389" name="AutoShape 21"/>
            <p:cNvSpPr>
              <a:spLocks noChangeArrowheads="1"/>
            </p:cNvSpPr>
            <p:nvPr/>
          </p:nvSpPr>
          <p:spPr bwMode="auto">
            <a:xfrm rot="-9720000">
              <a:off x="2791508" y="2304775"/>
              <a:ext cx="397000" cy="520858"/>
            </a:xfrm>
            <a:prstGeom prst="rightArrow">
              <a:avLst>
                <a:gd name="adj1" fmla="val 60000"/>
                <a:gd name="adj2" fmla="val 50000"/>
              </a:avLst>
            </a:prstGeom>
            <a:solidFill>
              <a:srgbClr val="19294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en-US" sz="1800">
                <a:latin typeface="Arial" panose="020B0604020202020204" pitchFamily="34" charset="0"/>
              </a:endParaRPr>
            </a:p>
          </p:txBody>
        </p:sp>
        <p:sp>
          <p:nvSpPr>
            <p:cNvPr id="15390" name="Rectangle 22"/>
            <p:cNvSpPr>
              <a:spLocks noChangeArrowheads="1"/>
            </p:cNvSpPr>
            <p:nvPr/>
          </p:nvSpPr>
          <p:spPr bwMode="auto">
            <a:xfrm rot="1080000">
              <a:off x="2907693" y="2427349"/>
              <a:ext cx="277900" cy="312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spcAft>
                  <a:spcPct val="35000"/>
                </a:spcAft>
                <a:buFont typeface="Arial" panose="020B0604020202020204" pitchFamily="34" charset="0"/>
                <a:buNone/>
              </a:pPr>
              <a:endParaRPr lang="zh-CN" altLang="zh-CN" sz="2200">
                <a:solidFill>
                  <a:srgbClr val="FFFFFF"/>
                </a:solidFill>
                <a:latin typeface="宋体" panose="02010600030101010101" pitchFamily="2" charset="-122"/>
                <a:sym typeface="宋体" panose="02010600030101010101" pitchFamily="2" charset="-122"/>
              </a:endParaRPr>
            </a:p>
          </p:txBody>
        </p:sp>
        <p:sp>
          <p:nvSpPr>
            <p:cNvPr id="15391" name="Oval 23"/>
            <p:cNvSpPr>
              <a:spLocks noChangeArrowheads="1"/>
            </p:cNvSpPr>
            <p:nvPr/>
          </p:nvSpPr>
          <p:spPr bwMode="auto">
            <a:xfrm>
              <a:off x="1393955" y="1621313"/>
              <a:ext cx="1260003" cy="1260003"/>
            </a:xfrm>
            <a:prstGeom prst="ellipse">
              <a:avLst/>
            </a:prstGeom>
            <a:noFill/>
            <a:ln w="25400">
              <a:solidFill>
                <a:srgbClr val="19294B"/>
              </a:solidFill>
              <a:round/>
              <a:headEnd/>
              <a:tailEnd/>
            </a:ln>
            <a:extLst>
              <a:ext uri="{909E8E84-426E-40DD-AFC4-6F175D3DCCD1}">
                <a14:hiddenFill xmlns:a14="http://schemas.microsoft.com/office/drawing/2010/main">
                  <a:solidFill>
                    <a:srgbClr val="FFFFFF"/>
                  </a:solidFill>
                </a14:hiddenFill>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en-US" sz="1800">
                <a:latin typeface="Arial" panose="020B0604020202020204" pitchFamily="34" charset="0"/>
              </a:endParaRPr>
            </a:p>
          </p:txBody>
        </p:sp>
        <p:sp>
          <p:nvSpPr>
            <p:cNvPr id="15392" name="Rectangle 24"/>
            <p:cNvSpPr>
              <a:spLocks noChangeArrowheads="1"/>
            </p:cNvSpPr>
            <p:nvPr/>
          </p:nvSpPr>
          <p:spPr bwMode="auto">
            <a:xfrm>
              <a:off x="1578478" y="1805836"/>
              <a:ext cx="890957" cy="890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68580" rIns="68580" bIns="6858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spcAft>
                  <a:spcPct val="35000"/>
                </a:spcAft>
                <a:buFont typeface="Arial" panose="020B0604020202020204" pitchFamily="34" charset="0"/>
                <a:buNone/>
              </a:pPr>
              <a:endParaRPr lang="zh-CN" altLang="zh-CN" sz="5400">
                <a:solidFill>
                  <a:srgbClr val="FFFFFF"/>
                </a:solidFill>
                <a:latin typeface="宋体" panose="02010600030101010101" pitchFamily="2" charset="-122"/>
                <a:sym typeface="宋体" panose="02010600030101010101" pitchFamily="2" charset="-122"/>
              </a:endParaRPr>
            </a:p>
          </p:txBody>
        </p:sp>
      </p:grpSp>
      <p:sp>
        <p:nvSpPr>
          <p:cNvPr id="15363" name="矩形 2"/>
          <p:cNvSpPr>
            <a:spLocks noChangeArrowheads="1"/>
          </p:cNvSpPr>
          <p:nvPr/>
        </p:nvSpPr>
        <p:spPr bwMode="auto">
          <a:xfrm>
            <a:off x="2989264" y="1162051"/>
            <a:ext cx="100540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2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降价</a:t>
            </a:r>
            <a:endParaRPr lang="zh-CN" altLang="en-US" sz="1800">
              <a:latin typeface="Arial" panose="020B0604020202020204" pitchFamily="34" charset="0"/>
            </a:endParaRPr>
          </a:p>
        </p:txBody>
      </p:sp>
      <p:sp>
        <p:nvSpPr>
          <p:cNvPr id="15364" name="矩形 3"/>
          <p:cNvSpPr>
            <a:spLocks noChangeArrowheads="1"/>
          </p:cNvSpPr>
          <p:nvPr/>
        </p:nvSpPr>
        <p:spPr bwMode="auto">
          <a:xfrm>
            <a:off x="938214" y="2660651"/>
            <a:ext cx="100540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2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折扣</a:t>
            </a:r>
          </a:p>
        </p:txBody>
      </p:sp>
      <p:sp>
        <p:nvSpPr>
          <p:cNvPr id="15365" name="矩形 4"/>
          <p:cNvSpPr>
            <a:spLocks noChangeArrowheads="1"/>
          </p:cNvSpPr>
          <p:nvPr/>
        </p:nvSpPr>
        <p:spPr bwMode="auto">
          <a:xfrm>
            <a:off x="1701801" y="5064126"/>
            <a:ext cx="100540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2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礼品</a:t>
            </a:r>
          </a:p>
        </p:txBody>
      </p:sp>
      <p:sp>
        <p:nvSpPr>
          <p:cNvPr id="15366" name="矩形 5"/>
          <p:cNvSpPr>
            <a:spLocks noChangeArrowheads="1"/>
          </p:cNvSpPr>
          <p:nvPr/>
        </p:nvSpPr>
        <p:spPr bwMode="auto">
          <a:xfrm>
            <a:off x="4248150" y="5038726"/>
            <a:ext cx="100540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2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抽奖</a:t>
            </a:r>
          </a:p>
        </p:txBody>
      </p:sp>
      <p:sp>
        <p:nvSpPr>
          <p:cNvPr id="15367" name="矩形 6"/>
          <p:cNvSpPr>
            <a:spLocks noChangeArrowheads="1"/>
          </p:cNvSpPr>
          <p:nvPr/>
        </p:nvSpPr>
        <p:spPr bwMode="auto">
          <a:xfrm>
            <a:off x="5037138" y="2660651"/>
            <a:ext cx="100540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2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礼券</a:t>
            </a:r>
          </a:p>
        </p:txBody>
      </p:sp>
      <p:sp>
        <p:nvSpPr>
          <p:cNvPr id="15368" name="文本框 8"/>
          <p:cNvSpPr>
            <a:spLocks noChangeArrowheads="1"/>
          </p:cNvSpPr>
          <p:nvPr/>
        </p:nvSpPr>
        <p:spPr bwMode="auto">
          <a:xfrm>
            <a:off x="7246940" y="2076450"/>
            <a:ext cx="41481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2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活动方式</a:t>
            </a:r>
            <a:endParaRPr lang="zh-CN" altLang="en-US" sz="1800">
              <a:latin typeface="Arial" panose="020B0604020202020204" pitchFamily="34" charset="0"/>
            </a:endParaRPr>
          </a:p>
        </p:txBody>
      </p:sp>
      <p:sp>
        <p:nvSpPr>
          <p:cNvPr id="15369" name="文本框 9"/>
          <p:cNvSpPr>
            <a:spLocks noChangeArrowheads="1"/>
          </p:cNvSpPr>
          <p:nvPr/>
        </p:nvSpPr>
        <p:spPr bwMode="auto">
          <a:xfrm>
            <a:off x="7335839" y="2959102"/>
            <a:ext cx="3489325"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这里输入本次活动的促销方式这里输入本次活动的促销方式这里输入本次活动的促销方式这里输入本次活动的促销方式这里输入本次活动的促销方式这里输入本次活动的促销方式这里输入本次活动的促销方式这里输入本次活动的促销方式这里输入本次活动的促销方式</a:t>
            </a:r>
            <a:endParaRPr lang="zh-CN" altLang="en-US" sz="1800">
              <a:latin typeface="Arial" panose="020B0604020202020204" pitchFamily="34" charset="0"/>
            </a:endParaRPr>
          </a:p>
        </p:txBody>
      </p:sp>
      <p:sp>
        <p:nvSpPr>
          <p:cNvPr id="15370" name="直接连接符 95"/>
          <p:cNvSpPr>
            <a:spLocks noChangeShapeType="1"/>
          </p:cNvSpPr>
          <p:nvPr/>
        </p:nvSpPr>
        <p:spPr bwMode="auto">
          <a:xfrm>
            <a:off x="7024688" y="2192339"/>
            <a:ext cx="0" cy="2828925"/>
          </a:xfrm>
          <a:prstGeom prst="line">
            <a:avLst/>
          </a:prstGeom>
          <a:noFill/>
          <a:ln w="12700">
            <a:solidFill>
              <a:srgbClr val="C3C3C3"/>
            </a:solidFill>
            <a:round/>
            <a:headEnd/>
            <a:tailEnd/>
          </a:ln>
          <a:extLst>
            <a:ext uri="{909E8E84-426E-40DD-AFC4-6F175D3DCCD1}">
              <a14:hiddenFill xmlns:a14="http://schemas.microsoft.com/office/drawing/2010/main">
                <a:noFill/>
              </a14:hiddenFill>
            </a:ext>
          </a:extLst>
        </p:spPr>
        <p:txBody>
          <a:bodyPr/>
          <a:lstStyle/>
          <a:p>
            <a:endParaRPr lang="zh-CN"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6" name="组合 20"/>
          <p:cNvGrpSpPr>
            <a:grpSpLocks/>
          </p:cNvGrpSpPr>
          <p:nvPr/>
        </p:nvGrpSpPr>
        <p:grpSpPr bwMode="auto">
          <a:xfrm>
            <a:off x="1228725" y="614363"/>
            <a:ext cx="9921875" cy="5788025"/>
            <a:chOff x="0" y="0"/>
            <a:chExt cx="9921757" cy="5787633"/>
          </a:xfrm>
        </p:grpSpPr>
        <p:sp>
          <p:nvSpPr>
            <p:cNvPr id="16400" name="矩形 2"/>
            <p:cNvSpPr>
              <a:spLocks noChangeArrowheads="1"/>
            </p:cNvSpPr>
            <p:nvPr/>
          </p:nvSpPr>
          <p:spPr bwMode="auto">
            <a:xfrm>
              <a:off x="3323788" y="1"/>
              <a:ext cx="3259667" cy="5787632"/>
            </a:xfrm>
            <a:prstGeom prst="rect">
              <a:avLst/>
            </a:prstGeom>
            <a:gradFill rotWithShape="1">
              <a:gsLst>
                <a:gs pos="0">
                  <a:srgbClr val="FAFAFA"/>
                </a:gs>
                <a:gs pos="100000">
                  <a:srgbClr val="E3E3E3"/>
                </a:gs>
              </a:gsLst>
              <a:path path="rect">
                <a:fillToRect r="100000" b="10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6401" name="矩形 3"/>
            <p:cNvSpPr>
              <a:spLocks noChangeArrowheads="1"/>
            </p:cNvSpPr>
            <p:nvPr/>
          </p:nvSpPr>
          <p:spPr bwMode="auto">
            <a:xfrm>
              <a:off x="7033179" y="272853"/>
              <a:ext cx="2888578" cy="5217888"/>
            </a:xfrm>
            <a:prstGeom prst="rect">
              <a:avLst/>
            </a:prstGeom>
            <a:solidFill>
              <a:srgbClr val="D0CEC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6402" name="流程图: 手动操作 5"/>
            <p:cNvSpPr>
              <a:spLocks noChangeArrowheads="1"/>
            </p:cNvSpPr>
            <p:nvPr/>
          </p:nvSpPr>
          <p:spPr bwMode="auto">
            <a:xfrm rot="-5400000">
              <a:off x="3920344" y="2663108"/>
              <a:ext cx="5787632" cy="461411"/>
            </a:xfrm>
            <a:custGeom>
              <a:avLst/>
              <a:gdLst>
                <a:gd name="T0" fmla="*/ 0 w 10000"/>
                <a:gd name="T1" fmla="*/ 0 h 10094"/>
                <a:gd name="T2" fmla="*/ 2147483646 w 10000"/>
                <a:gd name="T3" fmla="*/ 0 h 10094"/>
                <a:gd name="T4" fmla="*/ 2147483646 w 10000"/>
                <a:gd name="T5" fmla="*/ 940826857 h 10094"/>
                <a:gd name="T6" fmla="*/ 2147483646 w 10000"/>
                <a:gd name="T7" fmla="*/ 964133506 h 10094"/>
                <a:gd name="T8" fmla="*/ 0 w 10000"/>
                <a:gd name="T9" fmla="*/ 0 h 10094"/>
                <a:gd name="T10" fmla="*/ 0 60000 65536"/>
                <a:gd name="T11" fmla="*/ 0 60000 65536"/>
                <a:gd name="T12" fmla="*/ 0 60000 65536"/>
                <a:gd name="T13" fmla="*/ 0 60000 65536"/>
                <a:gd name="T14" fmla="*/ 0 60000 65536"/>
                <a:gd name="T15" fmla="*/ 0 w 10000"/>
                <a:gd name="T16" fmla="*/ 0 h 10094"/>
                <a:gd name="T17" fmla="*/ 10000 w 10000"/>
                <a:gd name="T18" fmla="*/ 10094 h 10094"/>
              </a:gdLst>
              <a:ahLst/>
              <a:cxnLst>
                <a:cxn ang="T10">
                  <a:pos x="T0" y="T1"/>
                </a:cxn>
                <a:cxn ang="T11">
                  <a:pos x="T2" y="T3"/>
                </a:cxn>
                <a:cxn ang="T12">
                  <a:pos x="T4" y="T5"/>
                </a:cxn>
                <a:cxn ang="T13">
                  <a:pos x="T6" y="T7"/>
                </a:cxn>
                <a:cxn ang="T14">
                  <a:pos x="T8" y="T9"/>
                </a:cxn>
              </a:cxnLst>
              <a:rect l="T15" t="T16" r="T17" b="T18"/>
              <a:pathLst>
                <a:path w="10000" h="10094">
                  <a:moveTo>
                    <a:pt x="0" y="0"/>
                  </a:moveTo>
                  <a:lnTo>
                    <a:pt x="10000" y="0"/>
                  </a:lnTo>
                  <a:cubicBezTo>
                    <a:pt x="9841" y="3283"/>
                    <a:pt x="9683" y="6567"/>
                    <a:pt x="9524" y="9850"/>
                  </a:cubicBezTo>
                  <a:lnTo>
                    <a:pt x="521" y="10094"/>
                  </a:lnTo>
                  <a:cubicBezTo>
                    <a:pt x="282" y="5542"/>
                    <a:pt x="212" y="4646"/>
                    <a:pt x="0" y="0"/>
                  </a:cubicBezTo>
                  <a:close/>
                </a:path>
              </a:pathLst>
            </a:cu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6403" name="矩形 8"/>
            <p:cNvSpPr>
              <a:spLocks noChangeArrowheads="1"/>
            </p:cNvSpPr>
            <p:nvPr/>
          </p:nvSpPr>
          <p:spPr bwMode="auto">
            <a:xfrm flipH="1">
              <a:off x="0" y="272853"/>
              <a:ext cx="2888578" cy="5208361"/>
            </a:xfrm>
            <a:prstGeom prst="rect">
              <a:avLst/>
            </a:prstGeom>
            <a:solidFill>
              <a:srgbClr val="D0CEC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6404" name="流程图: 手动操作 5"/>
            <p:cNvSpPr>
              <a:spLocks noChangeArrowheads="1"/>
            </p:cNvSpPr>
            <p:nvPr/>
          </p:nvSpPr>
          <p:spPr bwMode="auto">
            <a:xfrm rot="5400000" flipH="1">
              <a:off x="210951" y="2663108"/>
              <a:ext cx="5787632" cy="461409"/>
            </a:xfrm>
            <a:custGeom>
              <a:avLst/>
              <a:gdLst>
                <a:gd name="T0" fmla="*/ 0 w 10000"/>
                <a:gd name="T1" fmla="*/ 0 h 10094"/>
                <a:gd name="T2" fmla="*/ 2147483646 w 10000"/>
                <a:gd name="T3" fmla="*/ 0 h 10094"/>
                <a:gd name="T4" fmla="*/ 2147483646 w 10000"/>
                <a:gd name="T5" fmla="*/ 940814551 h 10094"/>
                <a:gd name="T6" fmla="*/ 2147483646 w 10000"/>
                <a:gd name="T7" fmla="*/ 964120962 h 10094"/>
                <a:gd name="T8" fmla="*/ 0 w 10000"/>
                <a:gd name="T9" fmla="*/ 0 h 10094"/>
                <a:gd name="T10" fmla="*/ 0 60000 65536"/>
                <a:gd name="T11" fmla="*/ 0 60000 65536"/>
                <a:gd name="T12" fmla="*/ 0 60000 65536"/>
                <a:gd name="T13" fmla="*/ 0 60000 65536"/>
                <a:gd name="T14" fmla="*/ 0 60000 65536"/>
                <a:gd name="T15" fmla="*/ 0 w 10000"/>
                <a:gd name="T16" fmla="*/ 0 h 10094"/>
                <a:gd name="T17" fmla="*/ 10000 w 10000"/>
                <a:gd name="T18" fmla="*/ 10094 h 10094"/>
              </a:gdLst>
              <a:ahLst/>
              <a:cxnLst>
                <a:cxn ang="T10">
                  <a:pos x="T0" y="T1"/>
                </a:cxn>
                <a:cxn ang="T11">
                  <a:pos x="T2" y="T3"/>
                </a:cxn>
                <a:cxn ang="T12">
                  <a:pos x="T4" y="T5"/>
                </a:cxn>
                <a:cxn ang="T13">
                  <a:pos x="T6" y="T7"/>
                </a:cxn>
                <a:cxn ang="T14">
                  <a:pos x="T8" y="T9"/>
                </a:cxn>
              </a:cxnLst>
              <a:rect l="T15" t="T16" r="T17" b="T18"/>
              <a:pathLst>
                <a:path w="10000" h="10094">
                  <a:moveTo>
                    <a:pt x="0" y="0"/>
                  </a:moveTo>
                  <a:lnTo>
                    <a:pt x="10000" y="0"/>
                  </a:lnTo>
                  <a:cubicBezTo>
                    <a:pt x="9841" y="3283"/>
                    <a:pt x="9683" y="6567"/>
                    <a:pt x="9524" y="9850"/>
                  </a:cubicBezTo>
                  <a:lnTo>
                    <a:pt x="521" y="10094"/>
                  </a:lnTo>
                  <a:cubicBezTo>
                    <a:pt x="282" y="5542"/>
                    <a:pt x="212" y="4646"/>
                    <a:pt x="0" y="0"/>
                  </a:cubicBezTo>
                  <a:close/>
                </a:path>
              </a:pathLst>
            </a:cu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16387" name="文本框 15"/>
          <p:cNvSpPr>
            <a:spLocks noChangeArrowheads="1"/>
          </p:cNvSpPr>
          <p:nvPr/>
        </p:nvSpPr>
        <p:spPr bwMode="auto">
          <a:xfrm>
            <a:off x="5170489" y="1081089"/>
            <a:ext cx="203358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2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活动开展</a:t>
            </a:r>
          </a:p>
        </p:txBody>
      </p:sp>
      <p:sp>
        <p:nvSpPr>
          <p:cNvPr id="16388" name="文本框 21"/>
          <p:cNvSpPr>
            <a:spLocks noChangeArrowheads="1"/>
          </p:cNvSpPr>
          <p:nvPr/>
        </p:nvSpPr>
        <p:spPr bwMode="auto">
          <a:xfrm>
            <a:off x="5165726" y="2032001"/>
            <a:ext cx="2033588"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just" eaLnBrk="1" hangingPunct="1">
              <a:lnSpc>
                <a:spcPct val="100000"/>
              </a:lnSpc>
              <a:spcBef>
                <a:spcPct val="0"/>
              </a:spcBef>
              <a:buFont typeface="Arial" panose="020B0604020202020204" pitchFamily="34" charset="0"/>
              <a:buNone/>
            </a:pPr>
            <a:r>
              <a:rPr lang="zh-CN" altLang="en-US" sz="18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这里输入活动展开的具体方式。一是确定合作伙伴，二是确定活动的趣味程度及刺激程度。</a:t>
            </a:r>
          </a:p>
        </p:txBody>
      </p:sp>
      <p:pic>
        <p:nvPicPr>
          <p:cNvPr id="16389" name="图片 2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208589" y="4459290"/>
            <a:ext cx="1876425" cy="1481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0" name="直角三角形 23"/>
          <p:cNvSpPr>
            <a:spLocks noChangeArrowheads="1"/>
          </p:cNvSpPr>
          <p:nvPr/>
        </p:nvSpPr>
        <p:spPr bwMode="auto">
          <a:xfrm rot="6435900">
            <a:off x="5676902" y="4140202"/>
            <a:ext cx="268287" cy="144463"/>
          </a:xfrm>
          <a:prstGeom prst="rtTriangle">
            <a:avLst/>
          </a:prstGeom>
          <a:solidFill>
            <a:srgbClr val="F4B08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6391" name="等腰三角形 24"/>
          <p:cNvSpPr>
            <a:spLocks noChangeArrowheads="1"/>
          </p:cNvSpPr>
          <p:nvPr/>
        </p:nvSpPr>
        <p:spPr bwMode="auto">
          <a:xfrm>
            <a:off x="6565901" y="4225925"/>
            <a:ext cx="114300" cy="185738"/>
          </a:xfrm>
          <a:prstGeom prst="triangle">
            <a:avLst>
              <a:gd name="adj" fmla="val 50000"/>
            </a:avLst>
          </a:prstGeom>
          <a:solidFill>
            <a:srgbClr val="A8D08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6392" name="直角三角形 25"/>
          <p:cNvSpPr>
            <a:spLocks noChangeArrowheads="1"/>
          </p:cNvSpPr>
          <p:nvPr/>
        </p:nvSpPr>
        <p:spPr bwMode="auto">
          <a:xfrm rot="2772406">
            <a:off x="6017419" y="4380707"/>
            <a:ext cx="217488" cy="117475"/>
          </a:xfrm>
          <a:prstGeom prst="rtTriangle">
            <a:avLst/>
          </a:prstGeom>
          <a:solidFill>
            <a:srgbClr val="F4B08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6393" name="十字星 27"/>
          <p:cNvSpPr>
            <a:spLocks noChangeArrowheads="1"/>
          </p:cNvSpPr>
          <p:nvPr/>
        </p:nvSpPr>
        <p:spPr bwMode="auto">
          <a:xfrm>
            <a:off x="6243638" y="3970340"/>
            <a:ext cx="119063" cy="255587"/>
          </a:xfrm>
          <a:prstGeom prst="star4">
            <a:avLst>
              <a:gd name="adj" fmla="val 125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9471" name="五角星 28"/>
          <p:cNvSpPr>
            <a:spLocks noChangeArrowheads="1"/>
          </p:cNvSpPr>
          <p:nvPr/>
        </p:nvSpPr>
        <p:spPr bwMode="auto">
          <a:xfrm>
            <a:off x="6061077" y="4857752"/>
            <a:ext cx="130175" cy="138113"/>
          </a:xfrm>
          <a:prstGeom prst="star5">
            <a:avLst/>
          </a:prstGeom>
          <a:solidFill>
            <a:schemeClr val="accent2"/>
          </a:solidFill>
          <a:ln>
            <a:noFill/>
          </a:ln>
          <a:extLst/>
        </p:spPr>
        <p:txBody>
          <a:bodyPr anchor="ctr"/>
          <a:lstStyle/>
          <a:p>
            <a:pPr algn="ctr" eaLnBrk="1" hangingPunct="1">
              <a:buFont typeface="Arial" panose="020B0604020202020204" pitchFamily="34" charset="0"/>
              <a:buNone/>
              <a:defRPr/>
            </a:pPr>
            <a:endParaRPr lang="zh-CN" altLang="zh-CN">
              <a:solidFill>
                <a:srgbClr val="FFFFFF"/>
              </a:solidFill>
              <a:latin typeface="宋体" pitchFamily="2" charset="-122"/>
              <a:sym typeface="宋体" pitchFamily="2" charset="-122"/>
            </a:endParaRPr>
          </a:p>
        </p:txBody>
      </p:sp>
      <p:sp>
        <p:nvSpPr>
          <p:cNvPr id="16395" name="直角三角形 29"/>
          <p:cNvSpPr>
            <a:spLocks noChangeArrowheads="1"/>
          </p:cNvSpPr>
          <p:nvPr/>
        </p:nvSpPr>
        <p:spPr bwMode="auto">
          <a:xfrm rot="6435900">
            <a:off x="6733383" y="4888708"/>
            <a:ext cx="166688" cy="73025"/>
          </a:xfrm>
          <a:prstGeom prst="rtTriangle">
            <a:avLst/>
          </a:prstGeom>
          <a:solidFill>
            <a:srgbClr val="F4B08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6396" name="文本框 30"/>
          <p:cNvSpPr>
            <a:spLocks noChangeArrowheads="1"/>
          </p:cNvSpPr>
          <p:nvPr/>
        </p:nvSpPr>
        <p:spPr bwMode="auto">
          <a:xfrm>
            <a:off x="1727201" y="2559052"/>
            <a:ext cx="20335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确定活动伙伴</a:t>
            </a:r>
          </a:p>
        </p:txBody>
      </p:sp>
      <p:sp>
        <p:nvSpPr>
          <p:cNvPr id="16397" name="文本框 31"/>
          <p:cNvSpPr>
            <a:spLocks noChangeArrowheads="1"/>
          </p:cNvSpPr>
          <p:nvPr/>
        </p:nvSpPr>
        <p:spPr bwMode="auto">
          <a:xfrm>
            <a:off x="1720851" y="3327400"/>
            <a:ext cx="2035175"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just" eaLnBrk="1" hangingPunct="1">
              <a:lnSpc>
                <a:spcPct val="100000"/>
              </a:lnSpc>
              <a:spcBef>
                <a:spcPct val="0"/>
              </a:spcBef>
              <a:buFont typeface="Arial" panose="020B0604020202020204" pitchFamily="34" charset="0"/>
              <a:buNone/>
            </a:pP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确定合作伙伴是指选择合适的合作伙伴，整体多方资源，可降低成本扩大活动规模及影响。</a:t>
            </a:r>
          </a:p>
        </p:txBody>
      </p:sp>
      <p:sp>
        <p:nvSpPr>
          <p:cNvPr id="16398" name="文本框 40"/>
          <p:cNvSpPr>
            <a:spLocks noChangeArrowheads="1"/>
          </p:cNvSpPr>
          <p:nvPr/>
        </p:nvSpPr>
        <p:spPr bwMode="auto">
          <a:xfrm>
            <a:off x="8755064" y="2559052"/>
            <a:ext cx="20335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活动的趣味性</a:t>
            </a:r>
          </a:p>
        </p:txBody>
      </p:sp>
      <p:sp>
        <p:nvSpPr>
          <p:cNvPr id="16399" name="文本框 41"/>
          <p:cNvSpPr>
            <a:spLocks noChangeArrowheads="1"/>
          </p:cNvSpPr>
          <p:nvPr/>
        </p:nvSpPr>
        <p:spPr bwMode="auto">
          <a:xfrm>
            <a:off x="8750301" y="3327400"/>
            <a:ext cx="2033588"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确定活动的趣味程度及刺激程度，活动具有趣味性及刺激性，才能吸引更多的目标消费者参与。</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图片 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 y="1501775"/>
            <a:ext cx="5356225" cy="535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文本框 3"/>
          <p:cNvSpPr>
            <a:spLocks noChangeArrowheads="1"/>
          </p:cNvSpPr>
          <p:nvPr/>
        </p:nvSpPr>
        <p:spPr bwMode="auto">
          <a:xfrm>
            <a:off x="922339" y="917575"/>
            <a:ext cx="41481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2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活动宣传</a:t>
            </a:r>
            <a:endParaRPr lang="zh-CN" altLang="en-US" sz="1800">
              <a:latin typeface="Arial" panose="020B0604020202020204" pitchFamily="34" charset="0"/>
            </a:endParaRPr>
          </a:p>
        </p:txBody>
      </p:sp>
      <p:sp>
        <p:nvSpPr>
          <p:cNvPr id="17412" name="任意多边形 21"/>
          <p:cNvSpPr>
            <a:spLocks noChangeArrowheads="1"/>
          </p:cNvSpPr>
          <p:nvPr/>
        </p:nvSpPr>
        <p:spPr bwMode="auto">
          <a:xfrm>
            <a:off x="5356225" y="2209800"/>
            <a:ext cx="1260475" cy="3830638"/>
          </a:xfrm>
          <a:custGeom>
            <a:avLst/>
            <a:gdLst>
              <a:gd name="T0" fmla="*/ 247064 w 1260784"/>
              <a:gd name="T1" fmla="*/ 0 h 3831199"/>
              <a:gd name="T2" fmla="*/ 279948 w 1260784"/>
              <a:gd name="T3" fmla="*/ 19491 h 3831199"/>
              <a:gd name="T4" fmla="*/ 1222805 w 1260784"/>
              <a:gd name="T5" fmla="*/ 2244953 h 3831199"/>
              <a:gd name="T6" fmla="*/ 18649 w 1260784"/>
              <a:gd name="T7" fmla="*/ 3821485 h 3831199"/>
              <a:gd name="T8" fmla="*/ 0 w 1260784"/>
              <a:gd name="T9" fmla="*/ 3829517 h 3831199"/>
              <a:gd name="T10" fmla="*/ 0 w 1260784"/>
              <a:gd name="T11" fmla="*/ 3634493 h 3831199"/>
              <a:gd name="T12" fmla="*/ 92875 w 1260784"/>
              <a:gd name="T13" fmla="*/ 3584877 h 3831199"/>
              <a:gd name="T14" fmla="*/ 1052215 w 1260784"/>
              <a:gd name="T15" fmla="*/ 2213367 h 3831199"/>
              <a:gd name="T16" fmla="*/ 341475 w 1260784"/>
              <a:gd name="T17" fmla="*/ 280295 h 3831199"/>
              <a:gd name="T18" fmla="*/ 191720 w 1260784"/>
              <a:gd name="T19" fmla="*/ 170335 h 383119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60784"/>
              <a:gd name="T31" fmla="*/ 0 h 3831199"/>
              <a:gd name="T32" fmla="*/ 1260784 w 1260784"/>
              <a:gd name="T33" fmla="*/ 3831199 h 383119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60784" h="3831199">
                <a:moveTo>
                  <a:pt x="247247" y="0"/>
                </a:moveTo>
                <a:lnTo>
                  <a:pt x="280155" y="19500"/>
                </a:lnTo>
                <a:cubicBezTo>
                  <a:pt x="989940" y="488931"/>
                  <a:pt x="1388787" y="1354140"/>
                  <a:pt x="1223705" y="2245939"/>
                </a:cubicBezTo>
                <a:cubicBezTo>
                  <a:pt x="1091296" y="2961236"/>
                  <a:pt x="626253" y="3530695"/>
                  <a:pt x="18664" y="3823164"/>
                </a:cubicBezTo>
                <a:lnTo>
                  <a:pt x="0" y="3831199"/>
                </a:lnTo>
                <a:lnTo>
                  <a:pt x="0" y="3636089"/>
                </a:lnTo>
                <a:lnTo>
                  <a:pt x="92944" y="3586452"/>
                </a:lnTo>
                <a:cubicBezTo>
                  <a:pt x="578358" y="3300486"/>
                  <a:pt x="942192" y="2812883"/>
                  <a:pt x="1052989" y="2214339"/>
                </a:cubicBezTo>
                <a:cubicBezTo>
                  <a:pt x="1192277" y="1461883"/>
                  <a:pt x="895400" y="729994"/>
                  <a:pt x="341727" y="280418"/>
                </a:cubicBezTo>
                <a:lnTo>
                  <a:pt x="191861" y="170410"/>
                </a:lnTo>
                <a:lnTo>
                  <a:pt x="247247" y="0"/>
                </a:ln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7413" name="椭圆 8"/>
          <p:cNvSpPr>
            <a:spLocks noChangeArrowheads="1"/>
          </p:cNvSpPr>
          <p:nvPr/>
        </p:nvSpPr>
        <p:spPr bwMode="auto">
          <a:xfrm>
            <a:off x="5768974" y="2416177"/>
            <a:ext cx="719139" cy="720725"/>
          </a:xfrm>
          <a:prstGeom prst="ellipse">
            <a:avLst/>
          </a:prstGeom>
          <a:solidFill>
            <a:schemeClr val="bg1"/>
          </a:solidFill>
          <a:ln w="28575">
            <a:solidFill>
              <a:srgbClr val="C00000"/>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400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1</a:t>
            </a:r>
            <a:endParaRPr lang="zh-CN" altLang="en-US" sz="1800">
              <a:latin typeface="Arial" panose="020B0604020202020204" pitchFamily="34" charset="0"/>
            </a:endParaRPr>
          </a:p>
        </p:txBody>
      </p:sp>
      <p:sp>
        <p:nvSpPr>
          <p:cNvPr id="17414" name="椭圆 17"/>
          <p:cNvSpPr>
            <a:spLocks noChangeArrowheads="1"/>
          </p:cNvSpPr>
          <p:nvPr/>
        </p:nvSpPr>
        <p:spPr bwMode="auto">
          <a:xfrm>
            <a:off x="6203951" y="3819526"/>
            <a:ext cx="720725" cy="720725"/>
          </a:xfrm>
          <a:prstGeom prst="ellipse">
            <a:avLst/>
          </a:prstGeom>
          <a:solidFill>
            <a:schemeClr val="bg1"/>
          </a:solidFill>
          <a:ln w="28575">
            <a:solidFill>
              <a:srgbClr val="C00000"/>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400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2</a:t>
            </a:r>
            <a:endParaRPr lang="zh-CN" altLang="en-US" sz="1800">
              <a:latin typeface="Arial" panose="020B0604020202020204" pitchFamily="34" charset="0"/>
            </a:endParaRPr>
          </a:p>
        </p:txBody>
      </p:sp>
      <p:sp>
        <p:nvSpPr>
          <p:cNvPr id="17415" name="椭圆 18"/>
          <p:cNvSpPr>
            <a:spLocks noChangeArrowheads="1"/>
          </p:cNvSpPr>
          <p:nvPr/>
        </p:nvSpPr>
        <p:spPr bwMode="auto">
          <a:xfrm>
            <a:off x="5626100" y="5208590"/>
            <a:ext cx="719139" cy="719137"/>
          </a:xfrm>
          <a:prstGeom prst="ellipse">
            <a:avLst/>
          </a:prstGeom>
          <a:solidFill>
            <a:schemeClr val="bg1"/>
          </a:solidFill>
          <a:ln w="28575">
            <a:solidFill>
              <a:srgbClr val="C00000"/>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400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3</a:t>
            </a:r>
            <a:endParaRPr lang="zh-CN" altLang="en-US" sz="1800">
              <a:latin typeface="Arial" panose="020B0604020202020204" pitchFamily="34" charset="0"/>
            </a:endParaRPr>
          </a:p>
        </p:txBody>
      </p:sp>
      <p:sp>
        <p:nvSpPr>
          <p:cNvPr id="17416" name="文本框 22"/>
          <p:cNvSpPr>
            <a:spLocks noChangeArrowheads="1"/>
          </p:cNvSpPr>
          <p:nvPr/>
        </p:nvSpPr>
        <p:spPr bwMode="auto">
          <a:xfrm>
            <a:off x="6630989" y="2416175"/>
            <a:ext cx="443706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这里输入活动宣传的第</a:t>
            </a:r>
            <a:r>
              <a:rPr lang="en-US" altLang="zh-CN"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1</a:t>
            </a: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个方式或注意事项这里输入活动宣传的第</a:t>
            </a:r>
            <a:r>
              <a:rPr lang="en-US" altLang="zh-CN"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1</a:t>
            </a: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个方式或注意事项这里输入活动宣传的第</a:t>
            </a:r>
            <a:r>
              <a:rPr lang="en-US" altLang="zh-CN"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1</a:t>
            </a: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个方式或注意事项</a:t>
            </a:r>
            <a:endParaRPr lang="zh-CN" altLang="en-US" sz="1800">
              <a:latin typeface="Arial" panose="020B0604020202020204" pitchFamily="34" charset="0"/>
            </a:endParaRPr>
          </a:p>
        </p:txBody>
      </p:sp>
      <p:sp>
        <p:nvSpPr>
          <p:cNvPr id="17417" name="文本框 23"/>
          <p:cNvSpPr>
            <a:spLocks noChangeArrowheads="1"/>
          </p:cNvSpPr>
          <p:nvPr/>
        </p:nvSpPr>
        <p:spPr bwMode="auto">
          <a:xfrm>
            <a:off x="7110413" y="3827463"/>
            <a:ext cx="44354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这里输入活动宣传的第</a:t>
            </a:r>
            <a:r>
              <a:rPr lang="en-US" altLang="zh-CN"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个方式或注意事项这里输入活动宣传的第</a:t>
            </a:r>
            <a:r>
              <a:rPr lang="en-US" altLang="zh-CN"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个方式或注意事项这里输入活动宣传的第</a:t>
            </a:r>
            <a:r>
              <a:rPr lang="en-US" altLang="zh-CN"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个方式或注意事项</a:t>
            </a:r>
            <a:endParaRPr lang="zh-CN" altLang="en-US" sz="1800">
              <a:latin typeface="Arial" panose="020B0604020202020204" pitchFamily="34" charset="0"/>
            </a:endParaRPr>
          </a:p>
        </p:txBody>
      </p:sp>
      <p:sp>
        <p:nvSpPr>
          <p:cNvPr id="17418" name="文本框 24"/>
          <p:cNvSpPr>
            <a:spLocks noChangeArrowheads="1"/>
          </p:cNvSpPr>
          <p:nvPr/>
        </p:nvSpPr>
        <p:spPr bwMode="auto">
          <a:xfrm>
            <a:off x="6488114" y="5205413"/>
            <a:ext cx="443706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这里输入活动宣传的第</a:t>
            </a:r>
            <a:r>
              <a:rPr lang="en-US" altLang="zh-CN"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3</a:t>
            </a: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个方式或注意事项这里输入活动宣传的第</a:t>
            </a:r>
            <a:r>
              <a:rPr lang="en-US" altLang="zh-CN"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3</a:t>
            </a: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个方式或注意事项这里输入活动宣传的第</a:t>
            </a:r>
            <a:r>
              <a:rPr lang="en-US" altLang="zh-CN"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3</a:t>
            </a: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个方式或注意事项</a:t>
            </a:r>
            <a:endParaRPr lang="zh-CN" altLang="en-US" sz="1800">
              <a:latin typeface="Arial" panose="020B0604020202020204"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矩形 5"/>
          <p:cNvSpPr>
            <a:spLocks noChangeArrowheads="1"/>
          </p:cNvSpPr>
          <p:nvPr/>
        </p:nvSpPr>
        <p:spPr bwMode="auto">
          <a:xfrm>
            <a:off x="-92075" y="2844802"/>
            <a:ext cx="12379325" cy="1052513"/>
          </a:xfrm>
          <a:prstGeom prst="rect">
            <a:avLst/>
          </a:prstGeom>
          <a:solidFill>
            <a:srgbClr val="757070">
              <a:alpha val="50195"/>
            </a:srgbClr>
          </a:solidFill>
          <a:ln w="38100">
            <a:solidFill>
              <a:srgbClr val="757070"/>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nvGrpSpPr>
          <p:cNvPr id="18435" name="组合 26"/>
          <p:cNvGrpSpPr>
            <a:grpSpLocks/>
          </p:cNvGrpSpPr>
          <p:nvPr/>
        </p:nvGrpSpPr>
        <p:grpSpPr bwMode="auto">
          <a:xfrm>
            <a:off x="-92075" y="2354263"/>
            <a:ext cx="12379325" cy="1543050"/>
            <a:chOff x="0" y="0"/>
            <a:chExt cx="12382501" cy="1543050"/>
          </a:xfrm>
        </p:grpSpPr>
        <p:sp>
          <p:nvSpPr>
            <p:cNvPr id="18439" name="矩形 4"/>
            <p:cNvSpPr>
              <a:spLocks noChangeArrowheads="1"/>
            </p:cNvSpPr>
            <p:nvPr/>
          </p:nvSpPr>
          <p:spPr bwMode="auto">
            <a:xfrm>
              <a:off x="0" y="44453"/>
              <a:ext cx="12382501" cy="1367971"/>
            </a:xfrm>
            <a:prstGeom prst="rect">
              <a:avLst/>
            </a:prstGeom>
            <a:solidFill>
              <a:srgbClr val="757070">
                <a:alpha val="50195"/>
              </a:srgbClr>
            </a:solidFill>
            <a:ln w="38100">
              <a:solidFill>
                <a:srgbClr val="757070"/>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8440" name="矩形 6"/>
            <p:cNvSpPr>
              <a:spLocks noChangeArrowheads="1"/>
            </p:cNvSpPr>
            <p:nvPr/>
          </p:nvSpPr>
          <p:spPr bwMode="auto">
            <a:xfrm>
              <a:off x="1" y="0"/>
              <a:ext cx="12382500" cy="1543050"/>
            </a:xfrm>
            <a:prstGeom prst="rect">
              <a:avLst/>
            </a:prstGeom>
            <a:solidFill>
              <a:srgbClr val="D8D8D8"/>
            </a:solidFill>
            <a:ln w="19050">
              <a:solidFill>
                <a:srgbClr val="FFFFFF"/>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8441" name="文本框 9"/>
            <p:cNvSpPr>
              <a:spLocks noChangeArrowheads="1"/>
            </p:cNvSpPr>
            <p:nvPr/>
          </p:nvSpPr>
          <p:spPr bwMode="auto">
            <a:xfrm>
              <a:off x="3936774" y="448359"/>
              <a:ext cx="551542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600" b="1">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时间及预算</a:t>
              </a:r>
            </a:p>
          </p:txBody>
        </p:sp>
      </p:grpSp>
      <p:sp>
        <p:nvSpPr>
          <p:cNvPr id="18436" name="折角形 18"/>
          <p:cNvSpPr>
            <a:spLocks noChangeArrowheads="1"/>
          </p:cNvSpPr>
          <p:nvPr/>
        </p:nvSpPr>
        <p:spPr bwMode="auto">
          <a:xfrm rot="10800000">
            <a:off x="1368425" y="1728790"/>
            <a:ext cx="1797051" cy="2359025"/>
          </a:xfrm>
          <a:prstGeom prst="foldedCorner">
            <a:avLst>
              <a:gd name="adj" fmla="val 35148"/>
            </a:avLst>
          </a:prstGeom>
          <a:gradFill rotWithShape="1">
            <a:gsLst>
              <a:gs pos="0">
                <a:srgbClr val="FAFAFA"/>
              </a:gs>
              <a:gs pos="73999">
                <a:srgbClr val="D6D6D6"/>
              </a:gs>
              <a:gs pos="82999">
                <a:srgbClr val="D6D6D6"/>
              </a:gs>
              <a:gs pos="100000">
                <a:srgbClr val="E3E3E3"/>
              </a:gs>
            </a:gsLst>
            <a:path path="rect">
              <a:fillToRect l="50000" t="50000" r="50000" b="50000"/>
            </a:path>
          </a:gradFill>
          <a:ln w="19050">
            <a:solidFill>
              <a:schemeClr val="bg1"/>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8437" name="文本框 8"/>
          <p:cNvSpPr>
            <a:spLocks noChangeArrowheads="1"/>
          </p:cNvSpPr>
          <p:nvPr/>
        </p:nvSpPr>
        <p:spPr bwMode="auto">
          <a:xfrm>
            <a:off x="1758949" y="2163763"/>
            <a:ext cx="1162051" cy="163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000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4</a:t>
            </a:r>
            <a:endParaRPr lang="zh-CN" altLang="en-US" sz="1000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38" name="文本框 27"/>
          <p:cNvSpPr>
            <a:spLocks noChangeArrowheads="1"/>
          </p:cNvSpPr>
          <p:nvPr/>
        </p:nvSpPr>
        <p:spPr bwMode="auto">
          <a:xfrm>
            <a:off x="3841750" y="3973513"/>
            <a:ext cx="694055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活动预算　人员安排　时间地点</a:t>
            </a:r>
            <a:endParaRPr lang="zh-CN" altLang="en-US" sz="1800">
              <a:latin typeface="Arial" panose="020B0604020202020204"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文本框 1"/>
          <p:cNvSpPr>
            <a:spLocks noChangeArrowheads="1"/>
          </p:cNvSpPr>
          <p:nvPr/>
        </p:nvSpPr>
        <p:spPr bwMode="auto">
          <a:xfrm>
            <a:off x="922339" y="917575"/>
            <a:ext cx="41481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2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活动预算</a:t>
            </a:r>
          </a:p>
        </p:txBody>
      </p:sp>
      <p:sp>
        <p:nvSpPr>
          <p:cNvPr id="19459" name="文本框 8"/>
          <p:cNvSpPr>
            <a:spLocks noChangeArrowheads="1"/>
          </p:cNvSpPr>
          <p:nvPr/>
        </p:nvSpPr>
        <p:spPr bwMode="auto">
          <a:xfrm>
            <a:off x="7637463" y="3267075"/>
            <a:ext cx="22860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4800">
                <a:solidFill>
                  <a:srgbClr val="C80000"/>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4800">
                <a:solidFill>
                  <a:srgbClr val="C80000"/>
                </a:solidFill>
                <a:latin typeface="微软雅黑" panose="020B0503020204020204" pitchFamily="34" charset="-122"/>
                <a:ea typeface="微软雅黑" panose="020B0503020204020204" pitchFamily="34" charset="-122"/>
                <a:sym typeface="微软雅黑" panose="020B0503020204020204" pitchFamily="34" charset="-122"/>
              </a:rPr>
              <a:t>6900</a:t>
            </a:r>
            <a:endParaRPr lang="zh-CN" altLang="en-US" sz="4800">
              <a:solidFill>
                <a:srgbClr val="C8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460" name="文本框 19"/>
          <p:cNvSpPr>
            <a:spLocks noChangeArrowheads="1"/>
          </p:cNvSpPr>
          <p:nvPr/>
        </p:nvSpPr>
        <p:spPr bwMode="auto">
          <a:xfrm>
            <a:off x="1512888" y="1911350"/>
            <a:ext cx="33210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人力费用：￥</a:t>
            </a:r>
            <a:r>
              <a:rPr lang="en-US" altLang="zh-CN" sz="2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1500</a:t>
            </a:r>
            <a:endParaRPr lang="zh-CN" altLang="en-US" sz="2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461" name="文本框 20"/>
          <p:cNvSpPr>
            <a:spLocks noChangeArrowheads="1"/>
          </p:cNvSpPr>
          <p:nvPr/>
        </p:nvSpPr>
        <p:spPr bwMode="auto">
          <a:xfrm>
            <a:off x="1533525" y="2368551"/>
            <a:ext cx="29257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262626"/>
                </a:solidFill>
                <a:latin typeface="微软雅黑 Light" panose="020B0502040204020203" pitchFamily="34" charset="-122"/>
                <a:ea typeface="微软雅黑 Light" panose="020B0502040204020203" pitchFamily="34" charset="-122"/>
                <a:sym typeface="微软雅黑 Light" panose="020B0502040204020203" pitchFamily="34" charset="-122"/>
              </a:rPr>
              <a:t>这里输入有关人力费用的描述</a:t>
            </a:r>
          </a:p>
        </p:txBody>
      </p:sp>
      <p:sp>
        <p:nvSpPr>
          <p:cNvPr id="19462" name="文本框 28"/>
          <p:cNvSpPr>
            <a:spLocks noChangeArrowheads="1"/>
          </p:cNvSpPr>
          <p:nvPr/>
        </p:nvSpPr>
        <p:spPr bwMode="auto">
          <a:xfrm>
            <a:off x="1512888" y="2852739"/>
            <a:ext cx="33210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广告费用：￥</a:t>
            </a:r>
            <a:r>
              <a:rPr lang="en-US" altLang="zh-CN" sz="2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4000</a:t>
            </a:r>
            <a:endParaRPr lang="zh-CN" altLang="en-US" sz="2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463" name="文本框 29"/>
          <p:cNvSpPr>
            <a:spLocks noChangeArrowheads="1"/>
          </p:cNvSpPr>
          <p:nvPr/>
        </p:nvSpPr>
        <p:spPr bwMode="auto">
          <a:xfrm>
            <a:off x="1533525" y="3311526"/>
            <a:ext cx="29257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262626"/>
                </a:solidFill>
                <a:latin typeface="微软雅黑 Light" panose="020B0502040204020203" pitchFamily="34" charset="-122"/>
                <a:ea typeface="微软雅黑 Light" panose="020B0502040204020203" pitchFamily="34" charset="-122"/>
                <a:sym typeface="微软雅黑 Light" panose="020B0502040204020203" pitchFamily="34" charset="-122"/>
              </a:rPr>
              <a:t>这里输入有关广告费用的描述</a:t>
            </a:r>
          </a:p>
        </p:txBody>
      </p:sp>
      <p:sp>
        <p:nvSpPr>
          <p:cNvPr id="19464" name="文本框 31"/>
          <p:cNvSpPr>
            <a:spLocks noChangeArrowheads="1"/>
          </p:cNvSpPr>
          <p:nvPr/>
        </p:nvSpPr>
        <p:spPr bwMode="auto">
          <a:xfrm>
            <a:off x="1512888" y="3795714"/>
            <a:ext cx="33210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礼品费用：￥</a:t>
            </a:r>
            <a:r>
              <a:rPr lang="en-US" altLang="zh-CN" sz="2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1000</a:t>
            </a:r>
            <a:endParaRPr lang="zh-CN" altLang="en-US" sz="2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465" name="文本框 32"/>
          <p:cNvSpPr>
            <a:spLocks noChangeArrowheads="1"/>
          </p:cNvSpPr>
          <p:nvPr/>
        </p:nvSpPr>
        <p:spPr bwMode="auto">
          <a:xfrm>
            <a:off x="1533525" y="4252915"/>
            <a:ext cx="29257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262626"/>
                </a:solidFill>
                <a:latin typeface="微软雅黑 Light" panose="020B0502040204020203" pitchFamily="34" charset="-122"/>
                <a:ea typeface="微软雅黑 Light" panose="020B0502040204020203" pitchFamily="34" charset="-122"/>
                <a:sym typeface="微软雅黑 Light" panose="020B0502040204020203" pitchFamily="34" charset="-122"/>
              </a:rPr>
              <a:t>这里输入有关礼品费用的描述</a:t>
            </a:r>
          </a:p>
        </p:txBody>
      </p:sp>
      <p:sp>
        <p:nvSpPr>
          <p:cNvPr id="19466" name="文本框 34"/>
          <p:cNvSpPr>
            <a:spLocks noChangeArrowheads="1"/>
          </p:cNvSpPr>
          <p:nvPr/>
        </p:nvSpPr>
        <p:spPr bwMode="auto">
          <a:xfrm>
            <a:off x="1512888" y="4737102"/>
            <a:ext cx="33210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宣传物质：￥</a:t>
            </a:r>
            <a:r>
              <a:rPr lang="en-US" altLang="zh-CN" sz="2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400</a:t>
            </a:r>
            <a:endParaRPr lang="zh-CN" altLang="en-US" sz="2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467" name="文本框 35"/>
          <p:cNvSpPr>
            <a:spLocks noChangeArrowheads="1"/>
          </p:cNvSpPr>
          <p:nvPr/>
        </p:nvSpPr>
        <p:spPr bwMode="auto">
          <a:xfrm>
            <a:off x="1533525" y="5194302"/>
            <a:ext cx="29257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262626"/>
                </a:solidFill>
                <a:latin typeface="微软雅黑 Light" panose="020B0502040204020203" pitchFamily="34" charset="-122"/>
                <a:ea typeface="微软雅黑 Light" panose="020B0502040204020203" pitchFamily="34" charset="-122"/>
                <a:sym typeface="微软雅黑 Light" panose="020B0502040204020203" pitchFamily="34" charset="-122"/>
              </a:rPr>
              <a:t>这里输入有关宣传物质的描述</a:t>
            </a:r>
          </a:p>
        </p:txBody>
      </p:sp>
      <p:sp>
        <p:nvSpPr>
          <p:cNvPr id="19468" name="直接连接符 38"/>
          <p:cNvSpPr>
            <a:spLocks noChangeShapeType="1"/>
          </p:cNvSpPr>
          <p:nvPr/>
        </p:nvSpPr>
        <p:spPr bwMode="auto">
          <a:xfrm>
            <a:off x="247651" y="5689600"/>
            <a:ext cx="4397375" cy="0"/>
          </a:xfrm>
          <a:prstGeom prst="line">
            <a:avLst/>
          </a:prstGeom>
          <a:noFill/>
          <a:ln w="28575">
            <a:solidFill>
              <a:srgbClr val="A5A5A5"/>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469" name="文本框 39"/>
          <p:cNvSpPr>
            <a:spLocks noChangeArrowheads="1"/>
          </p:cNvSpPr>
          <p:nvPr/>
        </p:nvSpPr>
        <p:spPr bwMode="auto">
          <a:xfrm>
            <a:off x="2273300" y="5840414"/>
            <a:ext cx="25590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C80000"/>
                </a:solidFill>
                <a:latin typeface="微软雅黑" panose="020B0503020204020204" pitchFamily="34" charset="-122"/>
                <a:ea typeface="微软雅黑" panose="020B0503020204020204" pitchFamily="34" charset="-122"/>
                <a:sym typeface="微软雅黑" panose="020B0503020204020204" pitchFamily="34" charset="-122"/>
              </a:rPr>
              <a:t>总计：</a:t>
            </a:r>
            <a:r>
              <a:rPr lang="en-US" altLang="zh-CN" sz="2400" b="1">
                <a:solidFill>
                  <a:srgbClr val="C80000"/>
                </a:solidFill>
                <a:latin typeface="微软雅黑" panose="020B0503020204020204" pitchFamily="34" charset="-122"/>
                <a:ea typeface="微软雅黑" panose="020B0503020204020204" pitchFamily="34" charset="-122"/>
                <a:sym typeface="微软雅黑" panose="020B0503020204020204" pitchFamily="34" charset="-122"/>
              </a:rPr>
              <a:t>6900</a:t>
            </a:r>
            <a:r>
              <a:rPr lang="zh-CN" altLang="en-US" sz="2400" b="1">
                <a:solidFill>
                  <a:srgbClr val="C80000"/>
                </a:solidFill>
                <a:latin typeface="微软雅黑" panose="020B0503020204020204" pitchFamily="34" charset="-122"/>
                <a:ea typeface="微软雅黑" panose="020B0503020204020204" pitchFamily="34" charset="-122"/>
                <a:sym typeface="微软雅黑" panose="020B0503020204020204" pitchFamily="34" charset="-122"/>
              </a:rPr>
              <a:t>元</a:t>
            </a:r>
          </a:p>
        </p:txBody>
      </p:sp>
      <p:pic>
        <p:nvPicPr>
          <p:cNvPr id="19470" name="Picture 1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534026" y="1639888"/>
            <a:ext cx="6473825" cy="433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71" name="Oval 15"/>
          <p:cNvSpPr>
            <a:spLocks noChangeArrowheads="1"/>
          </p:cNvSpPr>
          <p:nvPr/>
        </p:nvSpPr>
        <p:spPr bwMode="auto">
          <a:xfrm>
            <a:off x="1062040" y="1978026"/>
            <a:ext cx="428625" cy="428625"/>
          </a:xfrm>
          <a:prstGeom prst="ellipse">
            <a:avLst/>
          </a:prstGeom>
          <a:solidFill>
            <a:srgbClr val="ACA8A8"/>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1</a:t>
            </a:r>
          </a:p>
        </p:txBody>
      </p:sp>
      <p:sp>
        <p:nvSpPr>
          <p:cNvPr id="19472" name="Oval 16"/>
          <p:cNvSpPr>
            <a:spLocks noChangeArrowheads="1"/>
          </p:cNvSpPr>
          <p:nvPr/>
        </p:nvSpPr>
        <p:spPr bwMode="auto">
          <a:xfrm>
            <a:off x="1047752" y="2879727"/>
            <a:ext cx="428625" cy="428625"/>
          </a:xfrm>
          <a:prstGeom prst="ellipse">
            <a:avLst/>
          </a:prstGeom>
          <a:solidFill>
            <a:srgbClr val="ACA8A8"/>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2</a:t>
            </a:r>
          </a:p>
        </p:txBody>
      </p:sp>
      <p:sp>
        <p:nvSpPr>
          <p:cNvPr id="19473" name="Oval 17"/>
          <p:cNvSpPr>
            <a:spLocks noChangeArrowheads="1"/>
          </p:cNvSpPr>
          <p:nvPr/>
        </p:nvSpPr>
        <p:spPr bwMode="auto">
          <a:xfrm>
            <a:off x="1062040" y="3851277"/>
            <a:ext cx="428625" cy="428625"/>
          </a:xfrm>
          <a:prstGeom prst="ellipse">
            <a:avLst/>
          </a:prstGeom>
          <a:solidFill>
            <a:srgbClr val="ACA8A8"/>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3</a:t>
            </a:r>
            <a:endParaRPr lang="zh-CN" altLang="en-US" sz="1800">
              <a:latin typeface="Arial" panose="020B0604020202020204" pitchFamily="34" charset="0"/>
            </a:endParaRPr>
          </a:p>
        </p:txBody>
      </p:sp>
      <p:sp>
        <p:nvSpPr>
          <p:cNvPr id="19474" name="Oval 18"/>
          <p:cNvSpPr>
            <a:spLocks noChangeArrowheads="1"/>
          </p:cNvSpPr>
          <p:nvPr/>
        </p:nvSpPr>
        <p:spPr bwMode="auto">
          <a:xfrm>
            <a:off x="1076326" y="4795840"/>
            <a:ext cx="428625" cy="428625"/>
          </a:xfrm>
          <a:prstGeom prst="ellipse">
            <a:avLst/>
          </a:prstGeom>
          <a:solidFill>
            <a:srgbClr val="ACA8A8"/>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4</a:t>
            </a:r>
            <a:endParaRPr lang="zh-CN" altLang="en-US" sz="1800">
              <a:latin typeface="Arial" panose="020B0604020202020204"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直接连接符 2"/>
          <p:cNvSpPr>
            <a:spLocks noChangeShapeType="1"/>
          </p:cNvSpPr>
          <p:nvPr/>
        </p:nvSpPr>
        <p:spPr bwMode="auto">
          <a:xfrm>
            <a:off x="-31750" y="3025775"/>
            <a:ext cx="12187239" cy="0"/>
          </a:xfrm>
          <a:prstGeom prst="line">
            <a:avLst/>
          </a:prstGeom>
          <a:noFill/>
          <a:ln w="38100">
            <a:solidFill>
              <a:srgbClr val="D8D8D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483" name="椭圆 3"/>
          <p:cNvSpPr>
            <a:spLocks noChangeArrowheads="1"/>
          </p:cNvSpPr>
          <p:nvPr/>
        </p:nvSpPr>
        <p:spPr bwMode="auto">
          <a:xfrm>
            <a:off x="1768476" y="2844802"/>
            <a:ext cx="360363" cy="360363"/>
          </a:xfrm>
          <a:prstGeom prst="ellipse">
            <a:avLst/>
          </a:prstGeom>
          <a:solidFill>
            <a:srgbClr val="19294B"/>
          </a:solidFill>
          <a:ln w="12700">
            <a:solidFill>
              <a:srgbClr val="D8D8D8"/>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0484" name="椭圆 4"/>
          <p:cNvSpPr>
            <a:spLocks noChangeArrowheads="1"/>
          </p:cNvSpPr>
          <p:nvPr/>
        </p:nvSpPr>
        <p:spPr bwMode="auto">
          <a:xfrm>
            <a:off x="3802063" y="2844802"/>
            <a:ext cx="360363" cy="360363"/>
          </a:xfrm>
          <a:prstGeom prst="ellipse">
            <a:avLst/>
          </a:prstGeom>
          <a:solidFill>
            <a:srgbClr val="19294B"/>
          </a:solidFill>
          <a:ln w="12700">
            <a:solidFill>
              <a:srgbClr val="D8D8D8"/>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0485" name="椭圆 5"/>
          <p:cNvSpPr>
            <a:spLocks noChangeArrowheads="1"/>
          </p:cNvSpPr>
          <p:nvPr/>
        </p:nvSpPr>
        <p:spPr bwMode="auto">
          <a:xfrm>
            <a:off x="5843588" y="2844802"/>
            <a:ext cx="360363" cy="360363"/>
          </a:xfrm>
          <a:prstGeom prst="ellipse">
            <a:avLst/>
          </a:prstGeom>
          <a:solidFill>
            <a:srgbClr val="19294B"/>
          </a:solidFill>
          <a:ln w="12700">
            <a:solidFill>
              <a:srgbClr val="D8D8D8"/>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0486" name="椭圆 6"/>
          <p:cNvSpPr>
            <a:spLocks noChangeArrowheads="1"/>
          </p:cNvSpPr>
          <p:nvPr/>
        </p:nvSpPr>
        <p:spPr bwMode="auto">
          <a:xfrm>
            <a:off x="7953376" y="2844802"/>
            <a:ext cx="360363" cy="360363"/>
          </a:xfrm>
          <a:prstGeom prst="ellipse">
            <a:avLst/>
          </a:prstGeom>
          <a:solidFill>
            <a:srgbClr val="19294B"/>
          </a:solidFill>
          <a:ln w="12700">
            <a:solidFill>
              <a:srgbClr val="D8D8D8"/>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0487" name="椭圆 7"/>
          <p:cNvSpPr>
            <a:spLocks noChangeArrowheads="1"/>
          </p:cNvSpPr>
          <p:nvPr/>
        </p:nvSpPr>
        <p:spPr bwMode="auto">
          <a:xfrm>
            <a:off x="10071101" y="2844802"/>
            <a:ext cx="360363" cy="360363"/>
          </a:xfrm>
          <a:prstGeom prst="ellipse">
            <a:avLst/>
          </a:prstGeom>
          <a:solidFill>
            <a:srgbClr val="19294B"/>
          </a:solidFill>
          <a:ln w="12700">
            <a:solidFill>
              <a:srgbClr val="D8D8D8"/>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nvGrpSpPr>
          <p:cNvPr id="20488" name="组合 40"/>
          <p:cNvGrpSpPr>
            <a:grpSpLocks/>
          </p:cNvGrpSpPr>
          <p:nvPr/>
        </p:nvGrpSpPr>
        <p:grpSpPr bwMode="auto">
          <a:xfrm>
            <a:off x="1047752" y="3386140"/>
            <a:ext cx="1800225" cy="2801937"/>
            <a:chOff x="0" y="0"/>
            <a:chExt cx="1800001" cy="2803141"/>
          </a:xfrm>
        </p:grpSpPr>
        <p:grpSp>
          <p:nvGrpSpPr>
            <p:cNvPr id="20525" name="组合 16"/>
            <p:cNvGrpSpPr>
              <a:grpSpLocks/>
            </p:cNvGrpSpPr>
            <p:nvPr/>
          </p:nvGrpSpPr>
          <p:grpSpPr bwMode="auto">
            <a:xfrm>
              <a:off x="1" y="0"/>
              <a:ext cx="1800000" cy="591152"/>
              <a:chOff x="0" y="0"/>
              <a:chExt cx="1637325" cy="591152"/>
            </a:xfrm>
          </p:grpSpPr>
          <p:sp>
            <p:nvSpPr>
              <p:cNvPr id="20527" name="流程图: 过程 14"/>
              <p:cNvSpPr>
                <a:spLocks noChangeArrowheads="1"/>
              </p:cNvSpPr>
              <p:nvPr/>
            </p:nvSpPr>
            <p:spPr bwMode="auto">
              <a:xfrm>
                <a:off x="0" y="214635"/>
                <a:ext cx="1637325" cy="376517"/>
              </a:xfrm>
              <a:prstGeom prst="flowChartProcess">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0528" name="等腰三角形 15"/>
              <p:cNvSpPr>
                <a:spLocks noChangeArrowheads="1"/>
              </p:cNvSpPr>
              <p:nvPr/>
            </p:nvSpPr>
            <p:spPr bwMode="auto">
              <a:xfrm>
                <a:off x="638662" y="0"/>
                <a:ext cx="360000" cy="309283"/>
              </a:xfrm>
              <a:prstGeom prst="triangle">
                <a:avLst>
                  <a:gd name="adj" fmla="val 50000"/>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sp>
          <p:nvSpPr>
            <p:cNvPr id="20526" name="流程图: 过程 17"/>
            <p:cNvSpPr>
              <a:spLocks noChangeArrowheads="1"/>
            </p:cNvSpPr>
            <p:nvPr/>
          </p:nvSpPr>
          <p:spPr bwMode="auto">
            <a:xfrm>
              <a:off x="0" y="671834"/>
              <a:ext cx="1800000" cy="2131307"/>
            </a:xfrm>
            <a:prstGeom prst="flowChartProcess">
              <a:avLst/>
            </a:prstGeom>
            <a:solidFill>
              <a:srgbClr val="D8D8D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grpSp>
        <p:nvGrpSpPr>
          <p:cNvPr id="20489" name="组合 34"/>
          <p:cNvGrpSpPr>
            <a:grpSpLocks/>
          </p:cNvGrpSpPr>
          <p:nvPr/>
        </p:nvGrpSpPr>
        <p:grpSpPr bwMode="auto">
          <a:xfrm>
            <a:off x="3081340" y="3386140"/>
            <a:ext cx="1800225" cy="2801937"/>
            <a:chOff x="0" y="0"/>
            <a:chExt cx="1800001" cy="2803141"/>
          </a:xfrm>
        </p:grpSpPr>
        <p:grpSp>
          <p:nvGrpSpPr>
            <p:cNvPr id="20521" name="组合 18"/>
            <p:cNvGrpSpPr>
              <a:grpSpLocks/>
            </p:cNvGrpSpPr>
            <p:nvPr/>
          </p:nvGrpSpPr>
          <p:grpSpPr bwMode="auto">
            <a:xfrm>
              <a:off x="1" y="0"/>
              <a:ext cx="1800000" cy="591152"/>
              <a:chOff x="0" y="0"/>
              <a:chExt cx="1637325" cy="591152"/>
            </a:xfrm>
          </p:grpSpPr>
          <p:sp>
            <p:nvSpPr>
              <p:cNvPr id="20523" name="流程图: 过程 19"/>
              <p:cNvSpPr>
                <a:spLocks noChangeArrowheads="1"/>
              </p:cNvSpPr>
              <p:nvPr/>
            </p:nvSpPr>
            <p:spPr bwMode="auto">
              <a:xfrm>
                <a:off x="0" y="214635"/>
                <a:ext cx="1637325" cy="376517"/>
              </a:xfrm>
              <a:prstGeom prst="flowChartProcess">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0524" name="等腰三角形 20"/>
              <p:cNvSpPr>
                <a:spLocks noChangeArrowheads="1"/>
              </p:cNvSpPr>
              <p:nvPr/>
            </p:nvSpPr>
            <p:spPr bwMode="auto">
              <a:xfrm>
                <a:off x="638662" y="0"/>
                <a:ext cx="360000" cy="309283"/>
              </a:xfrm>
              <a:prstGeom prst="triangle">
                <a:avLst>
                  <a:gd name="adj" fmla="val 50000"/>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sp>
          <p:nvSpPr>
            <p:cNvPr id="20522" name="流程图: 过程 21"/>
            <p:cNvSpPr>
              <a:spLocks noChangeArrowheads="1"/>
            </p:cNvSpPr>
            <p:nvPr/>
          </p:nvSpPr>
          <p:spPr bwMode="auto">
            <a:xfrm>
              <a:off x="0" y="671834"/>
              <a:ext cx="1800000" cy="2131307"/>
            </a:xfrm>
            <a:prstGeom prst="flowChartProcess">
              <a:avLst/>
            </a:prstGeom>
            <a:solidFill>
              <a:srgbClr val="D8D8D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grpSp>
        <p:nvGrpSpPr>
          <p:cNvPr id="20490" name="组合 35"/>
          <p:cNvGrpSpPr>
            <a:grpSpLocks/>
          </p:cNvGrpSpPr>
          <p:nvPr/>
        </p:nvGrpSpPr>
        <p:grpSpPr bwMode="auto">
          <a:xfrm>
            <a:off x="7234239" y="3386140"/>
            <a:ext cx="1800225" cy="2801937"/>
            <a:chOff x="0" y="0"/>
            <a:chExt cx="1800001" cy="2803141"/>
          </a:xfrm>
        </p:grpSpPr>
        <p:grpSp>
          <p:nvGrpSpPr>
            <p:cNvPr id="20517" name="组合 36"/>
            <p:cNvGrpSpPr>
              <a:grpSpLocks/>
            </p:cNvGrpSpPr>
            <p:nvPr/>
          </p:nvGrpSpPr>
          <p:grpSpPr bwMode="auto">
            <a:xfrm>
              <a:off x="1" y="0"/>
              <a:ext cx="1800000" cy="591152"/>
              <a:chOff x="0" y="0"/>
              <a:chExt cx="1637325" cy="591152"/>
            </a:xfrm>
          </p:grpSpPr>
          <p:sp>
            <p:nvSpPr>
              <p:cNvPr id="20519" name="流程图: 过程 38"/>
              <p:cNvSpPr>
                <a:spLocks noChangeArrowheads="1"/>
              </p:cNvSpPr>
              <p:nvPr/>
            </p:nvSpPr>
            <p:spPr bwMode="auto">
              <a:xfrm>
                <a:off x="0" y="214635"/>
                <a:ext cx="1637325" cy="376517"/>
              </a:xfrm>
              <a:prstGeom prst="flowChartProcess">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0520" name="等腰三角形 39"/>
              <p:cNvSpPr>
                <a:spLocks noChangeArrowheads="1"/>
              </p:cNvSpPr>
              <p:nvPr/>
            </p:nvSpPr>
            <p:spPr bwMode="auto">
              <a:xfrm>
                <a:off x="638662" y="0"/>
                <a:ext cx="360000" cy="309283"/>
              </a:xfrm>
              <a:prstGeom prst="triangle">
                <a:avLst>
                  <a:gd name="adj" fmla="val 50000"/>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sp>
          <p:nvSpPr>
            <p:cNvPr id="20518" name="流程图: 过程 37"/>
            <p:cNvSpPr>
              <a:spLocks noChangeArrowheads="1"/>
            </p:cNvSpPr>
            <p:nvPr/>
          </p:nvSpPr>
          <p:spPr bwMode="auto">
            <a:xfrm>
              <a:off x="0" y="671834"/>
              <a:ext cx="1800000" cy="2131307"/>
            </a:xfrm>
            <a:prstGeom prst="flowChartProcess">
              <a:avLst/>
            </a:prstGeom>
            <a:solidFill>
              <a:srgbClr val="D8D8D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grpSp>
        <p:nvGrpSpPr>
          <p:cNvPr id="20491" name="组合 41"/>
          <p:cNvGrpSpPr>
            <a:grpSpLocks/>
          </p:cNvGrpSpPr>
          <p:nvPr/>
        </p:nvGrpSpPr>
        <p:grpSpPr bwMode="auto">
          <a:xfrm>
            <a:off x="5122865" y="3386140"/>
            <a:ext cx="1800225" cy="2801937"/>
            <a:chOff x="0" y="0"/>
            <a:chExt cx="1800001" cy="2803141"/>
          </a:xfrm>
        </p:grpSpPr>
        <p:grpSp>
          <p:nvGrpSpPr>
            <p:cNvPr id="20513" name="组合 42"/>
            <p:cNvGrpSpPr>
              <a:grpSpLocks/>
            </p:cNvGrpSpPr>
            <p:nvPr/>
          </p:nvGrpSpPr>
          <p:grpSpPr bwMode="auto">
            <a:xfrm>
              <a:off x="1" y="0"/>
              <a:ext cx="1800000" cy="591152"/>
              <a:chOff x="0" y="0"/>
              <a:chExt cx="1637325" cy="591152"/>
            </a:xfrm>
          </p:grpSpPr>
          <p:sp>
            <p:nvSpPr>
              <p:cNvPr id="20515" name="流程图: 过程 44"/>
              <p:cNvSpPr>
                <a:spLocks noChangeArrowheads="1"/>
              </p:cNvSpPr>
              <p:nvPr/>
            </p:nvSpPr>
            <p:spPr bwMode="auto">
              <a:xfrm>
                <a:off x="0" y="214635"/>
                <a:ext cx="1637325" cy="376517"/>
              </a:xfrm>
              <a:prstGeom prst="flowChartProcess">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0516" name="等腰三角形 45"/>
              <p:cNvSpPr>
                <a:spLocks noChangeArrowheads="1"/>
              </p:cNvSpPr>
              <p:nvPr/>
            </p:nvSpPr>
            <p:spPr bwMode="auto">
              <a:xfrm>
                <a:off x="638662" y="0"/>
                <a:ext cx="360000" cy="309283"/>
              </a:xfrm>
              <a:prstGeom prst="triangle">
                <a:avLst>
                  <a:gd name="adj" fmla="val 50000"/>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sp>
          <p:nvSpPr>
            <p:cNvPr id="20514" name="流程图: 过程 43"/>
            <p:cNvSpPr>
              <a:spLocks noChangeArrowheads="1"/>
            </p:cNvSpPr>
            <p:nvPr/>
          </p:nvSpPr>
          <p:spPr bwMode="auto">
            <a:xfrm>
              <a:off x="0" y="671834"/>
              <a:ext cx="1800000" cy="2131307"/>
            </a:xfrm>
            <a:prstGeom prst="flowChartProcess">
              <a:avLst/>
            </a:prstGeom>
            <a:solidFill>
              <a:srgbClr val="D8D8D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grpSp>
        <p:nvGrpSpPr>
          <p:cNvPr id="20492" name="组合 46"/>
          <p:cNvGrpSpPr>
            <a:grpSpLocks/>
          </p:cNvGrpSpPr>
          <p:nvPr/>
        </p:nvGrpSpPr>
        <p:grpSpPr bwMode="auto">
          <a:xfrm>
            <a:off x="9351965" y="3386140"/>
            <a:ext cx="1800225" cy="2801937"/>
            <a:chOff x="0" y="0"/>
            <a:chExt cx="1800001" cy="2803141"/>
          </a:xfrm>
        </p:grpSpPr>
        <p:grpSp>
          <p:nvGrpSpPr>
            <p:cNvPr id="20509" name="组合 47"/>
            <p:cNvGrpSpPr>
              <a:grpSpLocks/>
            </p:cNvGrpSpPr>
            <p:nvPr/>
          </p:nvGrpSpPr>
          <p:grpSpPr bwMode="auto">
            <a:xfrm>
              <a:off x="1" y="0"/>
              <a:ext cx="1800000" cy="591152"/>
              <a:chOff x="0" y="0"/>
              <a:chExt cx="1637325" cy="591152"/>
            </a:xfrm>
          </p:grpSpPr>
          <p:sp>
            <p:nvSpPr>
              <p:cNvPr id="20511" name="流程图: 过程 49"/>
              <p:cNvSpPr>
                <a:spLocks noChangeArrowheads="1"/>
              </p:cNvSpPr>
              <p:nvPr/>
            </p:nvSpPr>
            <p:spPr bwMode="auto">
              <a:xfrm>
                <a:off x="0" y="214635"/>
                <a:ext cx="1637325" cy="376517"/>
              </a:xfrm>
              <a:prstGeom prst="flowChartProcess">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0512" name="等腰三角形 50"/>
              <p:cNvSpPr>
                <a:spLocks noChangeArrowheads="1"/>
              </p:cNvSpPr>
              <p:nvPr/>
            </p:nvSpPr>
            <p:spPr bwMode="auto">
              <a:xfrm>
                <a:off x="638662" y="0"/>
                <a:ext cx="360000" cy="309283"/>
              </a:xfrm>
              <a:prstGeom prst="triangle">
                <a:avLst>
                  <a:gd name="adj" fmla="val 50000"/>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sp>
          <p:nvSpPr>
            <p:cNvPr id="20510" name="流程图: 过程 48"/>
            <p:cNvSpPr>
              <a:spLocks noChangeArrowheads="1"/>
            </p:cNvSpPr>
            <p:nvPr/>
          </p:nvSpPr>
          <p:spPr bwMode="auto">
            <a:xfrm>
              <a:off x="0" y="671834"/>
              <a:ext cx="1800000" cy="2131307"/>
            </a:xfrm>
            <a:prstGeom prst="flowChartProcess">
              <a:avLst/>
            </a:prstGeom>
            <a:solidFill>
              <a:srgbClr val="D8D8D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sp>
        <p:nvSpPr>
          <p:cNvPr id="20493" name="文本框 51"/>
          <p:cNvSpPr>
            <a:spLocks noChangeArrowheads="1"/>
          </p:cNvSpPr>
          <p:nvPr/>
        </p:nvSpPr>
        <p:spPr bwMode="auto">
          <a:xfrm>
            <a:off x="1503363" y="2355850"/>
            <a:ext cx="12493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时间段</a:t>
            </a:r>
            <a:r>
              <a:rPr lang="en-US" altLang="zh-CN"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1</a:t>
            </a:r>
            <a:endPar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494" name="文本框 52"/>
          <p:cNvSpPr>
            <a:spLocks noChangeArrowheads="1"/>
          </p:cNvSpPr>
          <p:nvPr/>
        </p:nvSpPr>
        <p:spPr bwMode="auto">
          <a:xfrm>
            <a:off x="1377950" y="3621089"/>
            <a:ext cx="125095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人员名称</a:t>
            </a:r>
          </a:p>
        </p:txBody>
      </p:sp>
      <p:sp>
        <p:nvSpPr>
          <p:cNvPr id="20495" name="文本框 53"/>
          <p:cNvSpPr>
            <a:spLocks noChangeArrowheads="1"/>
          </p:cNvSpPr>
          <p:nvPr/>
        </p:nvSpPr>
        <p:spPr bwMode="auto">
          <a:xfrm>
            <a:off x="3355975" y="2355850"/>
            <a:ext cx="125095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时间段</a:t>
            </a:r>
            <a:r>
              <a:rPr lang="en-US" altLang="zh-CN"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2</a:t>
            </a:r>
            <a:endPar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496" name="文本框 54"/>
          <p:cNvSpPr>
            <a:spLocks noChangeArrowheads="1"/>
          </p:cNvSpPr>
          <p:nvPr/>
        </p:nvSpPr>
        <p:spPr bwMode="auto">
          <a:xfrm>
            <a:off x="5434014" y="2355850"/>
            <a:ext cx="125095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时间段</a:t>
            </a:r>
            <a:r>
              <a:rPr lang="en-US" altLang="zh-CN"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3</a:t>
            </a:r>
            <a:endPar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497" name="文本框 55"/>
          <p:cNvSpPr>
            <a:spLocks noChangeArrowheads="1"/>
          </p:cNvSpPr>
          <p:nvPr/>
        </p:nvSpPr>
        <p:spPr bwMode="auto">
          <a:xfrm>
            <a:off x="7508875" y="2355850"/>
            <a:ext cx="125095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时间段</a:t>
            </a:r>
            <a:r>
              <a:rPr lang="en-US" altLang="zh-CN"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4</a:t>
            </a:r>
            <a:endPar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498" name="文本框 56"/>
          <p:cNvSpPr>
            <a:spLocks noChangeArrowheads="1"/>
          </p:cNvSpPr>
          <p:nvPr/>
        </p:nvSpPr>
        <p:spPr bwMode="auto">
          <a:xfrm>
            <a:off x="9626601" y="2355850"/>
            <a:ext cx="12493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时间段</a:t>
            </a:r>
            <a:r>
              <a:rPr lang="en-US" altLang="zh-CN"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5</a:t>
            </a:r>
            <a:endPar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499" name="文本框 57"/>
          <p:cNvSpPr>
            <a:spLocks noChangeArrowheads="1"/>
          </p:cNvSpPr>
          <p:nvPr/>
        </p:nvSpPr>
        <p:spPr bwMode="auto">
          <a:xfrm>
            <a:off x="3411538" y="3621089"/>
            <a:ext cx="125095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人员名称</a:t>
            </a:r>
            <a:endParaRPr lang="zh-CN" altLang="en-US" sz="1800">
              <a:latin typeface="Arial" panose="020B0604020202020204" pitchFamily="34" charset="0"/>
            </a:endParaRPr>
          </a:p>
        </p:txBody>
      </p:sp>
      <p:sp>
        <p:nvSpPr>
          <p:cNvPr id="20500" name="文本框 58"/>
          <p:cNvSpPr>
            <a:spLocks noChangeArrowheads="1"/>
          </p:cNvSpPr>
          <p:nvPr/>
        </p:nvSpPr>
        <p:spPr bwMode="auto">
          <a:xfrm>
            <a:off x="5372101" y="3621089"/>
            <a:ext cx="125095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人员名称</a:t>
            </a:r>
            <a:endParaRPr lang="zh-CN" altLang="en-US" sz="1800">
              <a:latin typeface="Arial" panose="020B0604020202020204" pitchFamily="34" charset="0"/>
            </a:endParaRPr>
          </a:p>
        </p:txBody>
      </p:sp>
      <p:sp>
        <p:nvSpPr>
          <p:cNvPr id="20501" name="文本框 59"/>
          <p:cNvSpPr>
            <a:spLocks noChangeArrowheads="1"/>
          </p:cNvSpPr>
          <p:nvPr/>
        </p:nvSpPr>
        <p:spPr bwMode="auto">
          <a:xfrm>
            <a:off x="7564437" y="3621089"/>
            <a:ext cx="12493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人员名称</a:t>
            </a:r>
            <a:endParaRPr lang="zh-CN" altLang="en-US" sz="1800">
              <a:latin typeface="Arial" panose="020B0604020202020204" pitchFamily="34" charset="0"/>
            </a:endParaRPr>
          </a:p>
        </p:txBody>
      </p:sp>
      <p:sp>
        <p:nvSpPr>
          <p:cNvPr id="20502" name="文本框 60"/>
          <p:cNvSpPr>
            <a:spLocks noChangeArrowheads="1"/>
          </p:cNvSpPr>
          <p:nvPr/>
        </p:nvSpPr>
        <p:spPr bwMode="auto">
          <a:xfrm>
            <a:off x="9626601" y="3621089"/>
            <a:ext cx="12493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人员名称</a:t>
            </a:r>
            <a:endParaRPr lang="zh-CN" altLang="en-US" sz="1800">
              <a:latin typeface="Arial" panose="020B0604020202020204" pitchFamily="34" charset="0"/>
            </a:endParaRPr>
          </a:p>
        </p:txBody>
      </p:sp>
      <p:sp>
        <p:nvSpPr>
          <p:cNvPr id="20503" name="文本框 61"/>
          <p:cNvSpPr>
            <a:spLocks noChangeArrowheads="1"/>
          </p:cNvSpPr>
          <p:nvPr/>
        </p:nvSpPr>
        <p:spPr bwMode="auto">
          <a:xfrm>
            <a:off x="922339" y="917575"/>
            <a:ext cx="41481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2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人员安排</a:t>
            </a:r>
          </a:p>
        </p:txBody>
      </p:sp>
      <p:sp>
        <p:nvSpPr>
          <p:cNvPr id="20504" name="文本框 63"/>
          <p:cNvSpPr>
            <a:spLocks noChangeArrowheads="1"/>
          </p:cNvSpPr>
          <p:nvPr/>
        </p:nvSpPr>
        <p:spPr bwMode="auto">
          <a:xfrm>
            <a:off x="1131890" y="4237038"/>
            <a:ext cx="1704975"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这里输入人员的工作安排这里输入人员的工作安排这里输入人员的工作安排这里输入人员的工作安排</a:t>
            </a:r>
          </a:p>
        </p:txBody>
      </p:sp>
      <p:sp>
        <p:nvSpPr>
          <p:cNvPr id="20505" name="文本框 64"/>
          <p:cNvSpPr>
            <a:spLocks noChangeArrowheads="1"/>
          </p:cNvSpPr>
          <p:nvPr/>
        </p:nvSpPr>
        <p:spPr bwMode="auto">
          <a:xfrm>
            <a:off x="3189290" y="4237038"/>
            <a:ext cx="1704975"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这里输入人员的工作安排这里输入人员的工作安排这里输入人员的工作安排这里输入人员的工作安排</a:t>
            </a:r>
          </a:p>
        </p:txBody>
      </p:sp>
      <p:sp>
        <p:nvSpPr>
          <p:cNvPr id="20506" name="文本框 65"/>
          <p:cNvSpPr>
            <a:spLocks noChangeArrowheads="1"/>
          </p:cNvSpPr>
          <p:nvPr/>
        </p:nvSpPr>
        <p:spPr bwMode="auto">
          <a:xfrm>
            <a:off x="5211765" y="4237038"/>
            <a:ext cx="1704975"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这里输入人员的工作安排这里输入人员的工作安排这里输入人员的工作安排这里输入人员的工作安排</a:t>
            </a:r>
          </a:p>
        </p:txBody>
      </p:sp>
      <p:sp>
        <p:nvSpPr>
          <p:cNvPr id="20507" name="文本框 66"/>
          <p:cNvSpPr>
            <a:spLocks noChangeArrowheads="1"/>
          </p:cNvSpPr>
          <p:nvPr/>
        </p:nvSpPr>
        <p:spPr bwMode="auto">
          <a:xfrm>
            <a:off x="7337426" y="4237038"/>
            <a:ext cx="1704975"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这里输入人员的工作安排这里输入人员的工作安排这里输入人员的工作安排这里输入人员的工作安排</a:t>
            </a:r>
          </a:p>
        </p:txBody>
      </p:sp>
      <p:sp>
        <p:nvSpPr>
          <p:cNvPr id="20508" name="文本框 67"/>
          <p:cNvSpPr>
            <a:spLocks noChangeArrowheads="1"/>
          </p:cNvSpPr>
          <p:nvPr/>
        </p:nvSpPr>
        <p:spPr bwMode="auto">
          <a:xfrm>
            <a:off x="9445626" y="4237038"/>
            <a:ext cx="1704975"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这里输入人员的工作安排这里输入人员的工作安排这里输入人员的工作安排这里输入人员的工作安排</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文本框 41"/>
          <p:cNvSpPr>
            <a:spLocks noChangeArrowheads="1"/>
          </p:cNvSpPr>
          <p:nvPr/>
        </p:nvSpPr>
        <p:spPr bwMode="auto">
          <a:xfrm>
            <a:off x="1663701" y="885825"/>
            <a:ext cx="15875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4400" b="1">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目录</a:t>
            </a:r>
            <a:endParaRPr lang="zh-CN" altLang="en-US" sz="1800">
              <a:latin typeface="Arial" panose="020B0604020202020204" pitchFamily="34" charset="0"/>
            </a:endParaRPr>
          </a:p>
        </p:txBody>
      </p:sp>
      <p:sp>
        <p:nvSpPr>
          <p:cNvPr id="3075" name="文本框 45"/>
          <p:cNvSpPr>
            <a:spLocks noChangeArrowheads="1"/>
          </p:cNvSpPr>
          <p:nvPr/>
        </p:nvSpPr>
        <p:spPr bwMode="auto">
          <a:xfrm>
            <a:off x="3251200" y="885825"/>
            <a:ext cx="3487739"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4400">
                <a:solidFill>
                  <a:srgbClr val="C00000"/>
                </a:solidFill>
                <a:latin typeface="Impact" panose="020B0806030902050204" pitchFamily="34" charset="0"/>
                <a:ea typeface="微软雅黑" panose="020B0503020204020204" pitchFamily="34" charset="-122"/>
                <a:sym typeface="Impact" panose="020B0806030902050204" pitchFamily="34" charset="0"/>
              </a:rPr>
              <a:t>CONTENTS</a:t>
            </a:r>
            <a:endParaRPr lang="zh-CN" altLang="en-US" sz="4400">
              <a:solidFill>
                <a:srgbClr val="C00000"/>
              </a:solidFill>
              <a:latin typeface="Impact" panose="020B0806030902050204" pitchFamily="34" charset="0"/>
              <a:ea typeface="微软雅黑" panose="020B0503020204020204" pitchFamily="34" charset="-122"/>
              <a:sym typeface="Impact" panose="020B0806030902050204" pitchFamily="34" charset="0"/>
            </a:endParaRPr>
          </a:p>
        </p:txBody>
      </p:sp>
      <p:sp>
        <p:nvSpPr>
          <p:cNvPr id="3076" name="矩形 46"/>
          <p:cNvSpPr>
            <a:spLocks noChangeArrowheads="1"/>
          </p:cNvSpPr>
          <p:nvPr/>
        </p:nvSpPr>
        <p:spPr bwMode="auto">
          <a:xfrm>
            <a:off x="3076575" y="1006475"/>
            <a:ext cx="46039" cy="539750"/>
          </a:xfrm>
          <a:prstGeom prst="rect">
            <a:avLst/>
          </a:prstGeom>
          <a:solidFill>
            <a:srgbClr val="C8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7F7F7F"/>
              </a:solidFill>
              <a:latin typeface="宋体" panose="02010600030101010101" pitchFamily="2" charset="-122"/>
              <a:sym typeface="宋体" panose="02010600030101010101" pitchFamily="2" charset="-122"/>
            </a:endParaRPr>
          </a:p>
        </p:txBody>
      </p:sp>
      <p:grpSp>
        <p:nvGrpSpPr>
          <p:cNvPr id="3077" name="Group 5"/>
          <p:cNvGrpSpPr>
            <a:grpSpLocks/>
          </p:cNvGrpSpPr>
          <p:nvPr/>
        </p:nvGrpSpPr>
        <p:grpSpPr bwMode="auto">
          <a:xfrm>
            <a:off x="1800226" y="1993901"/>
            <a:ext cx="4906009" cy="830898"/>
            <a:chOff x="0" y="0"/>
            <a:chExt cx="7727" cy="1309"/>
          </a:xfrm>
        </p:grpSpPr>
        <p:grpSp>
          <p:nvGrpSpPr>
            <p:cNvPr id="3096" name="Group 6"/>
            <p:cNvGrpSpPr>
              <a:grpSpLocks noChangeAspect="1"/>
            </p:cNvGrpSpPr>
            <p:nvPr/>
          </p:nvGrpSpPr>
          <p:grpSpPr bwMode="auto">
            <a:xfrm>
              <a:off x="0" y="192"/>
              <a:ext cx="7727" cy="1116"/>
              <a:chOff x="0" y="0"/>
              <a:chExt cx="7727" cy="1116"/>
            </a:xfrm>
          </p:grpSpPr>
          <p:pic>
            <p:nvPicPr>
              <p:cNvPr id="3099" name="Picture 7"/>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372" cy="1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00" name="Picture 8"/>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483" y="0"/>
                <a:ext cx="6245" cy="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97" name="Text Box 9"/>
            <p:cNvSpPr>
              <a:spLocks noChangeArrowheads="1"/>
            </p:cNvSpPr>
            <p:nvPr/>
          </p:nvSpPr>
          <p:spPr bwMode="auto">
            <a:xfrm>
              <a:off x="304" y="0"/>
              <a:ext cx="800" cy="1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4800">
                  <a:solidFill>
                    <a:srgbClr val="000000"/>
                  </a:solidFill>
                </a:rPr>
                <a:t>1</a:t>
              </a:r>
              <a:endParaRPr lang="zh-CN" altLang="en-US" sz="1800">
                <a:latin typeface="Arial" panose="020B0604020202020204" pitchFamily="34" charset="0"/>
              </a:endParaRPr>
            </a:p>
          </p:txBody>
        </p:sp>
        <p:sp>
          <p:nvSpPr>
            <p:cNvPr id="3098" name="Text Box 10"/>
            <p:cNvSpPr>
              <a:spLocks noChangeArrowheads="1"/>
            </p:cNvSpPr>
            <p:nvPr/>
          </p:nvSpPr>
          <p:spPr bwMode="auto">
            <a:xfrm>
              <a:off x="1904" y="340"/>
              <a:ext cx="4855" cy="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000000"/>
                  </a:solidFill>
                  <a:ea typeface="微软雅黑" panose="020B0503020204020204" pitchFamily="34" charset="-122"/>
                </a:rPr>
                <a:t>活动背景</a:t>
              </a:r>
              <a:endParaRPr lang="zh-CN" altLang="en-US" sz="1800">
                <a:latin typeface="Arial" panose="020B0604020202020204" pitchFamily="34" charset="0"/>
              </a:endParaRPr>
            </a:p>
          </p:txBody>
        </p:sp>
      </p:grpSp>
      <p:grpSp>
        <p:nvGrpSpPr>
          <p:cNvPr id="3078" name="Group 11"/>
          <p:cNvGrpSpPr>
            <a:grpSpLocks/>
          </p:cNvGrpSpPr>
          <p:nvPr/>
        </p:nvGrpSpPr>
        <p:grpSpPr bwMode="auto">
          <a:xfrm>
            <a:off x="1800226" y="2908301"/>
            <a:ext cx="4906009" cy="830898"/>
            <a:chOff x="0" y="0"/>
            <a:chExt cx="7727" cy="1309"/>
          </a:xfrm>
        </p:grpSpPr>
        <p:grpSp>
          <p:nvGrpSpPr>
            <p:cNvPr id="3091" name="Group 12"/>
            <p:cNvGrpSpPr>
              <a:grpSpLocks noChangeAspect="1"/>
            </p:cNvGrpSpPr>
            <p:nvPr/>
          </p:nvGrpSpPr>
          <p:grpSpPr bwMode="auto">
            <a:xfrm>
              <a:off x="0" y="192"/>
              <a:ext cx="7727" cy="1116"/>
              <a:chOff x="0" y="0"/>
              <a:chExt cx="7727" cy="1116"/>
            </a:xfrm>
          </p:grpSpPr>
          <p:pic>
            <p:nvPicPr>
              <p:cNvPr id="3094" name="Picture 1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372" cy="1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5" name="Picture 1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483" y="0"/>
                <a:ext cx="6245" cy="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92" name="Text Box 15"/>
            <p:cNvSpPr>
              <a:spLocks noChangeArrowheads="1"/>
            </p:cNvSpPr>
            <p:nvPr/>
          </p:nvSpPr>
          <p:spPr bwMode="auto">
            <a:xfrm>
              <a:off x="304" y="0"/>
              <a:ext cx="800" cy="1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4800">
                  <a:solidFill>
                    <a:srgbClr val="000000"/>
                  </a:solidFill>
                </a:rPr>
                <a:t>2</a:t>
              </a:r>
              <a:endParaRPr lang="zh-CN" altLang="en-US" sz="1800">
                <a:latin typeface="Arial" panose="020B0604020202020204" pitchFamily="34" charset="0"/>
              </a:endParaRPr>
            </a:p>
          </p:txBody>
        </p:sp>
        <p:sp>
          <p:nvSpPr>
            <p:cNvPr id="3093" name="Text Box 16"/>
            <p:cNvSpPr>
              <a:spLocks noChangeArrowheads="1"/>
            </p:cNvSpPr>
            <p:nvPr/>
          </p:nvSpPr>
          <p:spPr bwMode="auto">
            <a:xfrm>
              <a:off x="1904" y="340"/>
              <a:ext cx="4855" cy="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000000"/>
                  </a:solidFill>
                  <a:ea typeface="微软雅黑" panose="020B0503020204020204" pitchFamily="34" charset="-122"/>
                </a:rPr>
                <a:t>活动目的</a:t>
              </a:r>
              <a:endParaRPr lang="zh-CN" altLang="en-US" sz="1800">
                <a:latin typeface="Arial" panose="020B0604020202020204" pitchFamily="34" charset="0"/>
              </a:endParaRPr>
            </a:p>
          </p:txBody>
        </p:sp>
      </p:grpSp>
      <p:grpSp>
        <p:nvGrpSpPr>
          <p:cNvPr id="3079" name="Group 17"/>
          <p:cNvGrpSpPr>
            <a:grpSpLocks/>
          </p:cNvGrpSpPr>
          <p:nvPr/>
        </p:nvGrpSpPr>
        <p:grpSpPr bwMode="auto">
          <a:xfrm>
            <a:off x="1800226" y="3797301"/>
            <a:ext cx="4906009" cy="830898"/>
            <a:chOff x="0" y="0"/>
            <a:chExt cx="7727" cy="1309"/>
          </a:xfrm>
        </p:grpSpPr>
        <p:grpSp>
          <p:nvGrpSpPr>
            <p:cNvPr id="3086" name="Group 18"/>
            <p:cNvGrpSpPr>
              <a:grpSpLocks noChangeAspect="1"/>
            </p:cNvGrpSpPr>
            <p:nvPr/>
          </p:nvGrpSpPr>
          <p:grpSpPr bwMode="auto">
            <a:xfrm>
              <a:off x="0" y="192"/>
              <a:ext cx="7727" cy="1116"/>
              <a:chOff x="0" y="0"/>
              <a:chExt cx="7727" cy="1116"/>
            </a:xfrm>
          </p:grpSpPr>
          <p:pic>
            <p:nvPicPr>
              <p:cNvPr id="3089" name="Picture 19"/>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372" cy="1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Picture 20"/>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483" y="0"/>
                <a:ext cx="6245" cy="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87" name="Text Box 21"/>
            <p:cNvSpPr>
              <a:spLocks noChangeArrowheads="1"/>
            </p:cNvSpPr>
            <p:nvPr/>
          </p:nvSpPr>
          <p:spPr bwMode="auto">
            <a:xfrm>
              <a:off x="304" y="0"/>
              <a:ext cx="800" cy="1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4800">
                  <a:solidFill>
                    <a:srgbClr val="000000"/>
                  </a:solidFill>
                </a:rPr>
                <a:t>3</a:t>
              </a:r>
              <a:endParaRPr lang="zh-CN" altLang="en-US" sz="1800">
                <a:latin typeface="Arial" panose="020B0604020202020204" pitchFamily="34" charset="0"/>
              </a:endParaRPr>
            </a:p>
          </p:txBody>
        </p:sp>
        <p:sp>
          <p:nvSpPr>
            <p:cNvPr id="3088" name="Text Box 22"/>
            <p:cNvSpPr>
              <a:spLocks noChangeArrowheads="1"/>
            </p:cNvSpPr>
            <p:nvPr/>
          </p:nvSpPr>
          <p:spPr bwMode="auto">
            <a:xfrm>
              <a:off x="1904" y="340"/>
              <a:ext cx="4855" cy="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000000"/>
                  </a:solidFill>
                  <a:ea typeface="微软雅黑" panose="020B0503020204020204" pitchFamily="34" charset="-122"/>
                </a:rPr>
                <a:t>活动详情</a:t>
              </a:r>
              <a:endParaRPr lang="zh-CN" altLang="en-US" sz="1800">
                <a:latin typeface="Arial" panose="020B0604020202020204" pitchFamily="34" charset="0"/>
              </a:endParaRPr>
            </a:p>
          </p:txBody>
        </p:sp>
      </p:grpSp>
      <p:grpSp>
        <p:nvGrpSpPr>
          <p:cNvPr id="3080" name="Group 23"/>
          <p:cNvGrpSpPr>
            <a:grpSpLocks/>
          </p:cNvGrpSpPr>
          <p:nvPr/>
        </p:nvGrpSpPr>
        <p:grpSpPr bwMode="auto">
          <a:xfrm>
            <a:off x="1800226" y="4749801"/>
            <a:ext cx="4906009" cy="830898"/>
            <a:chOff x="0" y="0"/>
            <a:chExt cx="7727" cy="1309"/>
          </a:xfrm>
        </p:grpSpPr>
        <p:grpSp>
          <p:nvGrpSpPr>
            <p:cNvPr id="3081" name="Group 24"/>
            <p:cNvGrpSpPr>
              <a:grpSpLocks noChangeAspect="1"/>
            </p:cNvGrpSpPr>
            <p:nvPr/>
          </p:nvGrpSpPr>
          <p:grpSpPr bwMode="auto">
            <a:xfrm>
              <a:off x="0" y="192"/>
              <a:ext cx="7727" cy="1116"/>
              <a:chOff x="0" y="0"/>
              <a:chExt cx="7727" cy="1116"/>
            </a:xfrm>
          </p:grpSpPr>
          <p:pic>
            <p:nvPicPr>
              <p:cNvPr id="3084" name="Picture 25"/>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372" cy="1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Picture 26"/>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483" y="0"/>
                <a:ext cx="6245" cy="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82" name="Text Box 27"/>
            <p:cNvSpPr>
              <a:spLocks noChangeArrowheads="1"/>
            </p:cNvSpPr>
            <p:nvPr/>
          </p:nvSpPr>
          <p:spPr bwMode="auto">
            <a:xfrm>
              <a:off x="304" y="0"/>
              <a:ext cx="800" cy="1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4800">
                  <a:solidFill>
                    <a:srgbClr val="000000"/>
                  </a:solidFill>
                </a:rPr>
                <a:t>4</a:t>
              </a:r>
              <a:endParaRPr lang="zh-CN" altLang="en-US" sz="1800">
                <a:latin typeface="Arial" panose="020B0604020202020204" pitchFamily="34" charset="0"/>
              </a:endParaRPr>
            </a:p>
          </p:txBody>
        </p:sp>
        <p:sp>
          <p:nvSpPr>
            <p:cNvPr id="3083" name="Text Box 28"/>
            <p:cNvSpPr>
              <a:spLocks noChangeArrowheads="1"/>
            </p:cNvSpPr>
            <p:nvPr/>
          </p:nvSpPr>
          <p:spPr bwMode="auto">
            <a:xfrm>
              <a:off x="1904" y="340"/>
              <a:ext cx="4855" cy="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000000"/>
                  </a:solidFill>
                  <a:ea typeface="微软雅黑" panose="020B0503020204020204" pitchFamily="34" charset="-122"/>
                </a:rPr>
                <a:t>安排及预算</a:t>
              </a:r>
              <a:endParaRPr lang="zh-CN" altLang="en-US" sz="1800">
                <a:latin typeface="Arial" panose="020B0604020202020204" pitchFamily="34" charset="0"/>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流程图: 决策 31"/>
          <p:cNvSpPr>
            <a:spLocks noChangeArrowheads="1"/>
          </p:cNvSpPr>
          <p:nvPr/>
        </p:nvSpPr>
        <p:spPr bwMode="auto">
          <a:xfrm>
            <a:off x="684214" y="5337175"/>
            <a:ext cx="3386137" cy="781050"/>
          </a:xfrm>
          <a:prstGeom prst="flowChartDecision">
            <a:avLst/>
          </a:prstGeom>
          <a:gradFill rotWithShape="1">
            <a:gsLst>
              <a:gs pos="0">
                <a:srgbClr val="F2F2F2"/>
              </a:gs>
              <a:gs pos="48999">
                <a:srgbClr val="F2F2F2"/>
              </a:gs>
              <a:gs pos="100000">
                <a:srgbClr val="D8D8D8"/>
              </a:gs>
            </a:gsLst>
            <a:path path="rect">
              <a:fillToRect t="100000" r="100000"/>
            </a:path>
          </a:gradFill>
          <a:ln w="12700">
            <a:solidFill>
              <a:srgbClr val="D8D8D8"/>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nvGrpSpPr>
          <p:cNvPr id="21507" name="组合 23"/>
          <p:cNvGrpSpPr>
            <a:grpSpLocks/>
          </p:cNvGrpSpPr>
          <p:nvPr/>
        </p:nvGrpSpPr>
        <p:grpSpPr bwMode="auto">
          <a:xfrm>
            <a:off x="1189039" y="971550"/>
            <a:ext cx="2281237" cy="2282825"/>
            <a:chOff x="0" y="0"/>
            <a:chExt cx="2281517" cy="2281517"/>
          </a:xfrm>
        </p:grpSpPr>
        <p:pic>
          <p:nvPicPr>
            <p:cNvPr id="21513" name="图片 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2281517" cy="2281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4" name="直接连接符 5"/>
            <p:cNvSpPr>
              <a:spLocks noChangeShapeType="1"/>
            </p:cNvSpPr>
            <p:nvPr/>
          </p:nvSpPr>
          <p:spPr bwMode="auto">
            <a:xfrm flipH="1" flipV="1">
              <a:off x="830777" y="947552"/>
              <a:ext cx="378618" cy="226220"/>
            </a:xfrm>
            <a:prstGeom prst="line">
              <a:avLst/>
            </a:prstGeom>
            <a:noFill/>
            <a:ln w="38100">
              <a:solidFill>
                <a:srgbClr val="262626"/>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515" name="直接连接符 6"/>
            <p:cNvSpPr>
              <a:spLocks noChangeShapeType="1"/>
            </p:cNvSpPr>
            <p:nvPr/>
          </p:nvSpPr>
          <p:spPr bwMode="auto">
            <a:xfrm flipV="1">
              <a:off x="1087951" y="880878"/>
              <a:ext cx="476250" cy="292894"/>
            </a:xfrm>
            <a:prstGeom prst="line">
              <a:avLst/>
            </a:prstGeom>
            <a:noFill/>
            <a:ln w="28575">
              <a:solidFill>
                <a:srgbClr val="262626"/>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516" name="直接连接符 11"/>
            <p:cNvSpPr>
              <a:spLocks noChangeShapeType="1"/>
            </p:cNvSpPr>
            <p:nvPr/>
          </p:nvSpPr>
          <p:spPr bwMode="auto">
            <a:xfrm flipH="1">
              <a:off x="1138320" y="1027325"/>
              <a:ext cx="2381" cy="672466"/>
            </a:xfrm>
            <a:prstGeom prst="line">
              <a:avLst/>
            </a:prstGeom>
            <a:noFill/>
            <a:ln w="6350">
              <a:solidFill>
                <a:srgbClr val="262626"/>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517" name="椭圆 21"/>
            <p:cNvSpPr>
              <a:spLocks noChangeArrowheads="1"/>
            </p:cNvSpPr>
            <p:nvPr/>
          </p:nvSpPr>
          <p:spPr bwMode="auto">
            <a:xfrm>
              <a:off x="1113164" y="1095191"/>
              <a:ext cx="71438" cy="71438"/>
            </a:xfrm>
            <a:prstGeom prst="ellipse">
              <a:avLst/>
            </a:prstGeom>
            <a:solidFill>
              <a:srgbClr val="19294B"/>
            </a:solidFill>
            <a:ln w="12700">
              <a:solidFill>
                <a:srgbClr val="262626"/>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sp>
        <p:nvSpPr>
          <p:cNvPr id="21508" name="文本框 27"/>
          <p:cNvSpPr>
            <a:spLocks noChangeArrowheads="1"/>
          </p:cNvSpPr>
          <p:nvPr/>
        </p:nvSpPr>
        <p:spPr bwMode="auto">
          <a:xfrm>
            <a:off x="4300540" y="1592265"/>
            <a:ext cx="5392737"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66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10:10</a:t>
            </a:r>
            <a:r>
              <a:rPr lang="en-US" altLang="zh-CN" sz="48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am</a:t>
            </a:r>
            <a:endParaRPr lang="zh-CN" altLang="en-US" sz="48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09" name="文本框 28"/>
          <p:cNvSpPr>
            <a:spLocks noChangeArrowheads="1"/>
          </p:cNvSpPr>
          <p:nvPr/>
        </p:nvSpPr>
        <p:spPr bwMode="auto">
          <a:xfrm>
            <a:off x="8199437" y="1731963"/>
            <a:ext cx="254476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星期六</a:t>
            </a:r>
            <a:endParaRPr lang="en-US" altLang="zh-CN" sz="24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en-US" altLang="zh-CN" sz="24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2016</a:t>
            </a:r>
            <a:r>
              <a:rPr lang="zh-CN" altLang="en-US" sz="24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年</a:t>
            </a:r>
            <a:r>
              <a:rPr lang="en-US" altLang="zh-CN" sz="24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X</a:t>
            </a:r>
            <a:r>
              <a:rPr lang="zh-CN" altLang="en-US" sz="24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月</a:t>
            </a:r>
            <a:r>
              <a:rPr lang="en-US" altLang="zh-CN" sz="24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X</a:t>
            </a:r>
            <a:r>
              <a:rPr lang="zh-CN" altLang="en-US" sz="24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日</a:t>
            </a:r>
          </a:p>
        </p:txBody>
      </p:sp>
      <p:sp>
        <p:nvSpPr>
          <p:cNvPr id="21510" name="任意多边形 30"/>
          <p:cNvSpPr>
            <a:spLocks noChangeArrowheads="1"/>
          </p:cNvSpPr>
          <p:nvPr/>
        </p:nvSpPr>
        <p:spPr bwMode="auto">
          <a:xfrm>
            <a:off x="1785939" y="4200525"/>
            <a:ext cx="1082675" cy="1557338"/>
          </a:xfrm>
          <a:custGeom>
            <a:avLst/>
            <a:gdLst>
              <a:gd name="T0" fmla="*/ 575905 w 1044084"/>
              <a:gd name="T1" fmla="*/ 300452 h 1502916"/>
              <a:gd name="T2" fmla="*/ 294916 w 1044084"/>
              <a:gd name="T3" fmla="*/ 580831 h 1502916"/>
              <a:gd name="T4" fmla="*/ 575905 w 1044084"/>
              <a:gd name="T5" fmla="*/ 861210 h 1502916"/>
              <a:gd name="T6" fmla="*/ 856894 w 1044084"/>
              <a:gd name="T7" fmla="*/ 580831 h 1502916"/>
              <a:gd name="T8" fmla="*/ 575905 w 1044084"/>
              <a:gd name="T9" fmla="*/ 300452 h 1502916"/>
              <a:gd name="T10" fmla="*/ 567076 w 1044084"/>
              <a:gd name="T11" fmla="*/ 194 h 1502916"/>
              <a:gd name="T12" fmla="*/ 982939 w 1044084"/>
              <a:gd name="T13" fmla="*/ 180856 h 1502916"/>
              <a:gd name="T14" fmla="*/ 982939 w 1044084"/>
              <a:gd name="T15" fmla="*/ 180856 h 1502916"/>
              <a:gd name="T16" fmla="*/ 1004180 w 1044084"/>
              <a:gd name="T17" fmla="*/ 1002003 h 1502916"/>
              <a:gd name="T18" fmla="*/ 610324 w 1044084"/>
              <a:gd name="T19" fmla="*/ 1672166 h 1502916"/>
              <a:gd name="T20" fmla="*/ 181249 w 1044084"/>
              <a:gd name="T21" fmla="*/ 980806 h 1502916"/>
              <a:gd name="T22" fmla="*/ 160008 w 1044084"/>
              <a:gd name="T23" fmla="*/ 159660 h 1502916"/>
              <a:gd name="T24" fmla="*/ 567076 w 1044084"/>
              <a:gd name="T25" fmla="*/ 194 h 15029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44084"/>
              <a:gd name="T40" fmla="*/ 0 h 1502916"/>
              <a:gd name="T41" fmla="*/ 1044084 w 1044084"/>
              <a:gd name="T42" fmla="*/ 1502916 h 15029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44084" h="1502916">
                <a:moveTo>
                  <a:pt x="516491" y="270042"/>
                </a:moveTo>
                <a:cubicBezTo>
                  <a:pt x="377315" y="270042"/>
                  <a:pt x="264491" y="382866"/>
                  <a:pt x="264491" y="522042"/>
                </a:cubicBezTo>
                <a:cubicBezTo>
                  <a:pt x="264491" y="661218"/>
                  <a:pt x="377315" y="774042"/>
                  <a:pt x="516491" y="774042"/>
                </a:cubicBezTo>
                <a:cubicBezTo>
                  <a:pt x="655667" y="774042"/>
                  <a:pt x="768491" y="661218"/>
                  <a:pt x="768491" y="522042"/>
                </a:cubicBezTo>
                <a:cubicBezTo>
                  <a:pt x="768491" y="382866"/>
                  <a:pt x="655667" y="270042"/>
                  <a:pt x="516491" y="270042"/>
                </a:cubicBezTo>
                <a:close/>
                <a:moveTo>
                  <a:pt x="508572" y="174"/>
                </a:moveTo>
                <a:cubicBezTo>
                  <a:pt x="642129" y="3622"/>
                  <a:pt x="777002" y="58020"/>
                  <a:pt x="881533" y="162551"/>
                </a:cubicBezTo>
                <a:cubicBezTo>
                  <a:pt x="1090595" y="371614"/>
                  <a:pt x="1099124" y="702042"/>
                  <a:pt x="900583" y="900584"/>
                </a:cubicBezTo>
                <a:cubicBezTo>
                  <a:pt x="741324" y="1059843"/>
                  <a:pt x="623584" y="1260620"/>
                  <a:pt x="547360" y="1502916"/>
                </a:cubicBezTo>
                <a:cubicBezTo>
                  <a:pt x="458520" y="1256360"/>
                  <a:pt x="330250" y="1049232"/>
                  <a:pt x="162551" y="881533"/>
                </a:cubicBezTo>
                <a:cubicBezTo>
                  <a:pt x="-46511" y="672470"/>
                  <a:pt x="-55040" y="342042"/>
                  <a:pt x="143501" y="143501"/>
                </a:cubicBezTo>
                <a:cubicBezTo>
                  <a:pt x="242772" y="44230"/>
                  <a:pt x="375015" y="-3273"/>
                  <a:pt x="508572" y="174"/>
                </a:cubicBezTo>
                <a:close/>
              </a:path>
            </a:pathLst>
          </a:custGeom>
          <a:gradFill rotWithShape="1">
            <a:gsLst>
              <a:gs pos="0">
                <a:srgbClr val="F2F2F2"/>
              </a:gs>
              <a:gs pos="34999">
                <a:srgbClr val="FFFFFF"/>
              </a:gs>
              <a:gs pos="100000">
                <a:srgbClr val="D8D8D8"/>
              </a:gs>
            </a:gsLst>
            <a:path path="rect">
              <a:fillToRect r="100000" b="100000"/>
            </a:path>
          </a:gradFill>
          <a:ln w="12700" cap="rnd">
            <a:solidFill>
              <a:srgbClr val="7F7F7F"/>
            </a:solidFill>
            <a:miter lim="800000"/>
            <a:headEnd/>
            <a:tailEnd/>
          </a:ln>
        </p:spPr>
        <p:txBody>
          <a:bodyPr anchor="ctr"/>
          <a:lstStyle/>
          <a:p>
            <a:endParaRPr lang="zh-CN" altLang="en-US"/>
          </a:p>
        </p:txBody>
      </p:sp>
      <p:sp>
        <p:nvSpPr>
          <p:cNvPr id="21511" name="文本框 32"/>
          <p:cNvSpPr>
            <a:spLocks noChangeArrowheads="1"/>
          </p:cNvSpPr>
          <p:nvPr/>
        </p:nvSpPr>
        <p:spPr bwMode="auto">
          <a:xfrm>
            <a:off x="4457702" y="4737101"/>
            <a:ext cx="7267575" cy="113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44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活动地点</a:t>
            </a:r>
            <a:endParaRPr lang="en-US" altLang="zh-CN" sz="44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2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上图中的时钟指针可编辑，可根据实际情况进行调整</a:t>
            </a:r>
            <a:endPar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12" name="直接连接符 34"/>
          <p:cNvSpPr>
            <a:spLocks noChangeShapeType="1"/>
          </p:cNvSpPr>
          <p:nvPr/>
        </p:nvSpPr>
        <p:spPr bwMode="auto">
          <a:xfrm>
            <a:off x="0" y="3665538"/>
            <a:ext cx="12192000" cy="0"/>
          </a:xfrm>
          <a:prstGeom prst="line">
            <a:avLst/>
          </a:prstGeom>
          <a:noFill/>
          <a:ln w="12700">
            <a:solidFill>
              <a:srgbClr val="D8D8D8"/>
            </a:solidFill>
            <a:round/>
            <a:headEnd/>
            <a:tailEnd/>
          </a:ln>
          <a:extLst>
            <a:ext uri="{909E8E84-426E-40DD-AFC4-6F175D3DCCD1}">
              <a14:hiddenFill xmlns:a14="http://schemas.microsoft.com/office/drawing/2010/main">
                <a:noFill/>
              </a14:hiddenFill>
            </a:ext>
          </a:extLst>
        </p:spPr>
        <p:txBody>
          <a:bodyPr/>
          <a:lstStyle/>
          <a:p>
            <a:endParaRPr lang="zh-CN"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文本框 1"/>
          <p:cNvSpPr>
            <a:spLocks noChangeArrowheads="1"/>
          </p:cNvSpPr>
          <p:nvPr/>
        </p:nvSpPr>
        <p:spPr bwMode="auto">
          <a:xfrm>
            <a:off x="3933826" y="2414589"/>
            <a:ext cx="4803775"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0000">
                <a:solidFill>
                  <a:srgbClr val="C00000"/>
                </a:solidFill>
                <a:latin typeface="Impact" panose="020B0806030902050204" pitchFamily="34" charset="0"/>
                <a:sym typeface="Impact" panose="020B0806030902050204" pitchFamily="34" charset="0"/>
              </a:rPr>
              <a:t>THANKS</a:t>
            </a:r>
            <a:endParaRPr lang="zh-CN" altLang="en-US" sz="10000">
              <a:solidFill>
                <a:srgbClr val="C00000"/>
              </a:solidFill>
              <a:latin typeface="Impact" panose="020B0806030902050204" pitchFamily="34" charset="0"/>
              <a:sym typeface="Impact" panose="020B0806030902050204" pitchFamily="34" charset="0"/>
            </a:endParaRPr>
          </a:p>
        </p:txBody>
      </p:sp>
      <p:sp>
        <p:nvSpPr>
          <p:cNvPr id="22531" name="文本框 5"/>
          <p:cNvSpPr>
            <a:spLocks noChangeArrowheads="1"/>
          </p:cNvSpPr>
          <p:nvPr/>
        </p:nvSpPr>
        <p:spPr bwMode="auto">
          <a:xfrm>
            <a:off x="4143376" y="3876676"/>
            <a:ext cx="43846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请在该区域内输入活动或市场策划的名称</a:t>
            </a:r>
            <a:endParaRPr lang="en-US" altLang="zh-CN"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532" name="直接连接符 7"/>
          <p:cNvSpPr>
            <a:spLocks noChangeShapeType="1"/>
          </p:cNvSpPr>
          <p:nvPr/>
        </p:nvSpPr>
        <p:spPr bwMode="auto">
          <a:xfrm>
            <a:off x="2024062" y="3740150"/>
            <a:ext cx="8070851" cy="0"/>
          </a:xfrm>
          <a:prstGeom prst="line">
            <a:avLst/>
          </a:prstGeom>
          <a:noFill/>
          <a:ln w="6350">
            <a:solidFill>
              <a:srgbClr val="D8D8D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533" name="文本框 9"/>
          <p:cNvSpPr>
            <a:spLocks noChangeArrowheads="1"/>
          </p:cNvSpPr>
          <p:nvPr/>
        </p:nvSpPr>
        <p:spPr bwMode="auto">
          <a:xfrm>
            <a:off x="5268914" y="4214813"/>
            <a:ext cx="158115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00">
                <a:solidFill>
                  <a:srgbClr val="C3C3C3"/>
                </a:solidFill>
                <a:latin typeface="微软雅黑" panose="020B0503020204020204" pitchFamily="34" charset="-122"/>
                <a:sym typeface="微软雅黑" panose="020B0503020204020204" pitchFamily="34" charset="-122"/>
              </a:rPr>
              <a:t>love </a:t>
            </a:r>
            <a:endParaRPr lang="zh-CN" altLang="en-US" sz="1800">
              <a:latin typeface="Arial" panose="020B0604020202020204"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eaLnBrk="1" fontAlgn="auto" hangingPunct="1">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626488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矩形 5"/>
          <p:cNvSpPr>
            <a:spLocks noChangeArrowheads="1"/>
          </p:cNvSpPr>
          <p:nvPr/>
        </p:nvSpPr>
        <p:spPr bwMode="auto">
          <a:xfrm>
            <a:off x="-92075" y="2844802"/>
            <a:ext cx="12379325" cy="1052513"/>
          </a:xfrm>
          <a:prstGeom prst="rect">
            <a:avLst/>
          </a:prstGeom>
          <a:solidFill>
            <a:srgbClr val="757070">
              <a:alpha val="50195"/>
            </a:srgbClr>
          </a:solidFill>
          <a:ln w="38100">
            <a:solidFill>
              <a:srgbClr val="757070"/>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nvGrpSpPr>
          <p:cNvPr id="4099" name="组合 26"/>
          <p:cNvGrpSpPr>
            <a:grpSpLocks/>
          </p:cNvGrpSpPr>
          <p:nvPr/>
        </p:nvGrpSpPr>
        <p:grpSpPr bwMode="auto">
          <a:xfrm>
            <a:off x="-92075" y="2354263"/>
            <a:ext cx="12379325" cy="1543050"/>
            <a:chOff x="0" y="0"/>
            <a:chExt cx="12382501" cy="1543050"/>
          </a:xfrm>
        </p:grpSpPr>
        <p:sp>
          <p:nvSpPr>
            <p:cNvPr id="4103" name="矩形 4"/>
            <p:cNvSpPr>
              <a:spLocks noChangeArrowheads="1"/>
            </p:cNvSpPr>
            <p:nvPr/>
          </p:nvSpPr>
          <p:spPr bwMode="auto">
            <a:xfrm>
              <a:off x="0" y="44453"/>
              <a:ext cx="12382501" cy="1367971"/>
            </a:xfrm>
            <a:prstGeom prst="rect">
              <a:avLst/>
            </a:prstGeom>
            <a:solidFill>
              <a:srgbClr val="757070">
                <a:alpha val="50195"/>
              </a:srgbClr>
            </a:solidFill>
            <a:ln w="38100">
              <a:solidFill>
                <a:srgbClr val="757070"/>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104" name="矩形 6"/>
            <p:cNvSpPr>
              <a:spLocks noChangeArrowheads="1"/>
            </p:cNvSpPr>
            <p:nvPr/>
          </p:nvSpPr>
          <p:spPr bwMode="auto">
            <a:xfrm>
              <a:off x="1" y="0"/>
              <a:ext cx="12382500" cy="1543050"/>
            </a:xfrm>
            <a:prstGeom prst="rect">
              <a:avLst/>
            </a:prstGeom>
            <a:solidFill>
              <a:srgbClr val="D8D8D8"/>
            </a:solidFill>
            <a:ln w="19050">
              <a:solidFill>
                <a:srgbClr val="FFFFFF"/>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105" name="文本框 9"/>
            <p:cNvSpPr>
              <a:spLocks noChangeArrowheads="1"/>
            </p:cNvSpPr>
            <p:nvPr/>
          </p:nvSpPr>
          <p:spPr bwMode="auto">
            <a:xfrm>
              <a:off x="3936774" y="448359"/>
              <a:ext cx="551542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600" b="1">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活动背景</a:t>
              </a:r>
            </a:p>
          </p:txBody>
        </p:sp>
      </p:grpSp>
      <p:sp>
        <p:nvSpPr>
          <p:cNvPr id="4100" name="折角形 18"/>
          <p:cNvSpPr>
            <a:spLocks noChangeArrowheads="1"/>
          </p:cNvSpPr>
          <p:nvPr/>
        </p:nvSpPr>
        <p:spPr bwMode="auto">
          <a:xfrm rot="10800000">
            <a:off x="1368425" y="1728790"/>
            <a:ext cx="1797051" cy="2359025"/>
          </a:xfrm>
          <a:prstGeom prst="foldedCorner">
            <a:avLst>
              <a:gd name="adj" fmla="val 35148"/>
            </a:avLst>
          </a:prstGeom>
          <a:gradFill rotWithShape="1">
            <a:gsLst>
              <a:gs pos="0">
                <a:srgbClr val="FAFAFA"/>
              </a:gs>
              <a:gs pos="73999">
                <a:srgbClr val="D6D6D6"/>
              </a:gs>
              <a:gs pos="82999">
                <a:srgbClr val="D6D6D6"/>
              </a:gs>
              <a:gs pos="100000">
                <a:srgbClr val="E3E3E3"/>
              </a:gs>
            </a:gsLst>
            <a:path path="rect">
              <a:fillToRect l="50000" t="50000" r="50000" b="50000"/>
            </a:path>
          </a:gradFill>
          <a:ln w="19050">
            <a:solidFill>
              <a:schemeClr val="bg1"/>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101" name="文本框 8"/>
          <p:cNvSpPr>
            <a:spLocks noChangeArrowheads="1"/>
          </p:cNvSpPr>
          <p:nvPr/>
        </p:nvSpPr>
        <p:spPr bwMode="auto">
          <a:xfrm>
            <a:off x="1814514" y="2209800"/>
            <a:ext cx="1163637"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000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1</a:t>
            </a:r>
            <a:endParaRPr lang="zh-CN" altLang="en-US" sz="1000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02" name="文本框 27"/>
          <p:cNvSpPr>
            <a:spLocks noChangeArrowheads="1"/>
          </p:cNvSpPr>
          <p:nvPr/>
        </p:nvSpPr>
        <p:spPr bwMode="auto">
          <a:xfrm>
            <a:off x="3841752" y="3973515"/>
            <a:ext cx="618331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市场现状分析　　发展状况分析　竞争对手分析　自身分析</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图片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04801" y="846138"/>
            <a:ext cx="5905500" cy="4868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任意多边形 8"/>
          <p:cNvSpPr>
            <a:spLocks noChangeArrowheads="1"/>
          </p:cNvSpPr>
          <p:nvPr/>
        </p:nvSpPr>
        <p:spPr bwMode="auto">
          <a:xfrm>
            <a:off x="4559302" y="2316165"/>
            <a:ext cx="296863" cy="427037"/>
          </a:xfrm>
          <a:custGeom>
            <a:avLst/>
            <a:gdLst>
              <a:gd name="T0" fmla="*/ 11872 w 1044084"/>
              <a:gd name="T1" fmla="*/ 6195 h 1502916"/>
              <a:gd name="T2" fmla="*/ 6080 w 1044084"/>
              <a:gd name="T3" fmla="*/ 11976 h 1502916"/>
              <a:gd name="T4" fmla="*/ 11872 w 1044084"/>
              <a:gd name="T5" fmla="*/ 17756 h 1502916"/>
              <a:gd name="T6" fmla="*/ 17664 w 1044084"/>
              <a:gd name="T7" fmla="*/ 11976 h 1502916"/>
              <a:gd name="T8" fmla="*/ 11872 w 1044084"/>
              <a:gd name="T9" fmla="*/ 6195 h 1502916"/>
              <a:gd name="T10" fmla="*/ 11690 w 1044084"/>
              <a:gd name="T11" fmla="*/ 4 h 1502916"/>
              <a:gd name="T12" fmla="*/ 20263 w 1044084"/>
              <a:gd name="T13" fmla="*/ 3729 h 1502916"/>
              <a:gd name="T14" fmla="*/ 20263 w 1044084"/>
              <a:gd name="T15" fmla="*/ 3729 h 1502916"/>
              <a:gd name="T16" fmla="*/ 20701 w 1044084"/>
              <a:gd name="T17" fmla="*/ 20659 h 1502916"/>
              <a:gd name="T18" fmla="*/ 12582 w 1044084"/>
              <a:gd name="T19" fmla="*/ 34477 h 1502916"/>
              <a:gd name="T20" fmla="*/ 3736 w 1044084"/>
              <a:gd name="T21" fmla="*/ 20222 h 1502916"/>
              <a:gd name="T22" fmla="*/ 3298 w 1044084"/>
              <a:gd name="T23" fmla="*/ 3292 h 1502916"/>
              <a:gd name="T24" fmla="*/ 11690 w 1044084"/>
              <a:gd name="T25" fmla="*/ 4 h 15029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44084"/>
              <a:gd name="T40" fmla="*/ 0 h 1502916"/>
              <a:gd name="T41" fmla="*/ 1044084 w 1044084"/>
              <a:gd name="T42" fmla="*/ 1502916 h 15029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44084" h="1502916">
                <a:moveTo>
                  <a:pt x="516491" y="270042"/>
                </a:moveTo>
                <a:cubicBezTo>
                  <a:pt x="377315" y="270042"/>
                  <a:pt x="264491" y="382866"/>
                  <a:pt x="264491" y="522042"/>
                </a:cubicBezTo>
                <a:cubicBezTo>
                  <a:pt x="264491" y="661218"/>
                  <a:pt x="377315" y="774042"/>
                  <a:pt x="516491" y="774042"/>
                </a:cubicBezTo>
                <a:cubicBezTo>
                  <a:pt x="655667" y="774042"/>
                  <a:pt x="768491" y="661218"/>
                  <a:pt x="768491" y="522042"/>
                </a:cubicBezTo>
                <a:cubicBezTo>
                  <a:pt x="768491" y="382866"/>
                  <a:pt x="655667" y="270042"/>
                  <a:pt x="516491" y="270042"/>
                </a:cubicBezTo>
                <a:close/>
                <a:moveTo>
                  <a:pt x="508572" y="174"/>
                </a:moveTo>
                <a:cubicBezTo>
                  <a:pt x="642129" y="3622"/>
                  <a:pt x="777002" y="58020"/>
                  <a:pt x="881533" y="162551"/>
                </a:cubicBezTo>
                <a:cubicBezTo>
                  <a:pt x="1090595" y="371614"/>
                  <a:pt x="1099124" y="702042"/>
                  <a:pt x="900583" y="900584"/>
                </a:cubicBezTo>
                <a:cubicBezTo>
                  <a:pt x="741324" y="1059843"/>
                  <a:pt x="623584" y="1260620"/>
                  <a:pt x="547360" y="1502916"/>
                </a:cubicBezTo>
                <a:cubicBezTo>
                  <a:pt x="458520" y="1256360"/>
                  <a:pt x="330250" y="1049232"/>
                  <a:pt x="162551" y="881533"/>
                </a:cubicBezTo>
                <a:cubicBezTo>
                  <a:pt x="-46511" y="672470"/>
                  <a:pt x="-55040" y="342042"/>
                  <a:pt x="143501" y="143501"/>
                </a:cubicBezTo>
                <a:cubicBezTo>
                  <a:pt x="242772" y="44230"/>
                  <a:pt x="375015" y="-3273"/>
                  <a:pt x="508572" y="174"/>
                </a:cubicBez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5124" name="任意多边形 11"/>
          <p:cNvSpPr>
            <a:spLocks noChangeArrowheads="1"/>
          </p:cNvSpPr>
          <p:nvPr/>
        </p:nvSpPr>
        <p:spPr bwMode="auto">
          <a:xfrm>
            <a:off x="5187951" y="3544888"/>
            <a:ext cx="203200" cy="292100"/>
          </a:xfrm>
          <a:custGeom>
            <a:avLst/>
            <a:gdLst>
              <a:gd name="T0" fmla="*/ 3807 w 1044084"/>
              <a:gd name="T1" fmla="*/ 1983 h 1502916"/>
              <a:gd name="T2" fmla="*/ 1950 w 1044084"/>
              <a:gd name="T3" fmla="*/ 3833 h 1502916"/>
              <a:gd name="T4" fmla="*/ 3807 w 1044084"/>
              <a:gd name="T5" fmla="*/ 5683 h 1502916"/>
              <a:gd name="T6" fmla="*/ 5665 w 1044084"/>
              <a:gd name="T7" fmla="*/ 3833 h 1502916"/>
              <a:gd name="T8" fmla="*/ 3807 w 1044084"/>
              <a:gd name="T9" fmla="*/ 1983 h 1502916"/>
              <a:gd name="T10" fmla="*/ 3749 w 1044084"/>
              <a:gd name="T11" fmla="*/ 1 h 1502916"/>
              <a:gd name="T12" fmla="*/ 6498 w 1044084"/>
              <a:gd name="T13" fmla="*/ 1193 h 1502916"/>
              <a:gd name="T14" fmla="*/ 6498 w 1044084"/>
              <a:gd name="T15" fmla="*/ 1193 h 1502916"/>
              <a:gd name="T16" fmla="*/ 6639 w 1044084"/>
              <a:gd name="T17" fmla="*/ 6612 h 1502916"/>
              <a:gd name="T18" fmla="*/ 4035 w 1044084"/>
              <a:gd name="T19" fmla="*/ 11034 h 1502916"/>
              <a:gd name="T20" fmla="*/ 1198 w 1044084"/>
              <a:gd name="T21" fmla="*/ 6472 h 1502916"/>
              <a:gd name="T22" fmla="*/ 1058 w 1044084"/>
              <a:gd name="T23" fmla="*/ 1054 h 1502916"/>
              <a:gd name="T24" fmla="*/ 3749 w 1044084"/>
              <a:gd name="T25" fmla="*/ 1 h 15029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44084"/>
              <a:gd name="T40" fmla="*/ 0 h 1502916"/>
              <a:gd name="T41" fmla="*/ 1044084 w 1044084"/>
              <a:gd name="T42" fmla="*/ 1502916 h 15029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44084" h="1502916">
                <a:moveTo>
                  <a:pt x="516491" y="270042"/>
                </a:moveTo>
                <a:cubicBezTo>
                  <a:pt x="377315" y="270042"/>
                  <a:pt x="264491" y="382866"/>
                  <a:pt x="264491" y="522042"/>
                </a:cubicBezTo>
                <a:cubicBezTo>
                  <a:pt x="264491" y="661218"/>
                  <a:pt x="377315" y="774042"/>
                  <a:pt x="516491" y="774042"/>
                </a:cubicBezTo>
                <a:cubicBezTo>
                  <a:pt x="655667" y="774042"/>
                  <a:pt x="768491" y="661218"/>
                  <a:pt x="768491" y="522042"/>
                </a:cubicBezTo>
                <a:cubicBezTo>
                  <a:pt x="768491" y="382866"/>
                  <a:pt x="655667" y="270042"/>
                  <a:pt x="516491" y="270042"/>
                </a:cubicBezTo>
                <a:close/>
                <a:moveTo>
                  <a:pt x="508572" y="174"/>
                </a:moveTo>
                <a:cubicBezTo>
                  <a:pt x="642129" y="3622"/>
                  <a:pt x="777002" y="58020"/>
                  <a:pt x="881533" y="162551"/>
                </a:cubicBezTo>
                <a:cubicBezTo>
                  <a:pt x="1090595" y="371614"/>
                  <a:pt x="1099124" y="702042"/>
                  <a:pt x="900583" y="900584"/>
                </a:cubicBezTo>
                <a:cubicBezTo>
                  <a:pt x="741324" y="1059843"/>
                  <a:pt x="623584" y="1260620"/>
                  <a:pt x="547360" y="1502916"/>
                </a:cubicBezTo>
                <a:cubicBezTo>
                  <a:pt x="458520" y="1256360"/>
                  <a:pt x="330250" y="1049232"/>
                  <a:pt x="162551" y="881533"/>
                </a:cubicBezTo>
                <a:cubicBezTo>
                  <a:pt x="-46511" y="672470"/>
                  <a:pt x="-55040" y="342042"/>
                  <a:pt x="143501" y="143501"/>
                </a:cubicBezTo>
                <a:cubicBezTo>
                  <a:pt x="242772" y="44230"/>
                  <a:pt x="375015" y="-3273"/>
                  <a:pt x="508572" y="174"/>
                </a:cubicBez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5125" name="任意多边形 22"/>
          <p:cNvSpPr>
            <a:spLocks noChangeArrowheads="1"/>
          </p:cNvSpPr>
          <p:nvPr/>
        </p:nvSpPr>
        <p:spPr bwMode="auto">
          <a:xfrm>
            <a:off x="4445001" y="4673600"/>
            <a:ext cx="269875" cy="387350"/>
          </a:xfrm>
          <a:custGeom>
            <a:avLst/>
            <a:gdLst>
              <a:gd name="T0" fmla="*/ 8920 w 1044084"/>
              <a:gd name="T1" fmla="*/ 4623 h 1502916"/>
              <a:gd name="T2" fmla="*/ 4568 w 1044084"/>
              <a:gd name="T3" fmla="*/ 8937 h 1502916"/>
              <a:gd name="T4" fmla="*/ 8920 w 1044084"/>
              <a:gd name="T5" fmla="*/ 13252 h 1502916"/>
              <a:gd name="T6" fmla="*/ 13272 w 1044084"/>
              <a:gd name="T7" fmla="*/ 8937 h 1502916"/>
              <a:gd name="T8" fmla="*/ 8920 w 1044084"/>
              <a:gd name="T9" fmla="*/ 4623 h 1502916"/>
              <a:gd name="T10" fmla="*/ 8783 w 1044084"/>
              <a:gd name="T11" fmla="*/ 3 h 1502916"/>
              <a:gd name="T12" fmla="*/ 15224 w 1044084"/>
              <a:gd name="T13" fmla="*/ 2783 h 1502916"/>
              <a:gd name="T14" fmla="*/ 15224 w 1044084"/>
              <a:gd name="T15" fmla="*/ 2783 h 1502916"/>
              <a:gd name="T16" fmla="*/ 15553 w 1044084"/>
              <a:gd name="T17" fmla="*/ 15418 h 1502916"/>
              <a:gd name="T18" fmla="*/ 9453 w 1044084"/>
              <a:gd name="T19" fmla="*/ 25730 h 1502916"/>
              <a:gd name="T20" fmla="*/ 2807 w 1044084"/>
              <a:gd name="T21" fmla="*/ 15092 h 1502916"/>
              <a:gd name="T22" fmla="*/ 2478 w 1044084"/>
              <a:gd name="T23" fmla="*/ 2457 h 1502916"/>
              <a:gd name="T24" fmla="*/ 8783 w 1044084"/>
              <a:gd name="T25" fmla="*/ 3 h 15029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44084"/>
              <a:gd name="T40" fmla="*/ 0 h 1502916"/>
              <a:gd name="T41" fmla="*/ 1044084 w 1044084"/>
              <a:gd name="T42" fmla="*/ 1502916 h 15029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44084" h="1502916">
                <a:moveTo>
                  <a:pt x="516491" y="270042"/>
                </a:moveTo>
                <a:cubicBezTo>
                  <a:pt x="377315" y="270042"/>
                  <a:pt x="264491" y="382866"/>
                  <a:pt x="264491" y="522042"/>
                </a:cubicBezTo>
                <a:cubicBezTo>
                  <a:pt x="264491" y="661218"/>
                  <a:pt x="377315" y="774042"/>
                  <a:pt x="516491" y="774042"/>
                </a:cubicBezTo>
                <a:cubicBezTo>
                  <a:pt x="655667" y="774042"/>
                  <a:pt x="768491" y="661218"/>
                  <a:pt x="768491" y="522042"/>
                </a:cubicBezTo>
                <a:cubicBezTo>
                  <a:pt x="768491" y="382866"/>
                  <a:pt x="655667" y="270042"/>
                  <a:pt x="516491" y="270042"/>
                </a:cubicBezTo>
                <a:close/>
                <a:moveTo>
                  <a:pt x="508572" y="174"/>
                </a:moveTo>
                <a:cubicBezTo>
                  <a:pt x="642129" y="3622"/>
                  <a:pt x="777002" y="58020"/>
                  <a:pt x="881533" y="162551"/>
                </a:cubicBezTo>
                <a:cubicBezTo>
                  <a:pt x="1090595" y="371614"/>
                  <a:pt x="1099124" y="702042"/>
                  <a:pt x="900583" y="900584"/>
                </a:cubicBezTo>
                <a:cubicBezTo>
                  <a:pt x="741324" y="1059843"/>
                  <a:pt x="623584" y="1260620"/>
                  <a:pt x="547360" y="1502916"/>
                </a:cubicBezTo>
                <a:cubicBezTo>
                  <a:pt x="458520" y="1256360"/>
                  <a:pt x="330250" y="1049232"/>
                  <a:pt x="162551" y="881533"/>
                </a:cubicBezTo>
                <a:cubicBezTo>
                  <a:pt x="-46511" y="672470"/>
                  <a:pt x="-55040" y="342042"/>
                  <a:pt x="143501" y="143501"/>
                </a:cubicBezTo>
                <a:cubicBezTo>
                  <a:pt x="242772" y="44230"/>
                  <a:pt x="375015" y="-3273"/>
                  <a:pt x="508572" y="174"/>
                </a:cubicBez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5126" name="文本框 23"/>
          <p:cNvSpPr>
            <a:spLocks noChangeArrowheads="1"/>
          </p:cNvSpPr>
          <p:nvPr/>
        </p:nvSpPr>
        <p:spPr bwMode="auto">
          <a:xfrm>
            <a:off x="4883149" y="2333626"/>
            <a:ext cx="15430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北京 </a:t>
            </a:r>
            <a:r>
              <a:rPr lang="en-US" altLang="zh-CN" sz="2400">
                <a:solidFill>
                  <a:srgbClr val="19294B"/>
                </a:solidFill>
                <a:latin typeface="Impact" panose="020B0806030902050204" pitchFamily="34" charset="0"/>
                <a:sym typeface="Impact" panose="020B0806030902050204" pitchFamily="34" charset="0"/>
              </a:rPr>
              <a:t>35%</a:t>
            </a:r>
            <a:endParaRPr lang="zh-CN" altLang="en-US" sz="2400">
              <a:solidFill>
                <a:srgbClr val="19294B"/>
              </a:solidFill>
              <a:latin typeface="Impact" panose="020B0806030902050204" pitchFamily="34" charset="0"/>
              <a:sym typeface="Impact" panose="020B0806030902050204" pitchFamily="34" charset="0"/>
            </a:endParaRPr>
          </a:p>
        </p:txBody>
      </p:sp>
      <p:sp>
        <p:nvSpPr>
          <p:cNvPr id="5127" name="文本框 24"/>
          <p:cNvSpPr>
            <a:spLocks noChangeArrowheads="1"/>
          </p:cNvSpPr>
          <p:nvPr/>
        </p:nvSpPr>
        <p:spPr bwMode="auto">
          <a:xfrm>
            <a:off x="5381624" y="3435351"/>
            <a:ext cx="15430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上海 </a:t>
            </a:r>
            <a:r>
              <a:rPr lang="en-US" altLang="zh-CN" sz="2400">
                <a:solidFill>
                  <a:srgbClr val="19294B"/>
                </a:solidFill>
                <a:latin typeface="Impact" panose="020B0806030902050204" pitchFamily="34" charset="0"/>
                <a:sym typeface="Impact" panose="020B0806030902050204" pitchFamily="34" charset="0"/>
              </a:rPr>
              <a:t>21%</a:t>
            </a:r>
            <a:endParaRPr lang="zh-CN" altLang="en-US" sz="2400">
              <a:solidFill>
                <a:srgbClr val="19294B"/>
              </a:solidFill>
              <a:latin typeface="Impact" panose="020B0806030902050204" pitchFamily="34" charset="0"/>
              <a:sym typeface="Impact" panose="020B0806030902050204" pitchFamily="34" charset="0"/>
            </a:endParaRPr>
          </a:p>
        </p:txBody>
      </p:sp>
      <p:sp>
        <p:nvSpPr>
          <p:cNvPr id="5128" name="文本框 25"/>
          <p:cNvSpPr>
            <a:spLocks noChangeArrowheads="1"/>
          </p:cNvSpPr>
          <p:nvPr/>
        </p:nvSpPr>
        <p:spPr bwMode="auto">
          <a:xfrm>
            <a:off x="4518025" y="4926013"/>
            <a:ext cx="15430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广州 </a:t>
            </a:r>
            <a:r>
              <a:rPr lang="en-US" altLang="zh-CN" sz="2400">
                <a:solidFill>
                  <a:srgbClr val="19294B"/>
                </a:solidFill>
                <a:latin typeface="Impact" panose="020B0806030902050204" pitchFamily="34" charset="0"/>
                <a:sym typeface="Impact" panose="020B0806030902050204" pitchFamily="34" charset="0"/>
              </a:rPr>
              <a:t>31%</a:t>
            </a:r>
            <a:endParaRPr lang="zh-CN" altLang="en-US" sz="2400">
              <a:solidFill>
                <a:srgbClr val="19294B"/>
              </a:solidFill>
              <a:latin typeface="Impact" panose="020B0806030902050204" pitchFamily="34" charset="0"/>
              <a:sym typeface="Impact" panose="020B0806030902050204" pitchFamily="34" charset="0"/>
            </a:endParaRPr>
          </a:p>
        </p:txBody>
      </p:sp>
      <p:sp>
        <p:nvSpPr>
          <p:cNvPr id="5129" name="任意多边形 26"/>
          <p:cNvSpPr>
            <a:spLocks noChangeArrowheads="1"/>
          </p:cNvSpPr>
          <p:nvPr/>
        </p:nvSpPr>
        <p:spPr bwMode="auto">
          <a:xfrm>
            <a:off x="3740151" y="3878265"/>
            <a:ext cx="203200" cy="293687"/>
          </a:xfrm>
          <a:custGeom>
            <a:avLst/>
            <a:gdLst>
              <a:gd name="T0" fmla="*/ 3807 w 1044084"/>
              <a:gd name="T1" fmla="*/ 2015 h 1502916"/>
              <a:gd name="T2" fmla="*/ 1950 w 1044084"/>
              <a:gd name="T3" fmla="*/ 3896 h 1502916"/>
              <a:gd name="T4" fmla="*/ 3807 w 1044084"/>
              <a:gd name="T5" fmla="*/ 5776 h 1502916"/>
              <a:gd name="T6" fmla="*/ 5665 w 1044084"/>
              <a:gd name="T7" fmla="*/ 3896 h 1502916"/>
              <a:gd name="T8" fmla="*/ 3807 w 1044084"/>
              <a:gd name="T9" fmla="*/ 2015 h 1502916"/>
              <a:gd name="T10" fmla="*/ 3749 w 1044084"/>
              <a:gd name="T11" fmla="*/ 1 h 1502916"/>
              <a:gd name="T12" fmla="*/ 6498 w 1044084"/>
              <a:gd name="T13" fmla="*/ 1213 h 1502916"/>
              <a:gd name="T14" fmla="*/ 6498 w 1044084"/>
              <a:gd name="T15" fmla="*/ 1213 h 1502916"/>
              <a:gd name="T16" fmla="*/ 6639 w 1044084"/>
              <a:gd name="T17" fmla="*/ 6720 h 1502916"/>
              <a:gd name="T18" fmla="*/ 4035 w 1044084"/>
              <a:gd name="T19" fmla="*/ 11215 h 1502916"/>
              <a:gd name="T20" fmla="*/ 1198 w 1044084"/>
              <a:gd name="T21" fmla="*/ 6578 h 1502916"/>
              <a:gd name="T22" fmla="*/ 1058 w 1044084"/>
              <a:gd name="T23" fmla="*/ 1071 h 1502916"/>
              <a:gd name="T24" fmla="*/ 3749 w 1044084"/>
              <a:gd name="T25" fmla="*/ 1 h 15029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44084"/>
              <a:gd name="T40" fmla="*/ 0 h 1502916"/>
              <a:gd name="T41" fmla="*/ 1044084 w 1044084"/>
              <a:gd name="T42" fmla="*/ 1502916 h 15029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44084" h="1502916">
                <a:moveTo>
                  <a:pt x="516491" y="270042"/>
                </a:moveTo>
                <a:cubicBezTo>
                  <a:pt x="377315" y="270042"/>
                  <a:pt x="264491" y="382866"/>
                  <a:pt x="264491" y="522042"/>
                </a:cubicBezTo>
                <a:cubicBezTo>
                  <a:pt x="264491" y="661218"/>
                  <a:pt x="377315" y="774042"/>
                  <a:pt x="516491" y="774042"/>
                </a:cubicBezTo>
                <a:cubicBezTo>
                  <a:pt x="655667" y="774042"/>
                  <a:pt x="768491" y="661218"/>
                  <a:pt x="768491" y="522042"/>
                </a:cubicBezTo>
                <a:cubicBezTo>
                  <a:pt x="768491" y="382866"/>
                  <a:pt x="655667" y="270042"/>
                  <a:pt x="516491" y="270042"/>
                </a:cubicBezTo>
                <a:close/>
                <a:moveTo>
                  <a:pt x="508572" y="174"/>
                </a:moveTo>
                <a:cubicBezTo>
                  <a:pt x="642129" y="3622"/>
                  <a:pt x="777002" y="58020"/>
                  <a:pt x="881533" y="162551"/>
                </a:cubicBezTo>
                <a:cubicBezTo>
                  <a:pt x="1090595" y="371614"/>
                  <a:pt x="1099124" y="702042"/>
                  <a:pt x="900583" y="900584"/>
                </a:cubicBezTo>
                <a:cubicBezTo>
                  <a:pt x="741324" y="1059843"/>
                  <a:pt x="623584" y="1260620"/>
                  <a:pt x="547360" y="1502916"/>
                </a:cubicBezTo>
                <a:cubicBezTo>
                  <a:pt x="458520" y="1256360"/>
                  <a:pt x="330250" y="1049232"/>
                  <a:pt x="162551" y="881533"/>
                </a:cubicBezTo>
                <a:cubicBezTo>
                  <a:pt x="-46511" y="672470"/>
                  <a:pt x="-55040" y="342042"/>
                  <a:pt x="143501" y="143501"/>
                </a:cubicBezTo>
                <a:cubicBezTo>
                  <a:pt x="242772" y="44230"/>
                  <a:pt x="375015" y="-3273"/>
                  <a:pt x="508572" y="174"/>
                </a:cubicBez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5130" name="文本框 27"/>
          <p:cNvSpPr>
            <a:spLocks noChangeArrowheads="1"/>
          </p:cNvSpPr>
          <p:nvPr/>
        </p:nvSpPr>
        <p:spPr bwMode="auto">
          <a:xfrm>
            <a:off x="3189288" y="3435351"/>
            <a:ext cx="15430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重庆 </a:t>
            </a:r>
            <a:r>
              <a:rPr lang="en-US" altLang="zh-CN" sz="2400">
                <a:solidFill>
                  <a:srgbClr val="19294B"/>
                </a:solidFill>
                <a:latin typeface="Impact" panose="020B0806030902050204" pitchFamily="34" charset="0"/>
                <a:sym typeface="Impact" panose="020B0806030902050204" pitchFamily="34" charset="0"/>
              </a:rPr>
              <a:t>13%</a:t>
            </a:r>
            <a:endParaRPr lang="zh-CN" altLang="en-US" sz="2400">
              <a:solidFill>
                <a:srgbClr val="19294B"/>
              </a:solidFill>
              <a:latin typeface="Impact" panose="020B0806030902050204" pitchFamily="34" charset="0"/>
              <a:sym typeface="Impact" panose="020B0806030902050204" pitchFamily="34" charset="0"/>
            </a:endParaRPr>
          </a:p>
        </p:txBody>
      </p:sp>
      <p:sp>
        <p:nvSpPr>
          <p:cNvPr id="5131" name="文本框 28"/>
          <p:cNvSpPr>
            <a:spLocks noChangeArrowheads="1"/>
          </p:cNvSpPr>
          <p:nvPr/>
        </p:nvSpPr>
        <p:spPr bwMode="auto">
          <a:xfrm>
            <a:off x="7472363" y="1749425"/>
            <a:ext cx="37973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2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市场份额分析</a:t>
            </a:r>
          </a:p>
        </p:txBody>
      </p:sp>
      <p:sp>
        <p:nvSpPr>
          <p:cNvPr id="5132" name="文本框 29"/>
          <p:cNvSpPr>
            <a:spLocks noChangeArrowheads="1"/>
          </p:cNvSpPr>
          <p:nvPr/>
        </p:nvSpPr>
        <p:spPr bwMode="auto">
          <a:xfrm>
            <a:off x="7556500" y="2733675"/>
            <a:ext cx="40386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请在这里输入第一个分析要点请在这里输入第一个分析要点请在这里输入第一个分析要点请在这里输入第一个分析要点</a:t>
            </a:r>
          </a:p>
        </p:txBody>
      </p:sp>
      <p:grpSp>
        <p:nvGrpSpPr>
          <p:cNvPr id="5133" name="组合 50"/>
          <p:cNvGrpSpPr>
            <a:grpSpLocks/>
          </p:cNvGrpSpPr>
          <p:nvPr/>
        </p:nvGrpSpPr>
        <p:grpSpPr bwMode="auto">
          <a:xfrm>
            <a:off x="7256463" y="2422525"/>
            <a:ext cx="569912" cy="808038"/>
            <a:chOff x="0" y="0"/>
            <a:chExt cx="570354" cy="809083"/>
          </a:xfrm>
        </p:grpSpPr>
        <p:sp>
          <p:nvSpPr>
            <p:cNvPr id="5140" name="文本框 33"/>
            <p:cNvSpPr>
              <a:spLocks noChangeArrowheads="1"/>
            </p:cNvSpPr>
            <p:nvPr/>
          </p:nvSpPr>
          <p:spPr bwMode="auto">
            <a:xfrm>
              <a:off x="0" y="0"/>
              <a:ext cx="570354"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4400">
                  <a:solidFill>
                    <a:srgbClr val="19294B"/>
                  </a:solidFill>
                  <a:latin typeface="微软雅黑 Light" panose="020B0502040204020203" pitchFamily="34" charset="-122"/>
                  <a:ea typeface="微软雅黑 Light" panose="020B0502040204020203" pitchFamily="34" charset="-122"/>
                  <a:sym typeface="微软雅黑 Light" panose="020B0502040204020203" pitchFamily="34" charset="-122"/>
                </a:rPr>
                <a:t>1</a:t>
              </a:r>
              <a:endParaRPr lang="zh-CN" altLang="en-US" sz="4400">
                <a:solidFill>
                  <a:srgbClr val="19294B"/>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5141" name="直角三角形 49"/>
            <p:cNvSpPr>
              <a:spLocks noChangeArrowheads="1"/>
            </p:cNvSpPr>
            <p:nvPr/>
          </p:nvSpPr>
          <p:spPr bwMode="auto">
            <a:xfrm rot="-5559855">
              <a:off x="155637" y="454384"/>
              <a:ext cx="200467" cy="161249"/>
            </a:xfrm>
            <a:prstGeom prst="rtTriangle">
              <a:avLst/>
            </a:prstGeom>
            <a:solidFill>
              <a:srgbClr val="F9F9F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5142" name="直接连接符 37"/>
            <p:cNvSpPr>
              <a:spLocks noChangeShapeType="1"/>
            </p:cNvSpPr>
            <p:nvPr/>
          </p:nvSpPr>
          <p:spPr bwMode="auto">
            <a:xfrm flipH="1">
              <a:off x="49654" y="110840"/>
              <a:ext cx="520700" cy="698243"/>
            </a:xfrm>
            <a:prstGeom prst="line">
              <a:avLst/>
            </a:prstGeom>
            <a:noFill/>
            <a:ln w="6350">
              <a:solidFill>
                <a:srgbClr val="262626"/>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5134" name="组合 51"/>
          <p:cNvGrpSpPr>
            <a:grpSpLocks/>
          </p:cNvGrpSpPr>
          <p:nvPr/>
        </p:nvGrpSpPr>
        <p:grpSpPr bwMode="auto">
          <a:xfrm>
            <a:off x="7007226" y="3724275"/>
            <a:ext cx="835025" cy="850900"/>
            <a:chOff x="0" y="0"/>
            <a:chExt cx="836459" cy="850701"/>
          </a:xfrm>
        </p:grpSpPr>
        <p:grpSp>
          <p:nvGrpSpPr>
            <p:cNvPr id="5136" name="组合 43"/>
            <p:cNvGrpSpPr>
              <a:grpSpLocks/>
            </p:cNvGrpSpPr>
            <p:nvPr/>
          </p:nvGrpSpPr>
          <p:grpSpPr bwMode="auto">
            <a:xfrm>
              <a:off x="0" y="0"/>
              <a:ext cx="836459" cy="850701"/>
              <a:chOff x="0" y="0"/>
              <a:chExt cx="836459" cy="850701"/>
            </a:xfrm>
          </p:grpSpPr>
          <p:sp>
            <p:nvSpPr>
              <p:cNvPr id="5138" name="文本框 40"/>
              <p:cNvSpPr>
                <a:spLocks noChangeArrowheads="1"/>
              </p:cNvSpPr>
              <p:nvPr/>
            </p:nvSpPr>
            <p:spPr bwMode="auto">
              <a:xfrm>
                <a:off x="61609" y="0"/>
                <a:ext cx="570354"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4400">
                    <a:solidFill>
                      <a:srgbClr val="19294B"/>
                    </a:solidFill>
                    <a:latin typeface="微软雅黑 Light" panose="020B0502040204020203" pitchFamily="34" charset="-122"/>
                    <a:ea typeface="微软雅黑 Light" panose="020B0502040204020203" pitchFamily="34" charset="-122"/>
                    <a:sym typeface="微软雅黑 Light" panose="020B0502040204020203" pitchFamily="34" charset="-122"/>
                  </a:rPr>
                  <a:t>2</a:t>
                </a:r>
                <a:endParaRPr lang="zh-CN" altLang="en-US" sz="4400">
                  <a:solidFill>
                    <a:srgbClr val="19294B"/>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5139" name="直角三角形 42"/>
              <p:cNvSpPr>
                <a:spLocks noChangeArrowheads="1"/>
              </p:cNvSpPr>
              <p:nvPr/>
            </p:nvSpPr>
            <p:spPr bwMode="auto">
              <a:xfrm rot="-5249366">
                <a:off x="11832" y="26070"/>
                <a:ext cx="812796" cy="836459"/>
              </a:xfrm>
              <a:prstGeom prst="rtTriangle">
                <a:avLst/>
              </a:prstGeom>
              <a:solidFill>
                <a:srgbClr val="F7F7F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sp>
          <p:nvSpPr>
            <p:cNvPr id="5137" name="直接连接符 47"/>
            <p:cNvSpPr>
              <a:spLocks noChangeShapeType="1"/>
            </p:cNvSpPr>
            <p:nvPr/>
          </p:nvSpPr>
          <p:spPr bwMode="auto">
            <a:xfrm flipH="1">
              <a:off x="131686" y="63552"/>
              <a:ext cx="520700" cy="698243"/>
            </a:xfrm>
            <a:prstGeom prst="line">
              <a:avLst/>
            </a:prstGeom>
            <a:noFill/>
            <a:ln w="6350">
              <a:solidFill>
                <a:srgbClr val="262626"/>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5135" name="文本框 30"/>
          <p:cNvSpPr>
            <a:spLocks noChangeArrowheads="1"/>
          </p:cNvSpPr>
          <p:nvPr/>
        </p:nvSpPr>
        <p:spPr bwMode="auto">
          <a:xfrm>
            <a:off x="7472363" y="4075113"/>
            <a:ext cx="40386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请在这里输入第二个分析要点请在这里输入第二个分析要点请在这里输入第二个分析要点请在这里输入第二个分析要点</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平行四边形 14"/>
          <p:cNvSpPr>
            <a:spLocks noChangeArrowheads="1"/>
          </p:cNvSpPr>
          <p:nvPr/>
        </p:nvSpPr>
        <p:spPr bwMode="auto">
          <a:xfrm rot="10800000">
            <a:off x="3816351" y="4906963"/>
            <a:ext cx="7535863" cy="393700"/>
          </a:xfrm>
          <a:prstGeom prst="parallelogram">
            <a:avLst>
              <a:gd name="adj" fmla="val 190171"/>
            </a:avLst>
          </a:prstGeom>
          <a:solidFill>
            <a:srgbClr val="D8D8D8"/>
          </a:solidFill>
          <a:ln w="12700">
            <a:solidFill>
              <a:srgbClr val="F2F2F2"/>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6147" name="上箭头 16"/>
          <p:cNvSpPr>
            <a:spLocks noChangeArrowheads="1"/>
          </p:cNvSpPr>
          <p:nvPr/>
        </p:nvSpPr>
        <p:spPr bwMode="auto">
          <a:xfrm>
            <a:off x="7756525" y="2511426"/>
            <a:ext cx="1031875" cy="2498725"/>
          </a:xfrm>
          <a:prstGeom prst="upArrow">
            <a:avLst>
              <a:gd name="adj1" fmla="val 50000"/>
              <a:gd name="adj2" fmla="val 49911"/>
            </a:avLst>
          </a:prstGeom>
          <a:solidFill>
            <a:srgbClr val="C00000"/>
          </a:solidFill>
          <a:ln w="12700">
            <a:solidFill>
              <a:srgbClr val="F2F2F2"/>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6148" name="上箭头 19"/>
          <p:cNvSpPr>
            <a:spLocks noChangeArrowheads="1"/>
          </p:cNvSpPr>
          <p:nvPr/>
        </p:nvSpPr>
        <p:spPr bwMode="auto">
          <a:xfrm>
            <a:off x="9231314" y="1974850"/>
            <a:ext cx="1030287" cy="3036888"/>
          </a:xfrm>
          <a:prstGeom prst="upArrow">
            <a:avLst>
              <a:gd name="adj1" fmla="val 50000"/>
              <a:gd name="adj2" fmla="val 50000"/>
            </a:avLst>
          </a:prstGeom>
          <a:solidFill>
            <a:srgbClr val="C00000"/>
          </a:solidFill>
          <a:ln w="12700">
            <a:solidFill>
              <a:srgbClr val="F2F2F2"/>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6149" name="上箭头 20"/>
          <p:cNvSpPr>
            <a:spLocks noChangeArrowheads="1"/>
          </p:cNvSpPr>
          <p:nvPr/>
        </p:nvSpPr>
        <p:spPr bwMode="auto">
          <a:xfrm>
            <a:off x="4708525" y="3643314"/>
            <a:ext cx="1030288" cy="1366837"/>
          </a:xfrm>
          <a:prstGeom prst="upArrow">
            <a:avLst>
              <a:gd name="adj1" fmla="val 50000"/>
              <a:gd name="adj2" fmla="val 49977"/>
            </a:avLst>
          </a:prstGeom>
          <a:solidFill>
            <a:srgbClr val="C00000"/>
          </a:solidFill>
          <a:ln w="12700">
            <a:solidFill>
              <a:srgbClr val="F2F2F2"/>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6150" name="上箭头 21"/>
          <p:cNvSpPr>
            <a:spLocks noChangeArrowheads="1"/>
          </p:cNvSpPr>
          <p:nvPr/>
        </p:nvSpPr>
        <p:spPr bwMode="auto">
          <a:xfrm>
            <a:off x="6283325" y="2840040"/>
            <a:ext cx="1030288" cy="2238375"/>
          </a:xfrm>
          <a:prstGeom prst="upArrow">
            <a:avLst>
              <a:gd name="adj1" fmla="val 50000"/>
              <a:gd name="adj2" fmla="val 49999"/>
            </a:avLst>
          </a:prstGeom>
          <a:solidFill>
            <a:srgbClr val="C00000"/>
          </a:solidFill>
          <a:ln w="12700">
            <a:solidFill>
              <a:srgbClr val="F2F2F2"/>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6151" name="文本框 22"/>
          <p:cNvSpPr>
            <a:spLocks noChangeArrowheads="1"/>
          </p:cNvSpPr>
          <p:nvPr/>
        </p:nvSpPr>
        <p:spPr bwMode="auto">
          <a:xfrm>
            <a:off x="1012826" y="825500"/>
            <a:ext cx="37973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2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发展趋势分析</a:t>
            </a:r>
          </a:p>
        </p:txBody>
      </p:sp>
      <p:sp>
        <p:nvSpPr>
          <p:cNvPr id="6152" name="文本框 23"/>
          <p:cNvSpPr>
            <a:spLocks noChangeArrowheads="1"/>
          </p:cNvSpPr>
          <p:nvPr/>
        </p:nvSpPr>
        <p:spPr bwMode="auto">
          <a:xfrm>
            <a:off x="4810125" y="3170238"/>
            <a:ext cx="10302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一般</a:t>
            </a:r>
          </a:p>
        </p:txBody>
      </p:sp>
      <p:sp>
        <p:nvSpPr>
          <p:cNvPr id="6153" name="文本框 24"/>
          <p:cNvSpPr>
            <a:spLocks noChangeArrowheads="1"/>
          </p:cNvSpPr>
          <p:nvPr/>
        </p:nvSpPr>
        <p:spPr bwMode="auto">
          <a:xfrm>
            <a:off x="6405563" y="2378075"/>
            <a:ext cx="75565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中等</a:t>
            </a:r>
            <a:endParaRPr lang="zh-CN" altLang="en-US" sz="1800">
              <a:latin typeface="Arial" panose="020B0604020202020204" pitchFamily="34" charset="0"/>
            </a:endParaRPr>
          </a:p>
        </p:txBody>
      </p:sp>
      <p:sp>
        <p:nvSpPr>
          <p:cNvPr id="6154" name="文本框 25"/>
          <p:cNvSpPr>
            <a:spLocks noChangeArrowheads="1"/>
          </p:cNvSpPr>
          <p:nvPr/>
        </p:nvSpPr>
        <p:spPr bwMode="auto">
          <a:xfrm>
            <a:off x="7894637" y="2017713"/>
            <a:ext cx="75565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较好</a:t>
            </a:r>
          </a:p>
        </p:txBody>
      </p:sp>
      <p:sp>
        <p:nvSpPr>
          <p:cNvPr id="6155" name="文本框 26"/>
          <p:cNvSpPr>
            <a:spLocks noChangeArrowheads="1"/>
          </p:cNvSpPr>
          <p:nvPr/>
        </p:nvSpPr>
        <p:spPr bwMode="auto">
          <a:xfrm>
            <a:off x="9231313" y="1481138"/>
            <a:ext cx="10668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前景好</a:t>
            </a:r>
          </a:p>
        </p:txBody>
      </p:sp>
      <p:sp>
        <p:nvSpPr>
          <p:cNvPr id="6156" name="文本框 28"/>
          <p:cNvSpPr>
            <a:spLocks noChangeArrowheads="1"/>
          </p:cNvSpPr>
          <p:nvPr/>
        </p:nvSpPr>
        <p:spPr bwMode="auto">
          <a:xfrm>
            <a:off x="1055688" y="2511427"/>
            <a:ext cx="3490912"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请在这里输入第一个分析要点请在这里输入第一个分析要点请在这里输入第一个分析要点请在这里输入第一个分析要点</a:t>
            </a:r>
          </a:p>
        </p:txBody>
      </p:sp>
      <p:grpSp>
        <p:nvGrpSpPr>
          <p:cNvPr id="6157" name="组合 29"/>
          <p:cNvGrpSpPr>
            <a:grpSpLocks/>
          </p:cNvGrpSpPr>
          <p:nvPr/>
        </p:nvGrpSpPr>
        <p:grpSpPr bwMode="auto">
          <a:xfrm>
            <a:off x="755652" y="2198690"/>
            <a:ext cx="569913" cy="809625"/>
            <a:chOff x="0" y="0"/>
            <a:chExt cx="570354" cy="809083"/>
          </a:xfrm>
        </p:grpSpPr>
        <p:sp>
          <p:nvSpPr>
            <p:cNvPr id="6168" name="文本框 30"/>
            <p:cNvSpPr>
              <a:spLocks noChangeArrowheads="1"/>
            </p:cNvSpPr>
            <p:nvPr/>
          </p:nvSpPr>
          <p:spPr bwMode="auto">
            <a:xfrm>
              <a:off x="0" y="0"/>
              <a:ext cx="570354"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4400">
                  <a:solidFill>
                    <a:srgbClr val="19294B"/>
                  </a:solidFill>
                  <a:latin typeface="微软雅黑 Light" panose="020B0502040204020203" pitchFamily="34" charset="-122"/>
                  <a:ea typeface="微软雅黑 Light" panose="020B0502040204020203" pitchFamily="34" charset="-122"/>
                  <a:sym typeface="微软雅黑 Light" panose="020B0502040204020203" pitchFamily="34" charset="-122"/>
                </a:rPr>
                <a:t>1</a:t>
              </a:r>
              <a:endParaRPr lang="zh-CN" altLang="en-US" sz="4400">
                <a:solidFill>
                  <a:srgbClr val="19294B"/>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6169" name="直角三角形 31"/>
            <p:cNvSpPr>
              <a:spLocks noChangeArrowheads="1"/>
            </p:cNvSpPr>
            <p:nvPr/>
          </p:nvSpPr>
          <p:spPr bwMode="auto">
            <a:xfrm rot="-5559855">
              <a:off x="155637" y="454384"/>
              <a:ext cx="200467" cy="161249"/>
            </a:xfrm>
            <a:prstGeom prst="rtTriangle">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6170" name="直接连接符 32"/>
            <p:cNvSpPr>
              <a:spLocks noChangeShapeType="1"/>
            </p:cNvSpPr>
            <p:nvPr/>
          </p:nvSpPr>
          <p:spPr bwMode="auto">
            <a:xfrm flipH="1">
              <a:off x="49654" y="110840"/>
              <a:ext cx="520700" cy="698243"/>
            </a:xfrm>
            <a:prstGeom prst="line">
              <a:avLst/>
            </a:prstGeom>
            <a:noFill/>
            <a:ln w="6350">
              <a:solidFill>
                <a:srgbClr val="262626"/>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6158" name="组合 33"/>
          <p:cNvGrpSpPr>
            <a:grpSpLocks/>
          </p:cNvGrpSpPr>
          <p:nvPr/>
        </p:nvGrpSpPr>
        <p:grpSpPr bwMode="auto">
          <a:xfrm>
            <a:off x="527052" y="3798888"/>
            <a:ext cx="835025" cy="850900"/>
            <a:chOff x="0" y="0"/>
            <a:chExt cx="836459" cy="850701"/>
          </a:xfrm>
        </p:grpSpPr>
        <p:grpSp>
          <p:nvGrpSpPr>
            <p:cNvPr id="6164" name="组合 34"/>
            <p:cNvGrpSpPr>
              <a:grpSpLocks/>
            </p:cNvGrpSpPr>
            <p:nvPr/>
          </p:nvGrpSpPr>
          <p:grpSpPr bwMode="auto">
            <a:xfrm>
              <a:off x="0" y="0"/>
              <a:ext cx="836459" cy="850701"/>
              <a:chOff x="0" y="0"/>
              <a:chExt cx="836459" cy="850701"/>
            </a:xfrm>
          </p:grpSpPr>
          <p:sp>
            <p:nvSpPr>
              <p:cNvPr id="6166" name="文本框 36"/>
              <p:cNvSpPr>
                <a:spLocks noChangeArrowheads="1"/>
              </p:cNvSpPr>
              <p:nvPr/>
            </p:nvSpPr>
            <p:spPr bwMode="auto">
              <a:xfrm>
                <a:off x="61609" y="0"/>
                <a:ext cx="570354"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4400">
                    <a:solidFill>
                      <a:srgbClr val="19294B"/>
                    </a:solidFill>
                    <a:latin typeface="微软雅黑 Light" panose="020B0502040204020203" pitchFamily="34" charset="-122"/>
                    <a:ea typeface="微软雅黑 Light" panose="020B0502040204020203" pitchFamily="34" charset="-122"/>
                    <a:sym typeface="微软雅黑 Light" panose="020B0502040204020203" pitchFamily="34" charset="-122"/>
                  </a:rPr>
                  <a:t>2</a:t>
                </a:r>
                <a:endParaRPr lang="zh-CN" altLang="en-US" sz="4400">
                  <a:solidFill>
                    <a:srgbClr val="19294B"/>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6167" name="直角三角形 37"/>
              <p:cNvSpPr>
                <a:spLocks noChangeArrowheads="1"/>
              </p:cNvSpPr>
              <p:nvPr/>
            </p:nvSpPr>
            <p:spPr bwMode="auto">
              <a:xfrm rot="-5249366">
                <a:off x="11832" y="26070"/>
                <a:ext cx="812796" cy="836459"/>
              </a:xfrm>
              <a:prstGeom prst="rtTriangle">
                <a:avLst/>
              </a:pr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sp>
          <p:nvSpPr>
            <p:cNvPr id="6165" name="直接连接符 35"/>
            <p:cNvSpPr>
              <a:spLocks noChangeShapeType="1"/>
            </p:cNvSpPr>
            <p:nvPr/>
          </p:nvSpPr>
          <p:spPr bwMode="auto">
            <a:xfrm flipH="1">
              <a:off x="131686" y="63552"/>
              <a:ext cx="520700" cy="698243"/>
            </a:xfrm>
            <a:prstGeom prst="line">
              <a:avLst/>
            </a:prstGeom>
            <a:noFill/>
            <a:ln w="6350">
              <a:solidFill>
                <a:srgbClr val="262626"/>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159" name="文本框 38"/>
          <p:cNvSpPr>
            <a:spLocks noChangeArrowheads="1"/>
          </p:cNvSpPr>
          <p:nvPr/>
        </p:nvSpPr>
        <p:spPr bwMode="auto">
          <a:xfrm>
            <a:off x="992189" y="4149727"/>
            <a:ext cx="3598863"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请在这里输入第二个分析要点请在这里输入第二个分析要点请在这里输入第二个分析要点请在这里输入第二个分析要点</a:t>
            </a:r>
          </a:p>
        </p:txBody>
      </p:sp>
      <p:sp>
        <p:nvSpPr>
          <p:cNvPr id="6160" name="文本框 39"/>
          <p:cNvSpPr>
            <a:spLocks noChangeArrowheads="1"/>
          </p:cNvSpPr>
          <p:nvPr/>
        </p:nvSpPr>
        <p:spPr bwMode="auto">
          <a:xfrm>
            <a:off x="4810125" y="5437188"/>
            <a:ext cx="10302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趋势</a:t>
            </a:r>
            <a:r>
              <a:rPr lang="en-US" altLang="zh-CN" sz="20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1</a:t>
            </a:r>
            <a:endParaRPr lang="zh-CN" altLang="en-US" sz="20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61" name="文本框 40"/>
          <p:cNvSpPr>
            <a:spLocks noChangeArrowheads="1"/>
          </p:cNvSpPr>
          <p:nvPr/>
        </p:nvSpPr>
        <p:spPr bwMode="auto">
          <a:xfrm>
            <a:off x="6353175" y="5437188"/>
            <a:ext cx="10302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趋势</a:t>
            </a:r>
            <a:r>
              <a:rPr lang="en-US" altLang="zh-CN" sz="20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2</a:t>
            </a:r>
            <a:endParaRPr lang="zh-CN" altLang="en-US" sz="20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62" name="文本框 41"/>
          <p:cNvSpPr>
            <a:spLocks noChangeArrowheads="1"/>
          </p:cNvSpPr>
          <p:nvPr/>
        </p:nvSpPr>
        <p:spPr bwMode="auto">
          <a:xfrm>
            <a:off x="7894639" y="5437188"/>
            <a:ext cx="103028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趋势</a:t>
            </a:r>
            <a:r>
              <a:rPr lang="en-US" altLang="zh-CN" sz="20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3</a:t>
            </a:r>
            <a:endParaRPr lang="zh-CN" altLang="en-US" sz="20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63" name="文本框 42"/>
          <p:cNvSpPr>
            <a:spLocks noChangeArrowheads="1"/>
          </p:cNvSpPr>
          <p:nvPr/>
        </p:nvSpPr>
        <p:spPr bwMode="auto">
          <a:xfrm>
            <a:off x="9372600" y="5437188"/>
            <a:ext cx="10318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趋势</a:t>
            </a:r>
            <a:r>
              <a:rPr lang="en-US" altLang="zh-CN" sz="20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4</a:t>
            </a:r>
            <a:endParaRPr lang="zh-CN" altLang="en-US" sz="2000" b="1">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文本框 1"/>
          <p:cNvSpPr>
            <a:spLocks noChangeArrowheads="1"/>
          </p:cNvSpPr>
          <p:nvPr/>
        </p:nvSpPr>
        <p:spPr bwMode="auto">
          <a:xfrm>
            <a:off x="4705351" y="4873625"/>
            <a:ext cx="27813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2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竞争对手分析</a:t>
            </a:r>
          </a:p>
        </p:txBody>
      </p:sp>
      <p:sp>
        <p:nvSpPr>
          <p:cNvPr id="7171" name="任意多边形 15"/>
          <p:cNvSpPr>
            <a:spLocks noChangeArrowheads="1"/>
          </p:cNvSpPr>
          <p:nvPr/>
        </p:nvSpPr>
        <p:spPr bwMode="auto">
          <a:xfrm>
            <a:off x="2662239" y="1978027"/>
            <a:ext cx="6867525" cy="3432175"/>
          </a:xfrm>
          <a:custGeom>
            <a:avLst/>
            <a:gdLst>
              <a:gd name="T0" fmla="*/ 5958908 w 6867238"/>
              <a:gd name="T1" fmla="*/ 1108123 h 3431878"/>
              <a:gd name="T2" fmla="*/ 6129282 w 6867238"/>
              <a:gd name="T3" fmla="*/ 1304247 h 3431878"/>
              <a:gd name="T4" fmla="*/ 6868100 w 6867238"/>
              <a:gd name="T5" fmla="*/ 3432768 h 3431878"/>
              <a:gd name="T6" fmla="*/ 5180014 w 6867238"/>
              <a:gd name="T7" fmla="*/ 3432768 h 3431878"/>
              <a:gd name="T8" fmla="*/ 4826846 w 6867238"/>
              <a:gd name="T9" fmla="*/ 2379604 h 3431878"/>
              <a:gd name="T10" fmla="*/ 4763680 w 6867238"/>
              <a:gd name="T11" fmla="*/ 2303513 h 3431878"/>
              <a:gd name="T12" fmla="*/ 963375 w 6867238"/>
              <a:gd name="T13" fmla="*/ 1048697 h 3431878"/>
              <a:gd name="T14" fmla="*/ 2157369 w 6867238"/>
              <a:gd name="T15" fmla="*/ 2242852 h 3431878"/>
              <a:gd name="T16" fmla="*/ 2141654 w 6867238"/>
              <a:gd name="T17" fmla="*/ 2258663 h 3431878"/>
              <a:gd name="T18" fmla="*/ 1688085 w 6867238"/>
              <a:gd name="T19" fmla="*/ 3432768 h 3431878"/>
              <a:gd name="T20" fmla="*/ 0 w 6867238"/>
              <a:gd name="T21" fmla="*/ 3432768 h 3431878"/>
              <a:gd name="T22" fmla="*/ 948250 w 6867238"/>
              <a:gd name="T23" fmla="*/ 1063161 h 3431878"/>
              <a:gd name="T24" fmla="*/ 3358891 w 6867238"/>
              <a:gd name="T25" fmla="*/ 159 h 3431878"/>
              <a:gd name="T26" fmla="*/ 3358891 w 6867238"/>
              <a:gd name="T27" fmla="*/ 1690363 h 3431878"/>
              <a:gd name="T28" fmla="*/ 3255537 w 6867238"/>
              <a:gd name="T29" fmla="*/ 1695584 h 3431878"/>
              <a:gd name="T30" fmla="*/ 2372683 w 6867238"/>
              <a:gd name="T31" fmla="*/ 2046145 h 3431878"/>
              <a:gd name="T32" fmla="*/ 2259489 w 6867238"/>
              <a:gd name="T33" fmla="*/ 2141285 h 3431878"/>
              <a:gd name="T34" fmla="*/ 1067489 w 6867238"/>
              <a:gd name="T35" fmla="*/ 949124 h 3431878"/>
              <a:gd name="T36" fmla="*/ 1178942 w 6867238"/>
              <a:gd name="T37" fmla="*/ 842532 h 3431878"/>
              <a:gd name="T38" fmla="*/ 3257335 w 6867238"/>
              <a:gd name="T39" fmla="*/ 2727 h 3431878"/>
              <a:gd name="T40" fmla="*/ 3502909 w 6867238"/>
              <a:gd name="T41" fmla="*/ 0 h 3431878"/>
              <a:gd name="T42" fmla="*/ 3610767 w 6867238"/>
              <a:gd name="T43" fmla="*/ 2727 h 3431878"/>
              <a:gd name="T44" fmla="*/ 5689158 w 6867238"/>
              <a:gd name="T45" fmla="*/ 842532 h 3431878"/>
              <a:gd name="T46" fmla="*/ 5858684 w 6867238"/>
              <a:gd name="T47" fmla="*/ 1004662 h 3431878"/>
              <a:gd name="T48" fmla="*/ 4665832 w 6867238"/>
              <a:gd name="T49" fmla="*/ 2197675 h 3431878"/>
              <a:gd name="T50" fmla="*/ 4615732 w 6867238"/>
              <a:gd name="T51" fmla="*/ 2147268 h 3431878"/>
              <a:gd name="T52" fmla="*/ 3612567 w 6867238"/>
              <a:gd name="T53" fmla="*/ 1695584 h 3431878"/>
              <a:gd name="T54" fmla="*/ 3502909 w 6867238"/>
              <a:gd name="T55" fmla="*/ 1690045 h 343187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6867238"/>
              <a:gd name="T85" fmla="*/ 0 h 3431878"/>
              <a:gd name="T86" fmla="*/ 6867238 w 6867238"/>
              <a:gd name="T87" fmla="*/ 3431878 h 343187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6867238" h="3431878">
                <a:moveTo>
                  <a:pt x="5958161" y="1107835"/>
                </a:moveTo>
                <a:lnTo>
                  <a:pt x="6128512" y="1303908"/>
                </a:lnTo>
                <a:cubicBezTo>
                  <a:pt x="6591095" y="1888934"/>
                  <a:pt x="6867238" y="2628158"/>
                  <a:pt x="6867238" y="3431878"/>
                </a:cubicBezTo>
                <a:lnTo>
                  <a:pt x="5179367" y="3431878"/>
                </a:lnTo>
                <a:cubicBezTo>
                  <a:pt x="5179367" y="3036426"/>
                  <a:pt x="5047881" y="2671684"/>
                  <a:pt x="4826241" y="2378987"/>
                </a:cubicBezTo>
                <a:lnTo>
                  <a:pt x="4763082" y="2302915"/>
                </a:lnTo>
                <a:lnTo>
                  <a:pt x="5958161" y="1107835"/>
                </a:lnTo>
                <a:close/>
                <a:moveTo>
                  <a:pt x="963254" y="1048424"/>
                </a:moveTo>
                <a:lnTo>
                  <a:pt x="2157099" y="2242270"/>
                </a:lnTo>
                <a:lnTo>
                  <a:pt x="2141386" y="2258077"/>
                </a:lnTo>
                <a:cubicBezTo>
                  <a:pt x="1859610" y="2568099"/>
                  <a:pt x="1687872" y="2979933"/>
                  <a:pt x="1687872" y="3431878"/>
                </a:cubicBezTo>
                <a:lnTo>
                  <a:pt x="0" y="3431878"/>
                </a:lnTo>
                <a:cubicBezTo>
                  <a:pt x="0" y="2513341"/>
                  <a:pt x="360676" y="1679043"/>
                  <a:pt x="948130" y="1062885"/>
                </a:cubicBezTo>
                <a:lnTo>
                  <a:pt x="963254" y="1048424"/>
                </a:lnTo>
                <a:close/>
                <a:moveTo>
                  <a:pt x="3358470" y="159"/>
                </a:moveTo>
                <a:lnTo>
                  <a:pt x="3358470" y="1689925"/>
                </a:lnTo>
                <a:lnTo>
                  <a:pt x="3255128" y="1695143"/>
                </a:lnTo>
                <a:cubicBezTo>
                  <a:pt x="2925014" y="1728668"/>
                  <a:pt x="2622090" y="1854168"/>
                  <a:pt x="2372386" y="2045614"/>
                </a:cubicBezTo>
                <a:lnTo>
                  <a:pt x="2259206" y="2140730"/>
                </a:lnTo>
                <a:lnTo>
                  <a:pt x="1067354" y="948878"/>
                </a:lnTo>
                <a:lnTo>
                  <a:pt x="1178794" y="842313"/>
                </a:lnTo>
                <a:cubicBezTo>
                  <a:pt x="1740593" y="352723"/>
                  <a:pt x="2463204" y="42961"/>
                  <a:pt x="3256926" y="2727"/>
                </a:cubicBezTo>
                <a:lnTo>
                  <a:pt x="3358470" y="159"/>
                </a:lnTo>
                <a:close/>
                <a:moveTo>
                  <a:pt x="3502470" y="0"/>
                </a:moveTo>
                <a:lnTo>
                  <a:pt x="3610313" y="2727"/>
                </a:lnTo>
                <a:cubicBezTo>
                  <a:pt x="4404035" y="42961"/>
                  <a:pt x="5126646" y="352723"/>
                  <a:pt x="5688445" y="842313"/>
                </a:cubicBezTo>
                <a:lnTo>
                  <a:pt x="5857949" y="1004401"/>
                </a:lnTo>
                <a:lnTo>
                  <a:pt x="4665245" y="2197105"/>
                </a:lnTo>
                <a:lnTo>
                  <a:pt x="4615151" y="2146711"/>
                </a:lnTo>
                <a:cubicBezTo>
                  <a:pt x="4345370" y="1898556"/>
                  <a:pt x="3997246" y="1734256"/>
                  <a:pt x="3612113" y="1695143"/>
                </a:cubicBezTo>
                <a:lnTo>
                  <a:pt x="3502470" y="1689607"/>
                </a:lnTo>
                <a:lnTo>
                  <a:pt x="3502470" y="0"/>
                </a:lnTo>
                <a:close/>
              </a:path>
            </a:pathLst>
          </a:custGeom>
          <a:gradFill rotWithShape="1">
            <a:gsLst>
              <a:gs pos="0">
                <a:srgbClr val="FAFAFA"/>
              </a:gs>
              <a:gs pos="100000">
                <a:srgbClr val="E3E3E3"/>
              </a:gs>
            </a:gsLst>
            <a:path path="rect">
              <a:fillToRect l="50000" t="50000" r="50000" b="50000"/>
            </a:path>
          </a:gradFill>
          <a:ln w="12700">
            <a:solidFill>
              <a:srgbClr val="19294B"/>
            </a:solidFill>
            <a:miter lim="800000"/>
            <a:headEnd/>
            <a:tailEnd/>
          </a:ln>
        </p:spPr>
        <p:txBody>
          <a:bodyPr anchor="ctr"/>
          <a:lstStyle/>
          <a:p>
            <a:endParaRPr lang="zh-CN" altLang="en-US"/>
          </a:p>
        </p:txBody>
      </p:sp>
      <p:sp>
        <p:nvSpPr>
          <p:cNvPr id="7172" name="文本框 19"/>
          <p:cNvSpPr>
            <a:spLocks noChangeArrowheads="1"/>
          </p:cNvSpPr>
          <p:nvPr/>
        </p:nvSpPr>
        <p:spPr bwMode="auto">
          <a:xfrm>
            <a:off x="2876551" y="4248152"/>
            <a:ext cx="16383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b="1">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产品策略</a:t>
            </a:r>
            <a:endParaRPr lang="zh-CN" altLang="en-US" sz="1800">
              <a:latin typeface="Arial" panose="020B0604020202020204" pitchFamily="34" charset="0"/>
            </a:endParaRPr>
          </a:p>
        </p:txBody>
      </p:sp>
      <p:sp>
        <p:nvSpPr>
          <p:cNvPr id="7173" name="文本框 20"/>
          <p:cNvSpPr>
            <a:spLocks noChangeArrowheads="1"/>
          </p:cNvSpPr>
          <p:nvPr/>
        </p:nvSpPr>
        <p:spPr bwMode="auto">
          <a:xfrm>
            <a:off x="4340226" y="2741615"/>
            <a:ext cx="16383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b="1">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渠道策略</a:t>
            </a:r>
            <a:endParaRPr lang="zh-CN" altLang="en-US" sz="1800">
              <a:latin typeface="Arial" panose="020B0604020202020204" pitchFamily="34" charset="0"/>
            </a:endParaRPr>
          </a:p>
        </p:txBody>
      </p:sp>
      <p:sp>
        <p:nvSpPr>
          <p:cNvPr id="7174" name="文本框 21"/>
          <p:cNvSpPr>
            <a:spLocks noChangeArrowheads="1"/>
          </p:cNvSpPr>
          <p:nvPr/>
        </p:nvSpPr>
        <p:spPr bwMode="auto">
          <a:xfrm>
            <a:off x="6416675" y="2741615"/>
            <a:ext cx="16383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b="1">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价格策略</a:t>
            </a:r>
            <a:endParaRPr lang="zh-CN" altLang="en-US" sz="1800">
              <a:latin typeface="Arial" panose="020B0604020202020204" pitchFamily="34" charset="0"/>
            </a:endParaRPr>
          </a:p>
        </p:txBody>
      </p:sp>
      <p:sp>
        <p:nvSpPr>
          <p:cNvPr id="7175" name="文本框 22"/>
          <p:cNvSpPr>
            <a:spLocks noChangeArrowheads="1"/>
          </p:cNvSpPr>
          <p:nvPr/>
        </p:nvSpPr>
        <p:spPr bwMode="auto">
          <a:xfrm>
            <a:off x="7673975" y="4206877"/>
            <a:ext cx="16383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b="1">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营销策略</a:t>
            </a:r>
            <a:endParaRPr lang="zh-CN" altLang="en-US" sz="1800">
              <a:latin typeface="Arial" panose="020B0604020202020204" pitchFamily="34" charset="0"/>
            </a:endParaRPr>
          </a:p>
        </p:txBody>
      </p:sp>
      <p:sp>
        <p:nvSpPr>
          <p:cNvPr id="7176" name="文本框 23"/>
          <p:cNvSpPr>
            <a:spLocks noChangeArrowheads="1"/>
          </p:cNvSpPr>
          <p:nvPr/>
        </p:nvSpPr>
        <p:spPr bwMode="auto">
          <a:xfrm>
            <a:off x="217488" y="3694114"/>
            <a:ext cx="25654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Wingdings" panose="05000000000000000000" pitchFamily="2" charset="2"/>
              <a:buChar char="l"/>
            </a:pPr>
            <a:r>
              <a:rPr lang="zh-CN" altLang="en-US" sz="16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这里输入第一个要点这里输入第一个要点</a:t>
            </a:r>
          </a:p>
          <a:p>
            <a:pPr eaLnBrk="1" hangingPunct="1">
              <a:lnSpc>
                <a:spcPct val="100000"/>
              </a:lnSpc>
              <a:spcBef>
                <a:spcPct val="0"/>
              </a:spcBef>
              <a:buFont typeface="Arial" panose="020B0604020202020204" pitchFamily="34" charset="0"/>
              <a:buNone/>
            </a:pPr>
            <a:endParaRPr lang="zh-CN" altLang="en-US" sz="16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Wingdings" panose="05000000000000000000" pitchFamily="2" charset="2"/>
              <a:buChar char="l"/>
            </a:pPr>
            <a:r>
              <a:rPr lang="zh-CN" altLang="en-US" sz="16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这里输入第二个要点这里输入第二个要点</a:t>
            </a:r>
          </a:p>
        </p:txBody>
      </p:sp>
      <p:sp>
        <p:nvSpPr>
          <p:cNvPr id="7177" name="文本框 24"/>
          <p:cNvSpPr>
            <a:spLocks noChangeArrowheads="1"/>
          </p:cNvSpPr>
          <p:nvPr/>
        </p:nvSpPr>
        <p:spPr bwMode="auto">
          <a:xfrm>
            <a:off x="2782889" y="890589"/>
            <a:ext cx="2566987"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Wingdings" panose="05000000000000000000" pitchFamily="2" charset="2"/>
              <a:buChar char="l"/>
            </a:pPr>
            <a:r>
              <a:rPr lang="zh-CN" altLang="en-US" sz="16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这里输入第一个要点这里输入第一个要点</a:t>
            </a:r>
            <a:endParaRPr lang="en-US" altLang="zh-CN" sz="16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endParaRPr lang="zh-CN" altLang="en-US" sz="16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Wingdings" panose="05000000000000000000" pitchFamily="2" charset="2"/>
              <a:buChar char="l"/>
            </a:pPr>
            <a:r>
              <a:rPr lang="zh-CN" altLang="en-US" sz="16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这里输入第二个要点这里输入第二个要点</a:t>
            </a:r>
          </a:p>
        </p:txBody>
      </p:sp>
      <p:sp>
        <p:nvSpPr>
          <p:cNvPr id="7178" name="文本框 25"/>
          <p:cNvSpPr>
            <a:spLocks noChangeArrowheads="1"/>
          </p:cNvSpPr>
          <p:nvPr/>
        </p:nvSpPr>
        <p:spPr bwMode="auto">
          <a:xfrm>
            <a:off x="6772275" y="838200"/>
            <a:ext cx="25654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Wingdings" panose="05000000000000000000" pitchFamily="2" charset="2"/>
              <a:buChar char="l"/>
            </a:pPr>
            <a:r>
              <a:rPr lang="zh-CN" altLang="en-US" sz="16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这里输入第一个要点这里输入第一个要点</a:t>
            </a:r>
            <a:endParaRPr lang="en-US" altLang="zh-CN" sz="16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endParaRPr lang="zh-CN" altLang="en-US" sz="16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Wingdings" panose="05000000000000000000" pitchFamily="2" charset="2"/>
              <a:buChar char="l"/>
            </a:pPr>
            <a:r>
              <a:rPr lang="zh-CN" altLang="en-US" sz="16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这里输入第二个要点这里输入第二个要点</a:t>
            </a:r>
          </a:p>
        </p:txBody>
      </p:sp>
      <p:sp>
        <p:nvSpPr>
          <p:cNvPr id="7179" name="文本框 26"/>
          <p:cNvSpPr>
            <a:spLocks noChangeArrowheads="1"/>
          </p:cNvSpPr>
          <p:nvPr/>
        </p:nvSpPr>
        <p:spPr bwMode="auto">
          <a:xfrm>
            <a:off x="9544051" y="3694114"/>
            <a:ext cx="25654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Wingdings" panose="05000000000000000000" pitchFamily="2" charset="2"/>
              <a:buChar char="l"/>
            </a:pPr>
            <a:r>
              <a:rPr lang="zh-CN" altLang="en-US" sz="16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这里输入第一个要点这里输入第一个要点</a:t>
            </a:r>
            <a:endParaRPr lang="en-US" altLang="zh-CN" sz="16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endParaRPr lang="zh-CN" altLang="en-US" sz="16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Wingdings" panose="05000000000000000000" pitchFamily="2" charset="2"/>
              <a:buChar char="l"/>
            </a:pPr>
            <a:r>
              <a:rPr lang="zh-CN" altLang="en-US" sz="1600">
                <a:solidFill>
                  <a:srgbClr val="19294B"/>
                </a:solidFill>
                <a:latin typeface="微软雅黑" panose="020B0503020204020204" pitchFamily="34" charset="-122"/>
                <a:ea typeface="微软雅黑" panose="020B0503020204020204" pitchFamily="34" charset="-122"/>
                <a:sym typeface="微软雅黑" panose="020B0503020204020204" pitchFamily="34" charset="-122"/>
              </a:rPr>
              <a:t>这里输入第二个要点这里输入第二个要点</a:t>
            </a:r>
          </a:p>
        </p:txBody>
      </p:sp>
      <p:grpSp>
        <p:nvGrpSpPr>
          <p:cNvPr id="7180" name="组合 42"/>
          <p:cNvGrpSpPr>
            <a:grpSpLocks/>
          </p:cNvGrpSpPr>
          <p:nvPr/>
        </p:nvGrpSpPr>
        <p:grpSpPr bwMode="auto">
          <a:xfrm>
            <a:off x="5556252" y="4229100"/>
            <a:ext cx="1038225" cy="617538"/>
            <a:chOff x="0" y="0"/>
            <a:chExt cx="1333638" cy="793012"/>
          </a:xfrm>
        </p:grpSpPr>
        <p:grpSp>
          <p:nvGrpSpPr>
            <p:cNvPr id="7181" name="组合 27"/>
            <p:cNvGrpSpPr>
              <a:grpSpLocks/>
            </p:cNvGrpSpPr>
            <p:nvPr/>
          </p:nvGrpSpPr>
          <p:grpSpPr bwMode="auto">
            <a:xfrm rot="322000">
              <a:off x="0" y="1"/>
              <a:ext cx="398238" cy="793011"/>
              <a:chOff x="0" y="0"/>
              <a:chExt cx="1292236" cy="2573230"/>
            </a:xfrm>
          </p:grpSpPr>
          <p:sp>
            <p:nvSpPr>
              <p:cNvPr id="7192" name="圆角矩形 28"/>
              <p:cNvSpPr>
                <a:spLocks noChangeArrowheads="1"/>
              </p:cNvSpPr>
              <p:nvPr/>
            </p:nvSpPr>
            <p:spPr bwMode="auto">
              <a:xfrm rot="-1766204">
                <a:off x="444250" y="0"/>
                <a:ext cx="528475" cy="507893"/>
              </a:xfrm>
              <a:prstGeom prst="roundRect">
                <a:avLst>
                  <a:gd name="adj" fmla="val 50000"/>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19294B"/>
                  </a:solidFill>
                  <a:latin typeface="宋体" panose="02010600030101010101" pitchFamily="2" charset="-122"/>
                  <a:sym typeface="宋体" panose="02010600030101010101" pitchFamily="2" charset="-122"/>
                </a:endParaRPr>
              </a:p>
            </p:txBody>
          </p:sp>
          <p:sp>
            <p:nvSpPr>
              <p:cNvPr id="7193" name="圆角矩形 29"/>
              <p:cNvSpPr>
                <a:spLocks noChangeArrowheads="1"/>
              </p:cNvSpPr>
              <p:nvPr/>
            </p:nvSpPr>
            <p:spPr bwMode="auto">
              <a:xfrm rot="1235772">
                <a:off x="84373" y="1294051"/>
                <a:ext cx="234950" cy="1279179"/>
              </a:xfrm>
              <a:prstGeom prst="roundRect">
                <a:avLst>
                  <a:gd name="adj" fmla="val 40347"/>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19294B"/>
                  </a:solidFill>
                  <a:latin typeface="宋体" panose="02010600030101010101" pitchFamily="2" charset="-122"/>
                  <a:sym typeface="宋体" panose="02010600030101010101" pitchFamily="2" charset="-122"/>
                </a:endParaRPr>
              </a:p>
            </p:txBody>
          </p:sp>
          <p:sp>
            <p:nvSpPr>
              <p:cNvPr id="7194" name="任意多边形 30"/>
              <p:cNvSpPr>
                <a:spLocks noChangeArrowheads="1"/>
              </p:cNvSpPr>
              <p:nvPr/>
            </p:nvSpPr>
            <p:spPr bwMode="auto">
              <a:xfrm rot="-9627105">
                <a:off x="0" y="10030"/>
                <a:ext cx="1292236" cy="1611770"/>
              </a:xfrm>
              <a:custGeom>
                <a:avLst/>
                <a:gdLst>
                  <a:gd name="T0" fmla="*/ 138981 w 1292236"/>
                  <a:gd name="T1" fmla="*/ 1907716 h 1477675"/>
                  <a:gd name="T2" fmla="*/ 101368 w 1292236"/>
                  <a:gd name="T3" fmla="*/ 1917571 h 1477675"/>
                  <a:gd name="T4" fmla="*/ 101369 w 1292236"/>
                  <a:gd name="T5" fmla="*/ 1917570 h 1477675"/>
                  <a:gd name="T6" fmla="*/ 4737 w 1292236"/>
                  <a:gd name="T7" fmla="*/ 1792171 h 1477675"/>
                  <a:gd name="T8" fmla="*/ 4737 w 1292236"/>
                  <a:gd name="T9" fmla="*/ 1277480 h 1477675"/>
                  <a:gd name="T10" fmla="*/ 0 w 1292236"/>
                  <a:gd name="T11" fmla="*/ 1233177 h 1477675"/>
                  <a:gd name="T12" fmla="*/ 31522 w 1292236"/>
                  <a:gd name="T13" fmla="*/ 1148127 h 1477675"/>
                  <a:gd name="T14" fmla="*/ 54588 w 1292236"/>
                  <a:gd name="T15" fmla="*/ 1130335 h 1477675"/>
                  <a:gd name="T16" fmla="*/ 63756 w 1292236"/>
                  <a:gd name="T17" fmla="*/ 1122314 h 1477675"/>
                  <a:gd name="T18" fmla="*/ 67446 w 1292236"/>
                  <a:gd name="T19" fmla="*/ 1121346 h 1477675"/>
                  <a:gd name="T20" fmla="*/ 338136 w 1292236"/>
                  <a:gd name="T21" fmla="*/ 998237 h 1477675"/>
                  <a:gd name="T22" fmla="*/ 376144 w 1292236"/>
                  <a:gd name="T23" fmla="*/ 991393 h 1477675"/>
                  <a:gd name="T24" fmla="*/ 388460 w 1292236"/>
                  <a:gd name="T25" fmla="*/ 995577 h 1477675"/>
                  <a:gd name="T26" fmla="*/ 309867 w 1292236"/>
                  <a:gd name="T27" fmla="*/ 194448 h 1477675"/>
                  <a:gd name="T28" fmla="*/ 391328 w 1292236"/>
                  <a:gd name="T29" fmla="*/ 57893 h 1477675"/>
                  <a:gd name="T30" fmla="*/ 735758 w 1292236"/>
                  <a:gd name="T31" fmla="*/ 990 h 1477675"/>
                  <a:gd name="T32" fmla="*/ 840986 w 1292236"/>
                  <a:gd name="T33" fmla="*/ 106702 h 1477675"/>
                  <a:gd name="T34" fmla="*/ 917252 w 1292236"/>
                  <a:gd name="T35" fmla="*/ 884114 h 1477675"/>
                  <a:gd name="T36" fmla="*/ 1093939 w 1292236"/>
                  <a:gd name="T37" fmla="*/ 802704 h 1477675"/>
                  <a:gd name="T38" fmla="*/ 1092476 w 1292236"/>
                  <a:gd name="T39" fmla="*/ 338258 h 1477675"/>
                  <a:gd name="T40" fmla="*/ 1188712 w 1292236"/>
                  <a:gd name="T41" fmla="*/ 212348 h 1477675"/>
                  <a:gd name="T42" fmla="*/ 1188711 w 1292236"/>
                  <a:gd name="T43" fmla="*/ 212350 h 1477675"/>
                  <a:gd name="T44" fmla="*/ 1285738 w 1292236"/>
                  <a:gd name="T45" fmla="*/ 337235 h 1477675"/>
                  <a:gd name="T46" fmla="*/ 1287360 w 1292236"/>
                  <a:gd name="T47" fmla="*/ 851923 h 1477675"/>
                  <a:gd name="T48" fmla="*/ 1292236 w 1292236"/>
                  <a:gd name="T49" fmla="*/ 896198 h 1477675"/>
                  <a:gd name="T50" fmla="*/ 1260983 w 1292236"/>
                  <a:gd name="T51" fmla="*/ 981415 h 1477675"/>
                  <a:gd name="T52" fmla="*/ 1237973 w 1292236"/>
                  <a:gd name="T53" fmla="*/ 999330 h 1477675"/>
                  <a:gd name="T54" fmla="*/ 1228830 w 1292236"/>
                  <a:gd name="T55" fmla="*/ 1007399 h 1477675"/>
                  <a:gd name="T56" fmla="*/ 1225143 w 1292236"/>
                  <a:gd name="T57" fmla="*/ 1008385 h 1477675"/>
                  <a:gd name="T58" fmla="*/ 954844 w 1292236"/>
                  <a:gd name="T59" fmla="*/ 1132930 h 1477675"/>
                  <a:gd name="T60" fmla="*/ 941898 w 1292236"/>
                  <a:gd name="T61" fmla="*/ 1135332 h 1477675"/>
                  <a:gd name="T62" fmla="*/ 943619 w 1292236"/>
                  <a:gd name="T63" fmla="*/ 1152885 h 1477675"/>
                  <a:gd name="T64" fmla="*/ 862158 w 1292236"/>
                  <a:gd name="T65" fmla="*/ 1289439 h 1477675"/>
                  <a:gd name="T66" fmla="*/ 517728 w 1292236"/>
                  <a:gd name="T67" fmla="*/ 1346341 h 1477675"/>
                  <a:gd name="T68" fmla="*/ 412500 w 1292236"/>
                  <a:gd name="T69" fmla="*/ 1240630 h 1477675"/>
                  <a:gd name="T70" fmla="*/ 411245 w 1292236"/>
                  <a:gd name="T71" fmla="*/ 1227833 h 1477675"/>
                  <a:gd name="T72" fmla="*/ 402057 w 1292236"/>
                  <a:gd name="T73" fmla="*/ 1234919 h 1477675"/>
                  <a:gd name="T74" fmla="*/ 198001 w 1292236"/>
                  <a:gd name="T75" fmla="*/ 1327723 h 1477675"/>
                  <a:gd name="T76" fmla="*/ 198000 w 1292236"/>
                  <a:gd name="T77" fmla="*/ 1792172 h 1477675"/>
                  <a:gd name="T78" fmla="*/ 138981 w 1292236"/>
                  <a:gd name="T79" fmla="*/ 1907716 h 147767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92236"/>
                  <a:gd name="T121" fmla="*/ 0 h 1477675"/>
                  <a:gd name="T122" fmla="*/ 1292236 w 1292236"/>
                  <a:gd name="T123" fmla="*/ 1477675 h 147767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92236" h="1477675">
                    <a:moveTo>
                      <a:pt x="138981" y="1470081"/>
                    </a:moveTo>
                    <a:cubicBezTo>
                      <a:pt x="127421" y="1474971"/>
                      <a:pt x="114710" y="1477675"/>
                      <a:pt x="101368" y="1477675"/>
                    </a:cubicBezTo>
                    <a:lnTo>
                      <a:pt x="101369" y="1477674"/>
                    </a:lnTo>
                    <a:cubicBezTo>
                      <a:pt x="48001" y="1477674"/>
                      <a:pt x="4737" y="1434410"/>
                      <a:pt x="4737" y="1381042"/>
                    </a:cubicBezTo>
                    <a:lnTo>
                      <a:pt x="4737" y="984422"/>
                    </a:lnTo>
                    <a:lnTo>
                      <a:pt x="0" y="950283"/>
                    </a:lnTo>
                    <a:cubicBezTo>
                      <a:pt x="1582" y="925228"/>
                      <a:pt x="12936" y="901620"/>
                      <a:pt x="31522" y="884744"/>
                    </a:cubicBezTo>
                    <a:lnTo>
                      <a:pt x="54588" y="871033"/>
                    </a:lnTo>
                    <a:lnTo>
                      <a:pt x="63756" y="864852"/>
                    </a:lnTo>
                    <a:lnTo>
                      <a:pt x="67446" y="864107"/>
                    </a:lnTo>
                    <a:lnTo>
                      <a:pt x="338136" y="769239"/>
                    </a:lnTo>
                    <a:cubicBezTo>
                      <a:pt x="350727" y="764826"/>
                      <a:pt x="363616" y="763174"/>
                      <a:pt x="376144" y="763965"/>
                    </a:cubicBezTo>
                    <a:lnTo>
                      <a:pt x="388460" y="767190"/>
                    </a:lnTo>
                    <a:lnTo>
                      <a:pt x="309867" y="149840"/>
                    </a:lnTo>
                    <a:cubicBezTo>
                      <a:pt x="303303" y="98287"/>
                      <a:pt x="339775" y="51175"/>
                      <a:pt x="391328" y="44612"/>
                    </a:cubicBezTo>
                    <a:lnTo>
                      <a:pt x="735758" y="763"/>
                    </a:lnTo>
                    <a:cubicBezTo>
                      <a:pt x="787311" y="-5800"/>
                      <a:pt x="834423" y="30671"/>
                      <a:pt x="840986" y="82224"/>
                    </a:cubicBezTo>
                    <a:lnTo>
                      <a:pt x="917252" y="681296"/>
                    </a:lnTo>
                    <a:lnTo>
                      <a:pt x="1093939" y="618561"/>
                    </a:lnTo>
                    <a:lnTo>
                      <a:pt x="1092476" y="260661"/>
                    </a:lnTo>
                    <a:cubicBezTo>
                      <a:pt x="1092258" y="207294"/>
                      <a:pt x="1135345" y="163853"/>
                      <a:pt x="1188712" y="163635"/>
                    </a:cubicBezTo>
                    <a:lnTo>
                      <a:pt x="1188711" y="163636"/>
                    </a:lnTo>
                    <a:cubicBezTo>
                      <a:pt x="1242079" y="163418"/>
                      <a:pt x="1285519" y="206505"/>
                      <a:pt x="1285738" y="259872"/>
                    </a:cubicBezTo>
                    <a:lnTo>
                      <a:pt x="1287360" y="656489"/>
                    </a:lnTo>
                    <a:lnTo>
                      <a:pt x="1292236" y="690608"/>
                    </a:lnTo>
                    <a:cubicBezTo>
                      <a:pt x="1290757" y="715669"/>
                      <a:pt x="1279500" y="739323"/>
                      <a:pt x="1260983" y="756276"/>
                    </a:cubicBezTo>
                    <a:lnTo>
                      <a:pt x="1237973" y="770081"/>
                    </a:lnTo>
                    <a:lnTo>
                      <a:pt x="1228830" y="776299"/>
                    </a:lnTo>
                    <a:lnTo>
                      <a:pt x="1225143" y="777059"/>
                    </a:lnTo>
                    <a:lnTo>
                      <a:pt x="954844" y="873033"/>
                    </a:lnTo>
                    <a:lnTo>
                      <a:pt x="941898" y="874884"/>
                    </a:lnTo>
                    <a:lnTo>
                      <a:pt x="943619" y="888410"/>
                    </a:lnTo>
                    <a:cubicBezTo>
                      <a:pt x="950183" y="939963"/>
                      <a:pt x="913711" y="987075"/>
                      <a:pt x="862158" y="993638"/>
                    </a:cubicBezTo>
                    <a:lnTo>
                      <a:pt x="517728" y="1037487"/>
                    </a:lnTo>
                    <a:cubicBezTo>
                      <a:pt x="466176" y="1044050"/>
                      <a:pt x="419063" y="1007579"/>
                      <a:pt x="412500" y="956026"/>
                    </a:cubicBezTo>
                    <a:lnTo>
                      <a:pt x="411245" y="946165"/>
                    </a:lnTo>
                    <a:lnTo>
                      <a:pt x="402057" y="951626"/>
                    </a:lnTo>
                    <a:lnTo>
                      <a:pt x="198001" y="1023140"/>
                    </a:lnTo>
                    <a:lnTo>
                      <a:pt x="198000" y="1381043"/>
                    </a:lnTo>
                    <a:cubicBezTo>
                      <a:pt x="198000" y="1421069"/>
                      <a:pt x="173664" y="1455412"/>
                      <a:pt x="138981" y="1470081"/>
                    </a:cubicBez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800">
                    <a:solidFill>
                      <a:srgbClr val="19294B"/>
                    </a:solidFill>
                  </a:rPr>
                  <a:t>  </a:t>
                </a:r>
                <a:endParaRPr lang="zh-CN" altLang="en-US" sz="1800">
                  <a:solidFill>
                    <a:srgbClr val="19294B"/>
                  </a:solidFill>
                  <a:latin typeface="宋体" panose="02010600030101010101" pitchFamily="2" charset="-122"/>
                  <a:sym typeface="宋体" panose="02010600030101010101" pitchFamily="2" charset="-122"/>
                </a:endParaRPr>
              </a:p>
            </p:txBody>
          </p:sp>
          <p:sp>
            <p:nvSpPr>
              <p:cNvPr id="7195" name="任意多边形 31"/>
              <p:cNvSpPr>
                <a:spLocks noChangeArrowheads="1"/>
              </p:cNvSpPr>
              <p:nvPr/>
            </p:nvSpPr>
            <p:spPr bwMode="auto">
              <a:xfrm rot="1151361">
                <a:off x="464451" y="1402953"/>
                <a:ext cx="472173" cy="851317"/>
              </a:xfrm>
              <a:custGeom>
                <a:avLst/>
                <a:gdLst>
                  <a:gd name="T0" fmla="*/ 77250 w 472173"/>
                  <a:gd name="T1" fmla="*/ 7072 h 851317"/>
                  <a:gd name="T2" fmla="*/ 123383 w 472173"/>
                  <a:gd name="T3" fmla="*/ 151 h 851317"/>
                  <a:gd name="T4" fmla="*/ 354029 w 472173"/>
                  <a:gd name="T5" fmla="*/ 11759 h 851317"/>
                  <a:gd name="T6" fmla="*/ 354698 w 472173"/>
                  <a:gd name="T7" fmla="*/ 11624 h 851317"/>
                  <a:gd name="T8" fmla="*/ 355811 w 472173"/>
                  <a:gd name="T9" fmla="*/ 11849 h 851317"/>
                  <a:gd name="T10" fmla="*/ 358935 w 472173"/>
                  <a:gd name="T11" fmla="*/ 12006 h 851317"/>
                  <a:gd name="T12" fmla="*/ 367885 w 472173"/>
                  <a:gd name="T13" fmla="*/ 14286 h 851317"/>
                  <a:gd name="T14" fmla="*/ 400425 w 472173"/>
                  <a:gd name="T15" fmla="*/ 20856 h 851317"/>
                  <a:gd name="T16" fmla="*/ 472173 w 472173"/>
                  <a:gd name="T17" fmla="*/ 129099 h 851317"/>
                  <a:gd name="T18" fmla="*/ 472173 w 472173"/>
                  <a:gd name="T19" fmla="*/ 733842 h 851317"/>
                  <a:gd name="T20" fmla="*/ 354698 w 472173"/>
                  <a:gd name="T21" fmla="*/ 851317 h 851317"/>
                  <a:gd name="T22" fmla="*/ 237223 w 472173"/>
                  <a:gd name="T23" fmla="*/ 733842 h 851317"/>
                  <a:gd name="T24" fmla="*/ 237223 w 472173"/>
                  <a:gd name="T25" fmla="*/ 241128 h 851317"/>
                  <a:gd name="T26" fmla="*/ 111573 w 472173"/>
                  <a:gd name="T27" fmla="*/ 234804 h 851317"/>
                  <a:gd name="T28" fmla="*/ 151 w 472173"/>
                  <a:gd name="T29" fmla="*/ 111572 h 851317"/>
                  <a:gd name="T30" fmla="*/ 77250 w 472173"/>
                  <a:gd name="T31" fmla="*/ 7072 h 85131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72173"/>
                  <a:gd name="T49" fmla="*/ 0 h 851317"/>
                  <a:gd name="T50" fmla="*/ 472173 w 472173"/>
                  <a:gd name="T51" fmla="*/ 851317 h 85131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72173" h="851317">
                    <a:moveTo>
                      <a:pt x="77250" y="7072"/>
                    </a:moveTo>
                    <a:cubicBezTo>
                      <a:pt x="91585" y="1842"/>
                      <a:pt x="107183" y="-665"/>
                      <a:pt x="123383" y="151"/>
                    </a:cubicBezTo>
                    <a:lnTo>
                      <a:pt x="354029" y="11759"/>
                    </a:lnTo>
                    <a:lnTo>
                      <a:pt x="354698" y="11624"/>
                    </a:lnTo>
                    <a:lnTo>
                      <a:pt x="355811" y="11849"/>
                    </a:lnTo>
                    <a:lnTo>
                      <a:pt x="358935" y="12006"/>
                    </a:lnTo>
                    <a:lnTo>
                      <a:pt x="367885" y="14286"/>
                    </a:lnTo>
                    <a:lnTo>
                      <a:pt x="400425" y="20856"/>
                    </a:lnTo>
                    <a:cubicBezTo>
                      <a:pt x="442588" y="38689"/>
                      <a:pt x="472173" y="80439"/>
                      <a:pt x="472173" y="129099"/>
                    </a:cubicBezTo>
                    <a:lnTo>
                      <a:pt x="472173" y="733842"/>
                    </a:lnTo>
                    <a:cubicBezTo>
                      <a:pt x="472173" y="798722"/>
                      <a:pt x="419578" y="851317"/>
                      <a:pt x="354698" y="851317"/>
                    </a:cubicBezTo>
                    <a:cubicBezTo>
                      <a:pt x="289818" y="851317"/>
                      <a:pt x="237223" y="798722"/>
                      <a:pt x="237223" y="733842"/>
                    </a:cubicBezTo>
                    <a:lnTo>
                      <a:pt x="237223" y="241128"/>
                    </a:lnTo>
                    <a:lnTo>
                      <a:pt x="111573" y="234804"/>
                    </a:lnTo>
                    <a:cubicBezTo>
                      <a:pt x="46775" y="231543"/>
                      <a:pt x="-3110" y="176370"/>
                      <a:pt x="151" y="111572"/>
                    </a:cubicBezTo>
                    <a:cubicBezTo>
                      <a:pt x="2597" y="62974"/>
                      <a:pt x="34243" y="22764"/>
                      <a:pt x="77250" y="7072"/>
                    </a:cubicBez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grpSp>
          <p:nvGrpSpPr>
            <p:cNvPr id="7182" name="组合 32"/>
            <p:cNvGrpSpPr>
              <a:grpSpLocks/>
            </p:cNvGrpSpPr>
            <p:nvPr/>
          </p:nvGrpSpPr>
          <p:grpSpPr bwMode="auto">
            <a:xfrm rot="322000">
              <a:off x="469631" y="0"/>
              <a:ext cx="398238" cy="793011"/>
              <a:chOff x="0" y="0"/>
              <a:chExt cx="1292236" cy="2573230"/>
            </a:xfrm>
          </p:grpSpPr>
          <p:sp>
            <p:nvSpPr>
              <p:cNvPr id="7188" name="圆角矩形 33"/>
              <p:cNvSpPr>
                <a:spLocks noChangeArrowheads="1"/>
              </p:cNvSpPr>
              <p:nvPr/>
            </p:nvSpPr>
            <p:spPr bwMode="auto">
              <a:xfrm rot="-1766204">
                <a:off x="444250" y="0"/>
                <a:ext cx="528475" cy="507893"/>
              </a:xfrm>
              <a:prstGeom prst="roundRect">
                <a:avLst>
                  <a:gd name="adj" fmla="val 50000"/>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19294B"/>
                  </a:solidFill>
                  <a:latin typeface="宋体" panose="02010600030101010101" pitchFamily="2" charset="-122"/>
                  <a:sym typeface="宋体" panose="02010600030101010101" pitchFamily="2" charset="-122"/>
                </a:endParaRPr>
              </a:p>
            </p:txBody>
          </p:sp>
          <p:sp>
            <p:nvSpPr>
              <p:cNvPr id="7189" name="圆角矩形 34"/>
              <p:cNvSpPr>
                <a:spLocks noChangeArrowheads="1"/>
              </p:cNvSpPr>
              <p:nvPr/>
            </p:nvSpPr>
            <p:spPr bwMode="auto">
              <a:xfrm rot="1235772">
                <a:off x="84373" y="1294051"/>
                <a:ext cx="234950" cy="1279179"/>
              </a:xfrm>
              <a:prstGeom prst="roundRect">
                <a:avLst>
                  <a:gd name="adj" fmla="val 40347"/>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19294B"/>
                  </a:solidFill>
                  <a:latin typeface="宋体" panose="02010600030101010101" pitchFamily="2" charset="-122"/>
                  <a:sym typeface="宋体" panose="02010600030101010101" pitchFamily="2" charset="-122"/>
                </a:endParaRPr>
              </a:p>
            </p:txBody>
          </p:sp>
          <p:sp>
            <p:nvSpPr>
              <p:cNvPr id="7190" name="任意多边形 35"/>
              <p:cNvSpPr>
                <a:spLocks noChangeArrowheads="1"/>
              </p:cNvSpPr>
              <p:nvPr/>
            </p:nvSpPr>
            <p:spPr bwMode="auto">
              <a:xfrm rot="-9627105">
                <a:off x="0" y="10030"/>
                <a:ext cx="1292236" cy="1611770"/>
              </a:xfrm>
              <a:custGeom>
                <a:avLst/>
                <a:gdLst>
                  <a:gd name="T0" fmla="*/ 138981 w 1292236"/>
                  <a:gd name="T1" fmla="*/ 1907716 h 1477675"/>
                  <a:gd name="T2" fmla="*/ 101368 w 1292236"/>
                  <a:gd name="T3" fmla="*/ 1917571 h 1477675"/>
                  <a:gd name="T4" fmla="*/ 101369 w 1292236"/>
                  <a:gd name="T5" fmla="*/ 1917570 h 1477675"/>
                  <a:gd name="T6" fmla="*/ 4737 w 1292236"/>
                  <a:gd name="T7" fmla="*/ 1792171 h 1477675"/>
                  <a:gd name="T8" fmla="*/ 4737 w 1292236"/>
                  <a:gd name="T9" fmla="*/ 1277480 h 1477675"/>
                  <a:gd name="T10" fmla="*/ 0 w 1292236"/>
                  <a:gd name="T11" fmla="*/ 1233177 h 1477675"/>
                  <a:gd name="T12" fmla="*/ 31522 w 1292236"/>
                  <a:gd name="T13" fmla="*/ 1148127 h 1477675"/>
                  <a:gd name="T14" fmla="*/ 54588 w 1292236"/>
                  <a:gd name="T15" fmla="*/ 1130335 h 1477675"/>
                  <a:gd name="T16" fmla="*/ 63756 w 1292236"/>
                  <a:gd name="T17" fmla="*/ 1122314 h 1477675"/>
                  <a:gd name="T18" fmla="*/ 67446 w 1292236"/>
                  <a:gd name="T19" fmla="*/ 1121346 h 1477675"/>
                  <a:gd name="T20" fmla="*/ 338136 w 1292236"/>
                  <a:gd name="T21" fmla="*/ 998237 h 1477675"/>
                  <a:gd name="T22" fmla="*/ 376144 w 1292236"/>
                  <a:gd name="T23" fmla="*/ 991393 h 1477675"/>
                  <a:gd name="T24" fmla="*/ 388460 w 1292236"/>
                  <a:gd name="T25" fmla="*/ 995577 h 1477675"/>
                  <a:gd name="T26" fmla="*/ 309867 w 1292236"/>
                  <a:gd name="T27" fmla="*/ 194448 h 1477675"/>
                  <a:gd name="T28" fmla="*/ 391328 w 1292236"/>
                  <a:gd name="T29" fmla="*/ 57893 h 1477675"/>
                  <a:gd name="T30" fmla="*/ 735758 w 1292236"/>
                  <a:gd name="T31" fmla="*/ 990 h 1477675"/>
                  <a:gd name="T32" fmla="*/ 840986 w 1292236"/>
                  <a:gd name="T33" fmla="*/ 106702 h 1477675"/>
                  <a:gd name="T34" fmla="*/ 917252 w 1292236"/>
                  <a:gd name="T35" fmla="*/ 884114 h 1477675"/>
                  <a:gd name="T36" fmla="*/ 1093939 w 1292236"/>
                  <a:gd name="T37" fmla="*/ 802704 h 1477675"/>
                  <a:gd name="T38" fmla="*/ 1092476 w 1292236"/>
                  <a:gd name="T39" fmla="*/ 338258 h 1477675"/>
                  <a:gd name="T40" fmla="*/ 1188712 w 1292236"/>
                  <a:gd name="T41" fmla="*/ 212348 h 1477675"/>
                  <a:gd name="T42" fmla="*/ 1188711 w 1292236"/>
                  <a:gd name="T43" fmla="*/ 212350 h 1477675"/>
                  <a:gd name="T44" fmla="*/ 1285738 w 1292236"/>
                  <a:gd name="T45" fmla="*/ 337235 h 1477675"/>
                  <a:gd name="T46" fmla="*/ 1287360 w 1292236"/>
                  <a:gd name="T47" fmla="*/ 851923 h 1477675"/>
                  <a:gd name="T48" fmla="*/ 1292236 w 1292236"/>
                  <a:gd name="T49" fmla="*/ 896198 h 1477675"/>
                  <a:gd name="T50" fmla="*/ 1260983 w 1292236"/>
                  <a:gd name="T51" fmla="*/ 981415 h 1477675"/>
                  <a:gd name="T52" fmla="*/ 1237973 w 1292236"/>
                  <a:gd name="T53" fmla="*/ 999330 h 1477675"/>
                  <a:gd name="T54" fmla="*/ 1228830 w 1292236"/>
                  <a:gd name="T55" fmla="*/ 1007399 h 1477675"/>
                  <a:gd name="T56" fmla="*/ 1225143 w 1292236"/>
                  <a:gd name="T57" fmla="*/ 1008385 h 1477675"/>
                  <a:gd name="T58" fmla="*/ 954844 w 1292236"/>
                  <a:gd name="T59" fmla="*/ 1132930 h 1477675"/>
                  <a:gd name="T60" fmla="*/ 941898 w 1292236"/>
                  <a:gd name="T61" fmla="*/ 1135332 h 1477675"/>
                  <a:gd name="T62" fmla="*/ 943619 w 1292236"/>
                  <a:gd name="T63" fmla="*/ 1152885 h 1477675"/>
                  <a:gd name="T64" fmla="*/ 862158 w 1292236"/>
                  <a:gd name="T65" fmla="*/ 1289439 h 1477675"/>
                  <a:gd name="T66" fmla="*/ 517728 w 1292236"/>
                  <a:gd name="T67" fmla="*/ 1346341 h 1477675"/>
                  <a:gd name="T68" fmla="*/ 412500 w 1292236"/>
                  <a:gd name="T69" fmla="*/ 1240630 h 1477675"/>
                  <a:gd name="T70" fmla="*/ 411245 w 1292236"/>
                  <a:gd name="T71" fmla="*/ 1227833 h 1477675"/>
                  <a:gd name="T72" fmla="*/ 402057 w 1292236"/>
                  <a:gd name="T73" fmla="*/ 1234919 h 1477675"/>
                  <a:gd name="T74" fmla="*/ 198001 w 1292236"/>
                  <a:gd name="T75" fmla="*/ 1327723 h 1477675"/>
                  <a:gd name="T76" fmla="*/ 198000 w 1292236"/>
                  <a:gd name="T77" fmla="*/ 1792172 h 1477675"/>
                  <a:gd name="T78" fmla="*/ 138981 w 1292236"/>
                  <a:gd name="T79" fmla="*/ 1907716 h 147767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92236"/>
                  <a:gd name="T121" fmla="*/ 0 h 1477675"/>
                  <a:gd name="T122" fmla="*/ 1292236 w 1292236"/>
                  <a:gd name="T123" fmla="*/ 1477675 h 147767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92236" h="1477675">
                    <a:moveTo>
                      <a:pt x="138981" y="1470081"/>
                    </a:moveTo>
                    <a:cubicBezTo>
                      <a:pt x="127421" y="1474971"/>
                      <a:pt x="114710" y="1477675"/>
                      <a:pt x="101368" y="1477675"/>
                    </a:cubicBezTo>
                    <a:lnTo>
                      <a:pt x="101369" y="1477674"/>
                    </a:lnTo>
                    <a:cubicBezTo>
                      <a:pt x="48001" y="1477674"/>
                      <a:pt x="4737" y="1434410"/>
                      <a:pt x="4737" y="1381042"/>
                    </a:cubicBezTo>
                    <a:lnTo>
                      <a:pt x="4737" y="984422"/>
                    </a:lnTo>
                    <a:lnTo>
                      <a:pt x="0" y="950283"/>
                    </a:lnTo>
                    <a:cubicBezTo>
                      <a:pt x="1582" y="925228"/>
                      <a:pt x="12936" y="901620"/>
                      <a:pt x="31522" y="884744"/>
                    </a:cubicBezTo>
                    <a:lnTo>
                      <a:pt x="54588" y="871033"/>
                    </a:lnTo>
                    <a:lnTo>
                      <a:pt x="63756" y="864852"/>
                    </a:lnTo>
                    <a:lnTo>
                      <a:pt x="67446" y="864107"/>
                    </a:lnTo>
                    <a:lnTo>
                      <a:pt x="338136" y="769239"/>
                    </a:lnTo>
                    <a:cubicBezTo>
                      <a:pt x="350727" y="764826"/>
                      <a:pt x="363616" y="763174"/>
                      <a:pt x="376144" y="763965"/>
                    </a:cubicBezTo>
                    <a:lnTo>
                      <a:pt x="388460" y="767190"/>
                    </a:lnTo>
                    <a:lnTo>
                      <a:pt x="309867" y="149840"/>
                    </a:lnTo>
                    <a:cubicBezTo>
                      <a:pt x="303303" y="98287"/>
                      <a:pt x="339775" y="51175"/>
                      <a:pt x="391328" y="44612"/>
                    </a:cubicBezTo>
                    <a:lnTo>
                      <a:pt x="735758" y="763"/>
                    </a:lnTo>
                    <a:cubicBezTo>
                      <a:pt x="787311" y="-5800"/>
                      <a:pt x="834423" y="30671"/>
                      <a:pt x="840986" y="82224"/>
                    </a:cubicBezTo>
                    <a:lnTo>
                      <a:pt x="917252" y="681296"/>
                    </a:lnTo>
                    <a:lnTo>
                      <a:pt x="1093939" y="618561"/>
                    </a:lnTo>
                    <a:lnTo>
                      <a:pt x="1092476" y="260661"/>
                    </a:lnTo>
                    <a:cubicBezTo>
                      <a:pt x="1092258" y="207294"/>
                      <a:pt x="1135345" y="163853"/>
                      <a:pt x="1188712" y="163635"/>
                    </a:cubicBezTo>
                    <a:lnTo>
                      <a:pt x="1188711" y="163636"/>
                    </a:lnTo>
                    <a:cubicBezTo>
                      <a:pt x="1242079" y="163418"/>
                      <a:pt x="1285519" y="206505"/>
                      <a:pt x="1285738" y="259872"/>
                    </a:cubicBezTo>
                    <a:lnTo>
                      <a:pt x="1287360" y="656489"/>
                    </a:lnTo>
                    <a:lnTo>
                      <a:pt x="1292236" y="690608"/>
                    </a:lnTo>
                    <a:cubicBezTo>
                      <a:pt x="1290757" y="715669"/>
                      <a:pt x="1279500" y="739323"/>
                      <a:pt x="1260983" y="756276"/>
                    </a:cubicBezTo>
                    <a:lnTo>
                      <a:pt x="1237973" y="770081"/>
                    </a:lnTo>
                    <a:lnTo>
                      <a:pt x="1228830" y="776299"/>
                    </a:lnTo>
                    <a:lnTo>
                      <a:pt x="1225143" y="777059"/>
                    </a:lnTo>
                    <a:lnTo>
                      <a:pt x="954844" y="873033"/>
                    </a:lnTo>
                    <a:lnTo>
                      <a:pt x="941898" y="874884"/>
                    </a:lnTo>
                    <a:lnTo>
                      <a:pt x="943619" y="888410"/>
                    </a:lnTo>
                    <a:cubicBezTo>
                      <a:pt x="950183" y="939963"/>
                      <a:pt x="913711" y="987075"/>
                      <a:pt x="862158" y="993638"/>
                    </a:cubicBezTo>
                    <a:lnTo>
                      <a:pt x="517728" y="1037487"/>
                    </a:lnTo>
                    <a:cubicBezTo>
                      <a:pt x="466176" y="1044050"/>
                      <a:pt x="419063" y="1007579"/>
                      <a:pt x="412500" y="956026"/>
                    </a:cubicBezTo>
                    <a:lnTo>
                      <a:pt x="411245" y="946165"/>
                    </a:lnTo>
                    <a:lnTo>
                      <a:pt x="402057" y="951626"/>
                    </a:lnTo>
                    <a:lnTo>
                      <a:pt x="198001" y="1023140"/>
                    </a:lnTo>
                    <a:lnTo>
                      <a:pt x="198000" y="1381043"/>
                    </a:lnTo>
                    <a:cubicBezTo>
                      <a:pt x="198000" y="1421069"/>
                      <a:pt x="173664" y="1455412"/>
                      <a:pt x="138981" y="1470081"/>
                    </a:cubicBez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800">
                    <a:solidFill>
                      <a:srgbClr val="19294B"/>
                    </a:solidFill>
                  </a:rPr>
                  <a:t>  </a:t>
                </a:r>
                <a:endParaRPr lang="zh-CN" altLang="en-US" sz="1800">
                  <a:solidFill>
                    <a:srgbClr val="19294B"/>
                  </a:solidFill>
                  <a:latin typeface="宋体" panose="02010600030101010101" pitchFamily="2" charset="-122"/>
                  <a:sym typeface="宋体" panose="02010600030101010101" pitchFamily="2" charset="-122"/>
                </a:endParaRPr>
              </a:p>
            </p:txBody>
          </p:sp>
          <p:sp>
            <p:nvSpPr>
              <p:cNvPr id="7191" name="任意多边形 36"/>
              <p:cNvSpPr>
                <a:spLocks noChangeArrowheads="1"/>
              </p:cNvSpPr>
              <p:nvPr/>
            </p:nvSpPr>
            <p:spPr bwMode="auto">
              <a:xfrm rot="1151361">
                <a:off x="464451" y="1402953"/>
                <a:ext cx="472173" cy="851317"/>
              </a:xfrm>
              <a:custGeom>
                <a:avLst/>
                <a:gdLst>
                  <a:gd name="T0" fmla="*/ 77250 w 472173"/>
                  <a:gd name="T1" fmla="*/ 7072 h 851317"/>
                  <a:gd name="T2" fmla="*/ 123383 w 472173"/>
                  <a:gd name="T3" fmla="*/ 151 h 851317"/>
                  <a:gd name="T4" fmla="*/ 354029 w 472173"/>
                  <a:gd name="T5" fmla="*/ 11759 h 851317"/>
                  <a:gd name="T6" fmla="*/ 354698 w 472173"/>
                  <a:gd name="T7" fmla="*/ 11624 h 851317"/>
                  <a:gd name="T8" fmla="*/ 355811 w 472173"/>
                  <a:gd name="T9" fmla="*/ 11849 h 851317"/>
                  <a:gd name="T10" fmla="*/ 358935 w 472173"/>
                  <a:gd name="T11" fmla="*/ 12006 h 851317"/>
                  <a:gd name="T12" fmla="*/ 367885 w 472173"/>
                  <a:gd name="T13" fmla="*/ 14286 h 851317"/>
                  <a:gd name="T14" fmla="*/ 400425 w 472173"/>
                  <a:gd name="T15" fmla="*/ 20856 h 851317"/>
                  <a:gd name="T16" fmla="*/ 472173 w 472173"/>
                  <a:gd name="T17" fmla="*/ 129099 h 851317"/>
                  <a:gd name="T18" fmla="*/ 472173 w 472173"/>
                  <a:gd name="T19" fmla="*/ 733842 h 851317"/>
                  <a:gd name="T20" fmla="*/ 354698 w 472173"/>
                  <a:gd name="T21" fmla="*/ 851317 h 851317"/>
                  <a:gd name="T22" fmla="*/ 237223 w 472173"/>
                  <a:gd name="T23" fmla="*/ 733842 h 851317"/>
                  <a:gd name="T24" fmla="*/ 237223 w 472173"/>
                  <a:gd name="T25" fmla="*/ 241128 h 851317"/>
                  <a:gd name="T26" fmla="*/ 111573 w 472173"/>
                  <a:gd name="T27" fmla="*/ 234804 h 851317"/>
                  <a:gd name="T28" fmla="*/ 151 w 472173"/>
                  <a:gd name="T29" fmla="*/ 111572 h 851317"/>
                  <a:gd name="T30" fmla="*/ 77250 w 472173"/>
                  <a:gd name="T31" fmla="*/ 7072 h 85131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72173"/>
                  <a:gd name="T49" fmla="*/ 0 h 851317"/>
                  <a:gd name="T50" fmla="*/ 472173 w 472173"/>
                  <a:gd name="T51" fmla="*/ 851317 h 85131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72173" h="851317">
                    <a:moveTo>
                      <a:pt x="77250" y="7072"/>
                    </a:moveTo>
                    <a:cubicBezTo>
                      <a:pt x="91585" y="1842"/>
                      <a:pt x="107183" y="-665"/>
                      <a:pt x="123383" y="151"/>
                    </a:cubicBezTo>
                    <a:lnTo>
                      <a:pt x="354029" y="11759"/>
                    </a:lnTo>
                    <a:lnTo>
                      <a:pt x="354698" y="11624"/>
                    </a:lnTo>
                    <a:lnTo>
                      <a:pt x="355811" y="11849"/>
                    </a:lnTo>
                    <a:lnTo>
                      <a:pt x="358935" y="12006"/>
                    </a:lnTo>
                    <a:lnTo>
                      <a:pt x="367885" y="14286"/>
                    </a:lnTo>
                    <a:lnTo>
                      <a:pt x="400425" y="20856"/>
                    </a:lnTo>
                    <a:cubicBezTo>
                      <a:pt x="442588" y="38689"/>
                      <a:pt x="472173" y="80439"/>
                      <a:pt x="472173" y="129099"/>
                    </a:cubicBezTo>
                    <a:lnTo>
                      <a:pt x="472173" y="733842"/>
                    </a:lnTo>
                    <a:cubicBezTo>
                      <a:pt x="472173" y="798722"/>
                      <a:pt x="419578" y="851317"/>
                      <a:pt x="354698" y="851317"/>
                    </a:cubicBezTo>
                    <a:cubicBezTo>
                      <a:pt x="289818" y="851317"/>
                      <a:pt x="237223" y="798722"/>
                      <a:pt x="237223" y="733842"/>
                    </a:cubicBezTo>
                    <a:lnTo>
                      <a:pt x="237223" y="241128"/>
                    </a:lnTo>
                    <a:lnTo>
                      <a:pt x="111573" y="234804"/>
                    </a:lnTo>
                    <a:cubicBezTo>
                      <a:pt x="46775" y="231543"/>
                      <a:pt x="-3110" y="176370"/>
                      <a:pt x="151" y="111572"/>
                    </a:cubicBezTo>
                    <a:cubicBezTo>
                      <a:pt x="2597" y="62974"/>
                      <a:pt x="34243" y="22764"/>
                      <a:pt x="77250" y="7072"/>
                    </a:cubicBez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grpSp>
          <p:nvGrpSpPr>
            <p:cNvPr id="7183" name="组合 37"/>
            <p:cNvGrpSpPr>
              <a:grpSpLocks/>
            </p:cNvGrpSpPr>
            <p:nvPr/>
          </p:nvGrpSpPr>
          <p:grpSpPr bwMode="auto">
            <a:xfrm rot="322000">
              <a:off x="935400" y="1"/>
              <a:ext cx="398238" cy="793011"/>
              <a:chOff x="0" y="0"/>
              <a:chExt cx="1292236" cy="2573230"/>
            </a:xfrm>
          </p:grpSpPr>
          <p:sp>
            <p:nvSpPr>
              <p:cNvPr id="7184" name="圆角矩形 38"/>
              <p:cNvSpPr>
                <a:spLocks noChangeArrowheads="1"/>
              </p:cNvSpPr>
              <p:nvPr/>
            </p:nvSpPr>
            <p:spPr bwMode="auto">
              <a:xfrm rot="-1766204">
                <a:off x="444250" y="0"/>
                <a:ext cx="528475" cy="507893"/>
              </a:xfrm>
              <a:prstGeom prst="roundRect">
                <a:avLst>
                  <a:gd name="adj" fmla="val 50000"/>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19294B"/>
                  </a:solidFill>
                  <a:latin typeface="宋体" panose="02010600030101010101" pitchFamily="2" charset="-122"/>
                  <a:sym typeface="宋体" panose="02010600030101010101" pitchFamily="2" charset="-122"/>
                </a:endParaRPr>
              </a:p>
            </p:txBody>
          </p:sp>
          <p:sp>
            <p:nvSpPr>
              <p:cNvPr id="7185" name="圆角矩形 39"/>
              <p:cNvSpPr>
                <a:spLocks noChangeArrowheads="1"/>
              </p:cNvSpPr>
              <p:nvPr/>
            </p:nvSpPr>
            <p:spPr bwMode="auto">
              <a:xfrm rot="1235772">
                <a:off x="84373" y="1294051"/>
                <a:ext cx="234950" cy="1279179"/>
              </a:xfrm>
              <a:prstGeom prst="roundRect">
                <a:avLst>
                  <a:gd name="adj" fmla="val 40347"/>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19294B"/>
                  </a:solidFill>
                  <a:latin typeface="宋体" panose="02010600030101010101" pitchFamily="2" charset="-122"/>
                  <a:sym typeface="宋体" panose="02010600030101010101" pitchFamily="2" charset="-122"/>
                </a:endParaRPr>
              </a:p>
            </p:txBody>
          </p:sp>
          <p:sp>
            <p:nvSpPr>
              <p:cNvPr id="7186" name="任意多边形 40"/>
              <p:cNvSpPr>
                <a:spLocks noChangeArrowheads="1"/>
              </p:cNvSpPr>
              <p:nvPr/>
            </p:nvSpPr>
            <p:spPr bwMode="auto">
              <a:xfrm rot="-9627105">
                <a:off x="0" y="10030"/>
                <a:ext cx="1292236" cy="1611770"/>
              </a:xfrm>
              <a:custGeom>
                <a:avLst/>
                <a:gdLst>
                  <a:gd name="T0" fmla="*/ 138981 w 1292236"/>
                  <a:gd name="T1" fmla="*/ 1907716 h 1477675"/>
                  <a:gd name="T2" fmla="*/ 101368 w 1292236"/>
                  <a:gd name="T3" fmla="*/ 1917571 h 1477675"/>
                  <a:gd name="T4" fmla="*/ 101369 w 1292236"/>
                  <a:gd name="T5" fmla="*/ 1917570 h 1477675"/>
                  <a:gd name="T6" fmla="*/ 4737 w 1292236"/>
                  <a:gd name="T7" fmla="*/ 1792171 h 1477675"/>
                  <a:gd name="T8" fmla="*/ 4737 w 1292236"/>
                  <a:gd name="T9" fmla="*/ 1277480 h 1477675"/>
                  <a:gd name="T10" fmla="*/ 0 w 1292236"/>
                  <a:gd name="T11" fmla="*/ 1233177 h 1477675"/>
                  <a:gd name="T12" fmla="*/ 31522 w 1292236"/>
                  <a:gd name="T13" fmla="*/ 1148127 h 1477675"/>
                  <a:gd name="T14" fmla="*/ 54588 w 1292236"/>
                  <a:gd name="T15" fmla="*/ 1130335 h 1477675"/>
                  <a:gd name="T16" fmla="*/ 63756 w 1292236"/>
                  <a:gd name="T17" fmla="*/ 1122314 h 1477675"/>
                  <a:gd name="T18" fmla="*/ 67446 w 1292236"/>
                  <a:gd name="T19" fmla="*/ 1121346 h 1477675"/>
                  <a:gd name="T20" fmla="*/ 338136 w 1292236"/>
                  <a:gd name="T21" fmla="*/ 998237 h 1477675"/>
                  <a:gd name="T22" fmla="*/ 376144 w 1292236"/>
                  <a:gd name="T23" fmla="*/ 991393 h 1477675"/>
                  <a:gd name="T24" fmla="*/ 388460 w 1292236"/>
                  <a:gd name="T25" fmla="*/ 995577 h 1477675"/>
                  <a:gd name="T26" fmla="*/ 309867 w 1292236"/>
                  <a:gd name="T27" fmla="*/ 194448 h 1477675"/>
                  <a:gd name="T28" fmla="*/ 391328 w 1292236"/>
                  <a:gd name="T29" fmla="*/ 57893 h 1477675"/>
                  <a:gd name="T30" fmla="*/ 735758 w 1292236"/>
                  <a:gd name="T31" fmla="*/ 990 h 1477675"/>
                  <a:gd name="T32" fmla="*/ 840986 w 1292236"/>
                  <a:gd name="T33" fmla="*/ 106702 h 1477675"/>
                  <a:gd name="T34" fmla="*/ 917252 w 1292236"/>
                  <a:gd name="T35" fmla="*/ 884114 h 1477675"/>
                  <a:gd name="T36" fmla="*/ 1093939 w 1292236"/>
                  <a:gd name="T37" fmla="*/ 802704 h 1477675"/>
                  <a:gd name="T38" fmla="*/ 1092476 w 1292236"/>
                  <a:gd name="T39" fmla="*/ 338258 h 1477675"/>
                  <a:gd name="T40" fmla="*/ 1188712 w 1292236"/>
                  <a:gd name="T41" fmla="*/ 212348 h 1477675"/>
                  <a:gd name="T42" fmla="*/ 1188711 w 1292236"/>
                  <a:gd name="T43" fmla="*/ 212350 h 1477675"/>
                  <a:gd name="T44" fmla="*/ 1285738 w 1292236"/>
                  <a:gd name="T45" fmla="*/ 337235 h 1477675"/>
                  <a:gd name="T46" fmla="*/ 1287360 w 1292236"/>
                  <a:gd name="T47" fmla="*/ 851923 h 1477675"/>
                  <a:gd name="T48" fmla="*/ 1292236 w 1292236"/>
                  <a:gd name="T49" fmla="*/ 896198 h 1477675"/>
                  <a:gd name="T50" fmla="*/ 1260983 w 1292236"/>
                  <a:gd name="T51" fmla="*/ 981415 h 1477675"/>
                  <a:gd name="T52" fmla="*/ 1237973 w 1292236"/>
                  <a:gd name="T53" fmla="*/ 999330 h 1477675"/>
                  <a:gd name="T54" fmla="*/ 1228830 w 1292236"/>
                  <a:gd name="T55" fmla="*/ 1007399 h 1477675"/>
                  <a:gd name="T56" fmla="*/ 1225143 w 1292236"/>
                  <a:gd name="T57" fmla="*/ 1008385 h 1477675"/>
                  <a:gd name="T58" fmla="*/ 954844 w 1292236"/>
                  <a:gd name="T59" fmla="*/ 1132930 h 1477675"/>
                  <a:gd name="T60" fmla="*/ 941898 w 1292236"/>
                  <a:gd name="T61" fmla="*/ 1135332 h 1477675"/>
                  <a:gd name="T62" fmla="*/ 943619 w 1292236"/>
                  <a:gd name="T63" fmla="*/ 1152885 h 1477675"/>
                  <a:gd name="T64" fmla="*/ 862158 w 1292236"/>
                  <a:gd name="T65" fmla="*/ 1289439 h 1477675"/>
                  <a:gd name="T66" fmla="*/ 517728 w 1292236"/>
                  <a:gd name="T67" fmla="*/ 1346341 h 1477675"/>
                  <a:gd name="T68" fmla="*/ 412500 w 1292236"/>
                  <a:gd name="T69" fmla="*/ 1240630 h 1477675"/>
                  <a:gd name="T70" fmla="*/ 411245 w 1292236"/>
                  <a:gd name="T71" fmla="*/ 1227833 h 1477675"/>
                  <a:gd name="T72" fmla="*/ 402057 w 1292236"/>
                  <a:gd name="T73" fmla="*/ 1234919 h 1477675"/>
                  <a:gd name="T74" fmla="*/ 198001 w 1292236"/>
                  <a:gd name="T75" fmla="*/ 1327723 h 1477675"/>
                  <a:gd name="T76" fmla="*/ 198000 w 1292236"/>
                  <a:gd name="T77" fmla="*/ 1792172 h 1477675"/>
                  <a:gd name="T78" fmla="*/ 138981 w 1292236"/>
                  <a:gd name="T79" fmla="*/ 1907716 h 147767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92236"/>
                  <a:gd name="T121" fmla="*/ 0 h 1477675"/>
                  <a:gd name="T122" fmla="*/ 1292236 w 1292236"/>
                  <a:gd name="T123" fmla="*/ 1477675 h 147767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92236" h="1477675">
                    <a:moveTo>
                      <a:pt x="138981" y="1470081"/>
                    </a:moveTo>
                    <a:cubicBezTo>
                      <a:pt x="127421" y="1474971"/>
                      <a:pt x="114710" y="1477675"/>
                      <a:pt x="101368" y="1477675"/>
                    </a:cubicBezTo>
                    <a:lnTo>
                      <a:pt x="101369" y="1477674"/>
                    </a:lnTo>
                    <a:cubicBezTo>
                      <a:pt x="48001" y="1477674"/>
                      <a:pt x="4737" y="1434410"/>
                      <a:pt x="4737" y="1381042"/>
                    </a:cubicBezTo>
                    <a:lnTo>
                      <a:pt x="4737" y="984422"/>
                    </a:lnTo>
                    <a:lnTo>
                      <a:pt x="0" y="950283"/>
                    </a:lnTo>
                    <a:cubicBezTo>
                      <a:pt x="1582" y="925228"/>
                      <a:pt x="12936" y="901620"/>
                      <a:pt x="31522" y="884744"/>
                    </a:cubicBezTo>
                    <a:lnTo>
                      <a:pt x="54588" y="871033"/>
                    </a:lnTo>
                    <a:lnTo>
                      <a:pt x="63756" y="864852"/>
                    </a:lnTo>
                    <a:lnTo>
                      <a:pt x="67446" y="864107"/>
                    </a:lnTo>
                    <a:lnTo>
                      <a:pt x="338136" y="769239"/>
                    </a:lnTo>
                    <a:cubicBezTo>
                      <a:pt x="350727" y="764826"/>
                      <a:pt x="363616" y="763174"/>
                      <a:pt x="376144" y="763965"/>
                    </a:cubicBezTo>
                    <a:lnTo>
                      <a:pt x="388460" y="767190"/>
                    </a:lnTo>
                    <a:lnTo>
                      <a:pt x="309867" y="149840"/>
                    </a:lnTo>
                    <a:cubicBezTo>
                      <a:pt x="303303" y="98287"/>
                      <a:pt x="339775" y="51175"/>
                      <a:pt x="391328" y="44612"/>
                    </a:cubicBezTo>
                    <a:lnTo>
                      <a:pt x="735758" y="763"/>
                    </a:lnTo>
                    <a:cubicBezTo>
                      <a:pt x="787311" y="-5800"/>
                      <a:pt x="834423" y="30671"/>
                      <a:pt x="840986" y="82224"/>
                    </a:cubicBezTo>
                    <a:lnTo>
                      <a:pt x="917252" y="681296"/>
                    </a:lnTo>
                    <a:lnTo>
                      <a:pt x="1093939" y="618561"/>
                    </a:lnTo>
                    <a:lnTo>
                      <a:pt x="1092476" y="260661"/>
                    </a:lnTo>
                    <a:cubicBezTo>
                      <a:pt x="1092258" y="207294"/>
                      <a:pt x="1135345" y="163853"/>
                      <a:pt x="1188712" y="163635"/>
                    </a:cubicBezTo>
                    <a:lnTo>
                      <a:pt x="1188711" y="163636"/>
                    </a:lnTo>
                    <a:cubicBezTo>
                      <a:pt x="1242079" y="163418"/>
                      <a:pt x="1285519" y="206505"/>
                      <a:pt x="1285738" y="259872"/>
                    </a:cubicBezTo>
                    <a:lnTo>
                      <a:pt x="1287360" y="656489"/>
                    </a:lnTo>
                    <a:lnTo>
                      <a:pt x="1292236" y="690608"/>
                    </a:lnTo>
                    <a:cubicBezTo>
                      <a:pt x="1290757" y="715669"/>
                      <a:pt x="1279500" y="739323"/>
                      <a:pt x="1260983" y="756276"/>
                    </a:cubicBezTo>
                    <a:lnTo>
                      <a:pt x="1237973" y="770081"/>
                    </a:lnTo>
                    <a:lnTo>
                      <a:pt x="1228830" y="776299"/>
                    </a:lnTo>
                    <a:lnTo>
                      <a:pt x="1225143" y="777059"/>
                    </a:lnTo>
                    <a:lnTo>
                      <a:pt x="954844" y="873033"/>
                    </a:lnTo>
                    <a:lnTo>
                      <a:pt x="941898" y="874884"/>
                    </a:lnTo>
                    <a:lnTo>
                      <a:pt x="943619" y="888410"/>
                    </a:lnTo>
                    <a:cubicBezTo>
                      <a:pt x="950183" y="939963"/>
                      <a:pt x="913711" y="987075"/>
                      <a:pt x="862158" y="993638"/>
                    </a:cubicBezTo>
                    <a:lnTo>
                      <a:pt x="517728" y="1037487"/>
                    </a:lnTo>
                    <a:cubicBezTo>
                      <a:pt x="466176" y="1044050"/>
                      <a:pt x="419063" y="1007579"/>
                      <a:pt x="412500" y="956026"/>
                    </a:cubicBezTo>
                    <a:lnTo>
                      <a:pt x="411245" y="946165"/>
                    </a:lnTo>
                    <a:lnTo>
                      <a:pt x="402057" y="951626"/>
                    </a:lnTo>
                    <a:lnTo>
                      <a:pt x="198001" y="1023140"/>
                    </a:lnTo>
                    <a:lnTo>
                      <a:pt x="198000" y="1381043"/>
                    </a:lnTo>
                    <a:cubicBezTo>
                      <a:pt x="198000" y="1421069"/>
                      <a:pt x="173664" y="1455412"/>
                      <a:pt x="138981" y="1470081"/>
                    </a:cubicBez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800">
                    <a:solidFill>
                      <a:srgbClr val="19294B"/>
                    </a:solidFill>
                  </a:rPr>
                  <a:t>  </a:t>
                </a:r>
                <a:endParaRPr lang="zh-CN" altLang="en-US" sz="1800">
                  <a:solidFill>
                    <a:srgbClr val="19294B"/>
                  </a:solidFill>
                  <a:latin typeface="宋体" panose="02010600030101010101" pitchFamily="2" charset="-122"/>
                  <a:sym typeface="宋体" panose="02010600030101010101" pitchFamily="2" charset="-122"/>
                </a:endParaRPr>
              </a:p>
            </p:txBody>
          </p:sp>
          <p:sp>
            <p:nvSpPr>
              <p:cNvPr id="7187" name="任意多边形 41"/>
              <p:cNvSpPr>
                <a:spLocks noChangeArrowheads="1"/>
              </p:cNvSpPr>
              <p:nvPr/>
            </p:nvSpPr>
            <p:spPr bwMode="auto">
              <a:xfrm rot="1151361">
                <a:off x="464451" y="1402953"/>
                <a:ext cx="472173" cy="851317"/>
              </a:xfrm>
              <a:custGeom>
                <a:avLst/>
                <a:gdLst>
                  <a:gd name="T0" fmla="*/ 77250 w 472173"/>
                  <a:gd name="T1" fmla="*/ 7072 h 851317"/>
                  <a:gd name="T2" fmla="*/ 123383 w 472173"/>
                  <a:gd name="T3" fmla="*/ 151 h 851317"/>
                  <a:gd name="T4" fmla="*/ 354029 w 472173"/>
                  <a:gd name="T5" fmla="*/ 11759 h 851317"/>
                  <a:gd name="T6" fmla="*/ 354698 w 472173"/>
                  <a:gd name="T7" fmla="*/ 11624 h 851317"/>
                  <a:gd name="T8" fmla="*/ 355811 w 472173"/>
                  <a:gd name="T9" fmla="*/ 11849 h 851317"/>
                  <a:gd name="T10" fmla="*/ 358935 w 472173"/>
                  <a:gd name="T11" fmla="*/ 12006 h 851317"/>
                  <a:gd name="T12" fmla="*/ 367885 w 472173"/>
                  <a:gd name="T13" fmla="*/ 14286 h 851317"/>
                  <a:gd name="T14" fmla="*/ 400425 w 472173"/>
                  <a:gd name="T15" fmla="*/ 20856 h 851317"/>
                  <a:gd name="T16" fmla="*/ 472173 w 472173"/>
                  <a:gd name="T17" fmla="*/ 129099 h 851317"/>
                  <a:gd name="T18" fmla="*/ 472173 w 472173"/>
                  <a:gd name="T19" fmla="*/ 733842 h 851317"/>
                  <a:gd name="T20" fmla="*/ 354698 w 472173"/>
                  <a:gd name="T21" fmla="*/ 851317 h 851317"/>
                  <a:gd name="T22" fmla="*/ 237223 w 472173"/>
                  <a:gd name="T23" fmla="*/ 733842 h 851317"/>
                  <a:gd name="T24" fmla="*/ 237223 w 472173"/>
                  <a:gd name="T25" fmla="*/ 241128 h 851317"/>
                  <a:gd name="T26" fmla="*/ 111573 w 472173"/>
                  <a:gd name="T27" fmla="*/ 234804 h 851317"/>
                  <a:gd name="T28" fmla="*/ 151 w 472173"/>
                  <a:gd name="T29" fmla="*/ 111572 h 851317"/>
                  <a:gd name="T30" fmla="*/ 77250 w 472173"/>
                  <a:gd name="T31" fmla="*/ 7072 h 85131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72173"/>
                  <a:gd name="T49" fmla="*/ 0 h 851317"/>
                  <a:gd name="T50" fmla="*/ 472173 w 472173"/>
                  <a:gd name="T51" fmla="*/ 851317 h 85131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72173" h="851317">
                    <a:moveTo>
                      <a:pt x="77250" y="7072"/>
                    </a:moveTo>
                    <a:cubicBezTo>
                      <a:pt x="91585" y="1842"/>
                      <a:pt x="107183" y="-665"/>
                      <a:pt x="123383" y="151"/>
                    </a:cubicBezTo>
                    <a:lnTo>
                      <a:pt x="354029" y="11759"/>
                    </a:lnTo>
                    <a:lnTo>
                      <a:pt x="354698" y="11624"/>
                    </a:lnTo>
                    <a:lnTo>
                      <a:pt x="355811" y="11849"/>
                    </a:lnTo>
                    <a:lnTo>
                      <a:pt x="358935" y="12006"/>
                    </a:lnTo>
                    <a:lnTo>
                      <a:pt x="367885" y="14286"/>
                    </a:lnTo>
                    <a:lnTo>
                      <a:pt x="400425" y="20856"/>
                    </a:lnTo>
                    <a:cubicBezTo>
                      <a:pt x="442588" y="38689"/>
                      <a:pt x="472173" y="80439"/>
                      <a:pt x="472173" y="129099"/>
                    </a:cubicBezTo>
                    <a:lnTo>
                      <a:pt x="472173" y="733842"/>
                    </a:lnTo>
                    <a:cubicBezTo>
                      <a:pt x="472173" y="798722"/>
                      <a:pt x="419578" y="851317"/>
                      <a:pt x="354698" y="851317"/>
                    </a:cubicBezTo>
                    <a:cubicBezTo>
                      <a:pt x="289818" y="851317"/>
                      <a:pt x="237223" y="798722"/>
                      <a:pt x="237223" y="733842"/>
                    </a:cubicBezTo>
                    <a:lnTo>
                      <a:pt x="237223" y="241128"/>
                    </a:lnTo>
                    <a:lnTo>
                      <a:pt x="111573" y="234804"/>
                    </a:lnTo>
                    <a:cubicBezTo>
                      <a:pt x="46775" y="231543"/>
                      <a:pt x="-3110" y="176370"/>
                      <a:pt x="151" y="111572"/>
                    </a:cubicBezTo>
                    <a:cubicBezTo>
                      <a:pt x="2597" y="62974"/>
                      <a:pt x="34243" y="22764"/>
                      <a:pt x="77250" y="7072"/>
                    </a:cubicBez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圆角矩形 2"/>
          <p:cNvSpPr>
            <a:spLocks noChangeArrowheads="1"/>
          </p:cNvSpPr>
          <p:nvPr/>
        </p:nvSpPr>
        <p:spPr bwMode="auto">
          <a:xfrm>
            <a:off x="1630364" y="1255713"/>
            <a:ext cx="4319587" cy="1987550"/>
          </a:xfrm>
          <a:prstGeom prst="roundRect">
            <a:avLst>
              <a:gd name="adj" fmla="val 5282"/>
            </a:avLst>
          </a:prstGeom>
          <a:gradFill rotWithShape="1">
            <a:gsLst>
              <a:gs pos="0">
                <a:srgbClr val="FAFAFA"/>
              </a:gs>
              <a:gs pos="100000">
                <a:srgbClr val="F2F2F2"/>
              </a:gs>
            </a:gsLst>
            <a:path path="rect">
              <a:fillToRect l="50000" t="50000" r="50000" b="50000"/>
            </a:path>
          </a:gradFill>
          <a:ln w="12700">
            <a:solidFill>
              <a:srgbClr val="19294B"/>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8195" name="圆角矩形 4"/>
          <p:cNvSpPr>
            <a:spLocks noChangeArrowheads="1"/>
          </p:cNvSpPr>
          <p:nvPr/>
        </p:nvSpPr>
        <p:spPr bwMode="auto">
          <a:xfrm>
            <a:off x="6284913" y="1255713"/>
            <a:ext cx="4319587" cy="1987550"/>
          </a:xfrm>
          <a:prstGeom prst="roundRect">
            <a:avLst>
              <a:gd name="adj" fmla="val 5282"/>
            </a:avLst>
          </a:prstGeom>
          <a:gradFill rotWithShape="1">
            <a:gsLst>
              <a:gs pos="0">
                <a:srgbClr val="FAFAFA"/>
              </a:gs>
              <a:gs pos="100000">
                <a:srgbClr val="F2F2F2"/>
              </a:gs>
            </a:gsLst>
            <a:path path="rect">
              <a:fillToRect l="50000" t="50000" r="50000" b="50000"/>
            </a:path>
          </a:gradFill>
          <a:ln w="12700">
            <a:solidFill>
              <a:srgbClr val="19294B"/>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8196" name="圆角矩形 5"/>
          <p:cNvSpPr>
            <a:spLocks noChangeArrowheads="1"/>
          </p:cNvSpPr>
          <p:nvPr/>
        </p:nvSpPr>
        <p:spPr bwMode="auto">
          <a:xfrm>
            <a:off x="1630364" y="3592513"/>
            <a:ext cx="4319587" cy="1987550"/>
          </a:xfrm>
          <a:prstGeom prst="roundRect">
            <a:avLst>
              <a:gd name="adj" fmla="val 5282"/>
            </a:avLst>
          </a:prstGeom>
          <a:gradFill rotWithShape="1">
            <a:gsLst>
              <a:gs pos="0">
                <a:srgbClr val="FAFAFA"/>
              </a:gs>
              <a:gs pos="100000">
                <a:srgbClr val="F2F2F2"/>
              </a:gs>
            </a:gsLst>
            <a:path path="rect">
              <a:fillToRect l="50000" t="50000" r="50000" b="50000"/>
            </a:path>
          </a:gradFill>
          <a:ln w="12700">
            <a:solidFill>
              <a:srgbClr val="19294B"/>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8197" name="圆角矩形 6"/>
          <p:cNvSpPr>
            <a:spLocks noChangeArrowheads="1"/>
          </p:cNvSpPr>
          <p:nvPr/>
        </p:nvSpPr>
        <p:spPr bwMode="auto">
          <a:xfrm>
            <a:off x="6284913" y="3592513"/>
            <a:ext cx="4319587" cy="1987550"/>
          </a:xfrm>
          <a:prstGeom prst="roundRect">
            <a:avLst>
              <a:gd name="adj" fmla="val 5282"/>
            </a:avLst>
          </a:prstGeom>
          <a:gradFill rotWithShape="1">
            <a:gsLst>
              <a:gs pos="0">
                <a:srgbClr val="FAFAFA"/>
              </a:gs>
              <a:gs pos="100000">
                <a:srgbClr val="F2F2F2"/>
              </a:gs>
            </a:gsLst>
            <a:path path="rect">
              <a:fillToRect l="50000" t="50000" r="50000" b="50000"/>
            </a:path>
          </a:gradFill>
          <a:ln w="12700">
            <a:solidFill>
              <a:srgbClr val="19294B"/>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8198" name="椭圆 7"/>
          <p:cNvSpPr>
            <a:spLocks noChangeArrowheads="1"/>
          </p:cNvSpPr>
          <p:nvPr/>
        </p:nvSpPr>
        <p:spPr bwMode="auto">
          <a:xfrm>
            <a:off x="5051425" y="2351088"/>
            <a:ext cx="2133600" cy="2133600"/>
          </a:xfrm>
          <a:prstGeom prst="ellipse">
            <a:avLst/>
          </a:prstGeom>
          <a:solidFill>
            <a:srgbClr val="F9F9F9"/>
          </a:solidFill>
          <a:ln w="9525">
            <a:solidFill>
              <a:srgbClr val="19294B"/>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8199" name="文本框 8"/>
          <p:cNvSpPr>
            <a:spLocks noChangeArrowheads="1"/>
          </p:cNvSpPr>
          <p:nvPr/>
        </p:nvSpPr>
        <p:spPr bwMode="auto">
          <a:xfrm>
            <a:off x="5246688" y="3084515"/>
            <a:ext cx="18288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40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SWOT</a:t>
            </a:r>
            <a:endParaRPr lang="zh-CN" altLang="en-US" sz="40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200" name="矩形 12"/>
          <p:cNvSpPr>
            <a:spLocks noChangeArrowheads="1"/>
          </p:cNvSpPr>
          <p:nvPr/>
        </p:nvSpPr>
        <p:spPr bwMode="auto">
          <a:xfrm>
            <a:off x="1779589" y="1452564"/>
            <a:ext cx="800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333333"/>
                </a:solidFill>
                <a:latin typeface="微软雅黑" panose="020B0503020204020204" pitchFamily="34" charset="-122"/>
                <a:ea typeface="微软雅黑" panose="020B0503020204020204" pitchFamily="34" charset="-122"/>
                <a:sym typeface="微软雅黑" panose="020B0503020204020204" pitchFamily="34" charset="-122"/>
              </a:rPr>
              <a:t>优势</a:t>
            </a:r>
            <a:endParaRPr lang="zh-CN" altLang="en-US"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201" name="矩形 13"/>
          <p:cNvSpPr>
            <a:spLocks noChangeArrowheads="1"/>
          </p:cNvSpPr>
          <p:nvPr/>
        </p:nvSpPr>
        <p:spPr bwMode="auto">
          <a:xfrm>
            <a:off x="1814513" y="2008188"/>
            <a:ext cx="295116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333333"/>
                </a:solidFill>
                <a:latin typeface="微软雅黑" panose="020B0503020204020204" pitchFamily="34" charset="-122"/>
                <a:ea typeface="微软雅黑" panose="020B0503020204020204" pitchFamily="34" charset="-122"/>
                <a:sym typeface="微软雅黑" panose="020B0503020204020204" pitchFamily="34" charset="-122"/>
              </a:rPr>
              <a:t>这里输入优势特点这里输入优势特点这里输入优势特点这里输入优势特点</a:t>
            </a:r>
            <a:endPar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202" name="矩形 14"/>
          <p:cNvSpPr>
            <a:spLocks noChangeArrowheads="1"/>
          </p:cNvSpPr>
          <p:nvPr/>
        </p:nvSpPr>
        <p:spPr bwMode="auto">
          <a:xfrm>
            <a:off x="1779589" y="3883027"/>
            <a:ext cx="800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333333"/>
                </a:solidFill>
                <a:latin typeface="微软雅黑" panose="020B0503020204020204" pitchFamily="34" charset="-122"/>
                <a:ea typeface="微软雅黑" panose="020B0503020204020204" pitchFamily="34" charset="-122"/>
                <a:sym typeface="微软雅黑" panose="020B0503020204020204" pitchFamily="34" charset="-122"/>
              </a:rPr>
              <a:t>机会</a:t>
            </a:r>
            <a:endParaRPr lang="zh-CN" altLang="en-US"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203" name="矩形 15"/>
          <p:cNvSpPr>
            <a:spLocks noChangeArrowheads="1"/>
          </p:cNvSpPr>
          <p:nvPr/>
        </p:nvSpPr>
        <p:spPr bwMode="auto">
          <a:xfrm>
            <a:off x="1814513" y="4438650"/>
            <a:ext cx="295116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333333"/>
                </a:solidFill>
                <a:latin typeface="微软雅黑" panose="020B0503020204020204" pitchFamily="34" charset="-122"/>
                <a:ea typeface="微软雅黑" panose="020B0503020204020204" pitchFamily="34" charset="-122"/>
                <a:sym typeface="微软雅黑" panose="020B0503020204020204" pitchFamily="34" charset="-122"/>
              </a:rPr>
              <a:t>这里输入机会分析这里输入机会分析这里输入机会分析这里输入机会分析</a:t>
            </a:r>
            <a:endPar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204" name="矩形 16"/>
          <p:cNvSpPr>
            <a:spLocks noChangeArrowheads="1"/>
          </p:cNvSpPr>
          <p:nvPr/>
        </p:nvSpPr>
        <p:spPr bwMode="auto">
          <a:xfrm>
            <a:off x="7400926" y="3883027"/>
            <a:ext cx="800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333333"/>
                </a:solidFill>
                <a:latin typeface="微软雅黑" panose="020B0503020204020204" pitchFamily="34" charset="-122"/>
                <a:ea typeface="微软雅黑" panose="020B0503020204020204" pitchFamily="34" charset="-122"/>
                <a:sym typeface="微软雅黑" panose="020B0503020204020204" pitchFamily="34" charset="-122"/>
              </a:rPr>
              <a:t>威胁</a:t>
            </a:r>
            <a:endParaRPr lang="zh-CN" altLang="en-US"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205" name="矩形 17"/>
          <p:cNvSpPr>
            <a:spLocks noChangeArrowheads="1"/>
          </p:cNvSpPr>
          <p:nvPr/>
        </p:nvSpPr>
        <p:spPr bwMode="auto">
          <a:xfrm>
            <a:off x="7437437" y="4438650"/>
            <a:ext cx="295116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333333"/>
                </a:solidFill>
                <a:latin typeface="微软雅黑" panose="020B0503020204020204" pitchFamily="34" charset="-122"/>
                <a:ea typeface="微软雅黑" panose="020B0503020204020204" pitchFamily="34" charset="-122"/>
                <a:sym typeface="微软雅黑" panose="020B0503020204020204" pitchFamily="34" charset="-122"/>
              </a:rPr>
              <a:t>这里输入威胁分析这里输入威胁分析这里输入威胁分析这里输入威胁分析</a:t>
            </a:r>
            <a:endPar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206" name="矩形 21"/>
          <p:cNvSpPr>
            <a:spLocks noChangeArrowheads="1"/>
          </p:cNvSpPr>
          <p:nvPr/>
        </p:nvSpPr>
        <p:spPr bwMode="auto">
          <a:xfrm>
            <a:off x="7400926" y="1452564"/>
            <a:ext cx="800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333333"/>
                </a:solidFill>
                <a:latin typeface="微软雅黑" panose="020B0503020204020204" pitchFamily="34" charset="-122"/>
                <a:ea typeface="微软雅黑" panose="020B0503020204020204" pitchFamily="34" charset="-122"/>
                <a:sym typeface="微软雅黑" panose="020B0503020204020204" pitchFamily="34" charset="-122"/>
              </a:rPr>
              <a:t>劣势</a:t>
            </a:r>
            <a:endParaRPr lang="zh-CN" altLang="en-US"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207" name="矩形 22"/>
          <p:cNvSpPr>
            <a:spLocks noChangeArrowheads="1"/>
          </p:cNvSpPr>
          <p:nvPr/>
        </p:nvSpPr>
        <p:spPr bwMode="auto">
          <a:xfrm>
            <a:off x="7437437" y="2008188"/>
            <a:ext cx="295116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333333"/>
                </a:solidFill>
                <a:latin typeface="微软雅黑" panose="020B0503020204020204" pitchFamily="34" charset="-122"/>
                <a:ea typeface="微软雅黑" panose="020B0503020204020204" pitchFamily="34" charset="-122"/>
                <a:sym typeface="微软雅黑" panose="020B0503020204020204" pitchFamily="34" charset="-122"/>
              </a:rPr>
              <a:t>这里输入劣势内容这里输入劣势内容这里输入劣势内容这里输入劣势内容</a:t>
            </a:r>
            <a:endPar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矩形 5"/>
          <p:cNvSpPr>
            <a:spLocks noChangeArrowheads="1"/>
          </p:cNvSpPr>
          <p:nvPr/>
        </p:nvSpPr>
        <p:spPr bwMode="auto">
          <a:xfrm>
            <a:off x="-92075" y="2844802"/>
            <a:ext cx="12379325" cy="1052513"/>
          </a:xfrm>
          <a:prstGeom prst="rect">
            <a:avLst/>
          </a:prstGeom>
          <a:solidFill>
            <a:srgbClr val="757070">
              <a:alpha val="50195"/>
            </a:srgbClr>
          </a:solidFill>
          <a:ln w="38100">
            <a:solidFill>
              <a:srgbClr val="757070"/>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nvGrpSpPr>
          <p:cNvPr id="9219" name="组合 26"/>
          <p:cNvGrpSpPr>
            <a:grpSpLocks/>
          </p:cNvGrpSpPr>
          <p:nvPr/>
        </p:nvGrpSpPr>
        <p:grpSpPr bwMode="auto">
          <a:xfrm>
            <a:off x="-92075" y="2354263"/>
            <a:ext cx="12379325" cy="1543050"/>
            <a:chOff x="0" y="0"/>
            <a:chExt cx="12382501" cy="1543050"/>
          </a:xfrm>
        </p:grpSpPr>
        <p:sp>
          <p:nvSpPr>
            <p:cNvPr id="9223" name="矩形 4"/>
            <p:cNvSpPr>
              <a:spLocks noChangeArrowheads="1"/>
            </p:cNvSpPr>
            <p:nvPr/>
          </p:nvSpPr>
          <p:spPr bwMode="auto">
            <a:xfrm>
              <a:off x="0" y="44453"/>
              <a:ext cx="12382501" cy="1367971"/>
            </a:xfrm>
            <a:prstGeom prst="rect">
              <a:avLst/>
            </a:prstGeom>
            <a:solidFill>
              <a:srgbClr val="757070">
                <a:alpha val="50195"/>
              </a:srgbClr>
            </a:solidFill>
            <a:ln w="38100">
              <a:solidFill>
                <a:srgbClr val="757070"/>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9224" name="矩形 6"/>
            <p:cNvSpPr>
              <a:spLocks noChangeArrowheads="1"/>
            </p:cNvSpPr>
            <p:nvPr/>
          </p:nvSpPr>
          <p:spPr bwMode="auto">
            <a:xfrm>
              <a:off x="1" y="0"/>
              <a:ext cx="12382500" cy="1543050"/>
            </a:xfrm>
            <a:prstGeom prst="rect">
              <a:avLst/>
            </a:prstGeom>
            <a:solidFill>
              <a:srgbClr val="D8D8D8"/>
            </a:solidFill>
            <a:ln w="19050">
              <a:solidFill>
                <a:srgbClr val="FFFFFF"/>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9225" name="文本框 9"/>
            <p:cNvSpPr>
              <a:spLocks noChangeArrowheads="1"/>
            </p:cNvSpPr>
            <p:nvPr/>
          </p:nvSpPr>
          <p:spPr bwMode="auto">
            <a:xfrm>
              <a:off x="3936774" y="448359"/>
              <a:ext cx="551542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600" b="1">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活动目的</a:t>
              </a:r>
            </a:p>
          </p:txBody>
        </p:sp>
      </p:grpSp>
      <p:sp>
        <p:nvSpPr>
          <p:cNvPr id="9220" name="折角形 18"/>
          <p:cNvSpPr>
            <a:spLocks noChangeArrowheads="1"/>
          </p:cNvSpPr>
          <p:nvPr/>
        </p:nvSpPr>
        <p:spPr bwMode="auto">
          <a:xfrm rot="10800000">
            <a:off x="1368425" y="1728790"/>
            <a:ext cx="1797051" cy="2359025"/>
          </a:xfrm>
          <a:prstGeom prst="foldedCorner">
            <a:avLst>
              <a:gd name="adj" fmla="val 35148"/>
            </a:avLst>
          </a:prstGeom>
          <a:gradFill rotWithShape="1">
            <a:gsLst>
              <a:gs pos="0">
                <a:srgbClr val="FAFAFA"/>
              </a:gs>
              <a:gs pos="73999">
                <a:srgbClr val="D6D6D6"/>
              </a:gs>
              <a:gs pos="82999">
                <a:srgbClr val="D6D6D6"/>
              </a:gs>
              <a:gs pos="100000">
                <a:srgbClr val="E3E3E3"/>
              </a:gs>
            </a:gsLst>
            <a:path path="rect">
              <a:fillToRect l="50000" t="50000" r="50000" b="50000"/>
            </a:path>
          </a:gradFill>
          <a:ln w="19050">
            <a:solidFill>
              <a:schemeClr val="bg1"/>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9221" name="文本框 8"/>
          <p:cNvSpPr>
            <a:spLocks noChangeArrowheads="1"/>
          </p:cNvSpPr>
          <p:nvPr/>
        </p:nvSpPr>
        <p:spPr bwMode="auto">
          <a:xfrm>
            <a:off x="1814514" y="2209800"/>
            <a:ext cx="1163637"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000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2</a:t>
            </a:r>
            <a:endParaRPr lang="zh-CN" altLang="en-US" sz="1000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222" name="文本框 27"/>
          <p:cNvSpPr>
            <a:spLocks noChangeArrowheads="1"/>
          </p:cNvSpPr>
          <p:nvPr/>
        </p:nvSpPr>
        <p:spPr bwMode="auto">
          <a:xfrm>
            <a:off x="3841750" y="3973515"/>
            <a:ext cx="694055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提升销量　　处理库存　　打击竞争对手　　提升品牌知名度</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2" name="组合 3"/>
          <p:cNvGrpSpPr>
            <a:grpSpLocks/>
          </p:cNvGrpSpPr>
          <p:nvPr/>
        </p:nvGrpSpPr>
        <p:grpSpPr bwMode="auto">
          <a:xfrm>
            <a:off x="4479926" y="2181225"/>
            <a:ext cx="3257551" cy="3257550"/>
            <a:chOff x="0" y="0"/>
            <a:chExt cx="3257550" cy="3257550"/>
          </a:xfrm>
        </p:grpSpPr>
        <p:sp>
          <p:nvSpPr>
            <p:cNvPr id="10267" name="椭圆 1"/>
            <p:cNvSpPr>
              <a:spLocks noChangeArrowheads="1"/>
            </p:cNvSpPr>
            <p:nvPr/>
          </p:nvSpPr>
          <p:spPr bwMode="auto">
            <a:xfrm>
              <a:off x="0" y="0"/>
              <a:ext cx="3257550" cy="3257550"/>
            </a:xfrm>
            <a:prstGeom prst="ellipse">
              <a:avLst/>
            </a:prstGeom>
            <a:solidFill>
              <a:srgbClr val="19294B"/>
            </a:solidFill>
            <a:ln w="12700">
              <a:solidFill>
                <a:schemeClr val="bg1"/>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0268" name="椭圆 2"/>
            <p:cNvSpPr>
              <a:spLocks noChangeArrowheads="1"/>
            </p:cNvSpPr>
            <p:nvPr/>
          </p:nvSpPr>
          <p:spPr bwMode="auto">
            <a:xfrm>
              <a:off x="285750" y="285750"/>
              <a:ext cx="2686050" cy="2686050"/>
            </a:xfrm>
            <a:prstGeom prst="ellipse">
              <a:avLst/>
            </a:prstGeom>
            <a:gradFill rotWithShape="1">
              <a:gsLst>
                <a:gs pos="0">
                  <a:srgbClr val="FAFAFA"/>
                </a:gs>
                <a:gs pos="100000">
                  <a:srgbClr val="F2F2F2"/>
                </a:gs>
              </a:gsLst>
              <a:path path="rect">
                <a:fillToRect l="50000" t="50000" r="50000" b="50000"/>
              </a:path>
            </a:gradFill>
            <a:ln w="12700">
              <a:solidFill>
                <a:srgbClr val="42719B"/>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sp>
        <p:nvSpPr>
          <p:cNvPr id="10243" name="文本框 4"/>
          <p:cNvSpPr>
            <a:spLocks noChangeArrowheads="1"/>
          </p:cNvSpPr>
          <p:nvPr/>
        </p:nvSpPr>
        <p:spPr bwMode="auto">
          <a:xfrm>
            <a:off x="5500689" y="3125788"/>
            <a:ext cx="1028700"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8800" b="1">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a:t>
            </a:r>
          </a:p>
        </p:txBody>
      </p:sp>
      <p:grpSp>
        <p:nvGrpSpPr>
          <p:cNvPr id="10244" name="组合 5"/>
          <p:cNvGrpSpPr>
            <a:grpSpLocks/>
          </p:cNvGrpSpPr>
          <p:nvPr/>
        </p:nvGrpSpPr>
        <p:grpSpPr bwMode="auto">
          <a:xfrm>
            <a:off x="2466975" y="1219200"/>
            <a:ext cx="2057400" cy="2057400"/>
            <a:chOff x="0" y="0"/>
            <a:chExt cx="3257550" cy="3257550"/>
          </a:xfrm>
        </p:grpSpPr>
        <p:sp>
          <p:nvSpPr>
            <p:cNvPr id="10265" name="椭圆 6"/>
            <p:cNvSpPr>
              <a:spLocks noChangeArrowheads="1"/>
            </p:cNvSpPr>
            <p:nvPr/>
          </p:nvSpPr>
          <p:spPr bwMode="auto">
            <a:xfrm>
              <a:off x="0" y="0"/>
              <a:ext cx="3257550" cy="3257550"/>
            </a:xfrm>
            <a:prstGeom prst="ellipse">
              <a:avLst/>
            </a:prstGeom>
            <a:solidFill>
              <a:srgbClr val="19294B"/>
            </a:solidFill>
            <a:ln w="12700">
              <a:solidFill>
                <a:schemeClr val="bg1"/>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0266" name="椭圆 7"/>
            <p:cNvSpPr>
              <a:spLocks noChangeArrowheads="1"/>
            </p:cNvSpPr>
            <p:nvPr/>
          </p:nvSpPr>
          <p:spPr bwMode="auto">
            <a:xfrm>
              <a:off x="285750" y="285750"/>
              <a:ext cx="2686050" cy="2686050"/>
            </a:xfrm>
            <a:prstGeom prst="ellipse">
              <a:avLst/>
            </a:prstGeom>
            <a:gradFill rotWithShape="1">
              <a:gsLst>
                <a:gs pos="0">
                  <a:srgbClr val="FAFAFA"/>
                </a:gs>
                <a:gs pos="100000">
                  <a:srgbClr val="F2F2F2"/>
                </a:gs>
              </a:gsLst>
              <a:path path="rect">
                <a:fillToRect l="50000" t="50000" r="50000" b="50000"/>
              </a:path>
            </a:gradFill>
            <a:ln w="12700">
              <a:solidFill>
                <a:srgbClr val="42719B"/>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sp>
        <p:nvSpPr>
          <p:cNvPr id="10245" name="文本框 8"/>
          <p:cNvSpPr>
            <a:spLocks noChangeArrowheads="1"/>
          </p:cNvSpPr>
          <p:nvPr/>
        </p:nvSpPr>
        <p:spPr bwMode="auto">
          <a:xfrm>
            <a:off x="2809875" y="1831975"/>
            <a:ext cx="22860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4800">
                <a:solidFill>
                  <a:srgbClr val="C00000"/>
                </a:solidFill>
                <a:latin typeface="Impact" panose="020B0806030902050204" pitchFamily="34" charset="0"/>
                <a:sym typeface="Impact" panose="020B0806030902050204" pitchFamily="34" charset="0"/>
              </a:rPr>
              <a:t>41.3%</a:t>
            </a:r>
            <a:endParaRPr lang="zh-CN" altLang="en-US" sz="4800">
              <a:solidFill>
                <a:srgbClr val="C00000"/>
              </a:solidFill>
              <a:latin typeface="Impact" panose="020B0806030902050204" pitchFamily="34" charset="0"/>
              <a:sym typeface="Impact" panose="020B0806030902050204" pitchFamily="34" charset="0"/>
            </a:endParaRPr>
          </a:p>
        </p:txBody>
      </p:sp>
      <p:grpSp>
        <p:nvGrpSpPr>
          <p:cNvPr id="10246" name="组合 9"/>
          <p:cNvGrpSpPr>
            <a:grpSpLocks/>
          </p:cNvGrpSpPr>
          <p:nvPr/>
        </p:nvGrpSpPr>
        <p:grpSpPr bwMode="auto">
          <a:xfrm>
            <a:off x="1085850" y="438150"/>
            <a:ext cx="1200151" cy="1200150"/>
            <a:chOff x="0" y="0"/>
            <a:chExt cx="3257550" cy="3257550"/>
          </a:xfrm>
        </p:grpSpPr>
        <p:sp>
          <p:nvSpPr>
            <p:cNvPr id="10263" name="椭圆 10"/>
            <p:cNvSpPr>
              <a:spLocks noChangeArrowheads="1"/>
            </p:cNvSpPr>
            <p:nvPr/>
          </p:nvSpPr>
          <p:spPr bwMode="auto">
            <a:xfrm>
              <a:off x="0" y="0"/>
              <a:ext cx="3257550" cy="3257550"/>
            </a:xfrm>
            <a:prstGeom prst="ellipse">
              <a:avLst/>
            </a:prstGeom>
            <a:solidFill>
              <a:srgbClr val="19294B"/>
            </a:solidFill>
            <a:ln w="12700">
              <a:solidFill>
                <a:schemeClr val="bg1"/>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0264" name="椭圆 11"/>
            <p:cNvSpPr>
              <a:spLocks noChangeArrowheads="1"/>
            </p:cNvSpPr>
            <p:nvPr/>
          </p:nvSpPr>
          <p:spPr bwMode="auto">
            <a:xfrm>
              <a:off x="285750" y="285750"/>
              <a:ext cx="2686050" cy="2686050"/>
            </a:xfrm>
            <a:prstGeom prst="ellipse">
              <a:avLst/>
            </a:prstGeom>
            <a:gradFill rotWithShape="1">
              <a:gsLst>
                <a:gs pos="0">
                  <a:srgbClr val="FAFAFA"/>
                </a:gs>
                <a:gs pos="100000">
                  <a:srgbClr val="F2F2F2"/>
                </a:gs>
              </a:gsLst>
              <a:path path="rect">
                <a:fillToRect l="50000" t="50000" r="50000" b="50000"/>
              </a:path>
            </a:gradFill>
            <a:ln w="12700">
              <a:solidFill>
                <a:srgbClr val="42719B"/>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sp>
        <p:nvSpPr>
          <p:cNvPr id="10247" name="文本框 12"/>
          <p:cNvSpPr>
            <a:spLocks noChangeArrowheads="1"/>
          </p:cNvSpPr>
          <p:nvPr/>
        </p:nvSpPr>
        <p:spPr bwMode="auto">
          <a:xfrm>
            <a:off x="1228725" y="806452"/>
            <a:ext cx="11620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400">
                <a:solidFill>
                  <a:srgbClr val="C00000"/>
                </a:solidFill>
                <a:latin typeface="Impact" panose="020B0806030902050204" pitchFamily="34" charset="0"/>
                <a:sym typeface="Impact" panose="020B0806030902050204" pitchFamily="34" charset="0"/>
              </a:rPr>
              <a:t>34.0%</a:t>
            </a:r>
            <a:endParaRPr lang="zh-CN" altLang="en-US" sz="2400">
              <a:solidFill>
                <a:srgbClr val="C00000"/>
              </a:solidFill>
              <a:latin typeface="Impact" panose="020B0806030902050204" pitchFamily="34" charset="0"/>
              <a:sym typeface="Impact" panose="020B0806030902050204" pitchFamily="34" charset="0"/>
            </a:endParaRPr>
          </a:p>
        </p:txBody>
      </p:sp>
      <p:sp>
        <p:nvSpPr>
          <p:cNvPr id="10248" name="文本框 14"/>
          <p:cNvSpPr>
            <a:spLocks noChangeArrowheads="1"/>
          </p:cNvSpPr>
          <p:nvPr/>
        </p:nvSpPr>
        <p:spPr bwMode="auto">
          <a:xfrm>
            <a:off x="7985126" y="1922464"/>
            <a:ext cx="37973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32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XX</a:t>
            </a:r>
            <a:r>
              <a:rPr lang="zh-CN" altLang="en-US" sz="32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产品销量目标</a:t>
            </a:r>
          </a:p>
        </p:txBody>
      </p:sp>
      <p:sp>
        <p:nvSpPr>
          <p:cNvPr id="10249" name="文本框 19"/>
          <p:cNvSpPr>
            <a:spLocks noChangeArrowheads="1"/>
          </p:cNvSpPr>
          <p:nvPr/>
        </p:nvSpPr>
        <p:spPr bwMode="auto">
          <a:xfrm>
            <a:off x="452439" y="1400176"/>
            <a:ext cx="10382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a:solidFill>
                  <a:srgbClr val="19294B"/>
                </a:solidFill>
                <a:latin typeface="Impact" panose="020B0806030902050204" pitchFamily="34" charset="0"/>
                <a:sym typeface="Impact" panose="020B0806030902050204" pitchFamily="34" charset="0"/>
              </a:rPr>
              <a:t>2013</a:t>
            </a:r>
            <a:endParaRPr lang="zh-CN" altLang="en-US">
              <a:solidFill>
                <a:srgbClr val="19294B"/>
              </a:solidFill>
              <a:latin typeface="Impact" panose="020B0806030902050204" pitchFamily="34" charset="0"/>
              <a:sym typeface="Impact" panose="020B0806030902050204" pitchFamily="34" charset="0"/>
            </a:endParaRPr>
          </a:p>
        </p:txBody>
      </p:sp>
      <p:sp>
        <p:nvSpPr>
          <p:cNvPr id="10250" name="文本框 20"/>
          <p:cNvSpPr>
            <a:spLocks noChangeArrowheads="1"/>
          </p:cNvSpPr>
          <p:nvPr/>
        </p:nvSpPr>
        <p:spPr bwMode="auto">
          <a:xfrm>
            <a:off x="1462088" y="2830513"/>
            <a:ext cx="22860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4800">
                <a:solidFill>
                  <a:srgbClr val="19294B"/>
                </a:solidFill>
                <a:latin typeface="Impact" panose="020B0806030902050204" pitchFamily="34" charset="0"/>
                <a:sym typeface="Impact" panose="020B0806030902050204" pitchFamily="34" charset="0"/>
              </a:rPr>
              <a:t>2014</a:t>
            </a:r>
            <a:endParaRPr lang="zh-CN" altLang="en-US" sz="4800">
              <a:solidFill>
                <a:srgbClr val="19294B"/>
              </a:solidFill>
              <a:latin typeface="Impact" panose="020B0806030902050204" pitchFamily="34" charset="0"/>
              <a:sym typeface="Impact" panose="020B0806030902050204" pitchFamily="34" charset="0"/>
            </a:endParaRPr>
          </a:p>
        </p:txBody>
      </p:sp>
      <p:sp>
        <p:nvSpPr>
          <p:cNvPr id="10251" name="文本框 21"/>
          <p:cNvSpPr>
            <a:spLocks noChangeArrowheads="1"/>
          </p:cNvSpPr>
          <p:nvPr/>
        </p:nvSpPr>
        <p:spPr bwMode="auto">
          <a:xfrm>
            <a:off x="3336925" y="4970463"/>
            <a:ext cx="22860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6000">
                <a:solidFill>
                  <a:srgbClr val="19294B"/>
                </a:solidFill>
                <a:latin typeface="Impact" panose="020B0806030902050204" pitchFamily="34" charset="0"/>
                <a:sym typeface="Impact" panose="020B0806030902050204" pitchFamily="34" charset="0"/>
              </a:rPr>
              <a:t>2015</a:t>
            </a:r>
            <a:endParaRPr lang="zh-CN" altLang="en-US" sz="6000">
              <a:solidFill>
                <a:srgbClr val="19294B"/>
              </a:solidFill>
              <a:latin typeface="Impact" panose="020B0806030902050204" pitchFamily="34" charset="0"/>
              <a:sym typeface="Impact" panose="020B0806030902050204" pitchFamily="34" charset="0"/>
            </a:endParaRPr>
          </a:p>
        </p:txBody>
      </p:sp>
      <p:sp>
        <p:nvSpPr>
          <p:cNvPr id="10252" name="文本框 24"/>
          <p:cNvSpPr>
            <a:spLocks noChangeArrowheads="1"/>
          </p:cNvSpPr>
          <p:nvPr/>
        </p:nvSpPr>
        <p:spPr bwMode="auto">
          <a:xfrm>
            <a:off x="8239125" y="3130550"/>
            <a:ext cx="348932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我们将开发出什么产品，通过什么养的营销方式，借助什么样的合作模式，来实现这个目标。</a:t>
            </a:r>
          </a:p>
        </p:txBody>
      </p:sp>
      <p:grpSp>
        <p:nvGrpSpPr>
          <p:cNvPr id="10253" name="组合 25"/>
          <p:cNvGrpSpPr>
            <a:grpSpLocks/>
          </p:cNvGrpSpPr>
          <p:nvPr/>
        </p:nvGrpSpPr>
        <p:grpSpPr bwMode="auto">
          <a:xfrm>
            <a:off x="7937501" y="2817815"/>
            <a:ext cx="571500" cy="809625"/>
            <a:chOff x="0" y="0"/>
            <a:chExt cx="570354" cy="809083"/>
          </a:xfrm>
        </p:grpSpPr>
        <p:sp>
          <p:nvSpPr>
            <p:cNvPr id="10260" name="文本框 26"/>
            <p:cNvSpPr>
              <a:spLocks noChangeArrowheads="1"/>
            </p:cNvSpPr>
            <p:nvPr/>
          </p:nvSpPr>
          <p:spPr bwMode="auto">
            <a:xfrm>
              <a:off x="0" y="0"/>
              <a:ext cx="570354"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4400">
                  <a:solidFill>
                    <a:srgbClr val="19294B"/>
                  </a:solidFill>
                  <a:latin typeface="微软雅黑 Light" panose="020B0502040204020203" pitchFamily="34" charset="-122"/>
                  <a:ea typeface="微软雅黑 Light" panose="020B0502040204020203" pitchFamily="34" charset="-122"/>
                  <a:sym typeface="微软雅黑 Light" panose="020B0502040204020203" pitchFamily="34" charset="-122"/>
                </a:rPr>
                <a:t>1</a:t>
              </a:r>
              <a:endParaRPr lang="zh-CN" altLang="en-US" sz="4400">
                <a:solidFill>
                  <a:srgbClr val="19294B"/>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10261" name="直角三角形 27"/>
            <p:cNvSpPr>
              <a:spLocks noChangeArrowheads="1"/>
            </p:cNvSpPr>
            <p:nvPr/>
          </p:nvSpPr>
          <p:spPr bwMode="auto">
            <a:xfrm rot="-5559855">
              <a:off x="155637" y="454384"/>
              <a:ext cx="200467" cy="161249"/>
            </a:xfrm>
            <a:prstGeom prst="rtTriangle">
              <a:avLst/>
            </a:prstGeom>
            <a:solidFill>
              <a:srgbClr val="F6F6F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0262" name="直接连接符 28"/>
            <p:cNvSpPr>
              <a:spLocks noChangeShapeType="1"/>
            </p:cNvSpPr>
            <p:nvPr/>
          </p:nvSpPr>
          <p:spPr bwMode="auto">
            <a:xfrm flipH="1">
              <a:off x="49654" y="110840"/>
              <a:ext cx="520700" cy="698243"/>
            </a:xfrm>
            <a:prstGeom prst="line">
              <a:avLst/>
            </a:prstGeom>
            <a:noFill/>
            <a:ln w="6350">
              <a:solidFill>
                <a:srgbClr val="262626"/>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0254" name="组合 29"/>
          <p:cNvGrpSpPr>
            <a:grpSpLocks/>
          </p:cNvGrpSpPr>
          <p:nvPr/>
        </p:nvGrpSpPr>
        <p:grpSpPr bwMode="auto">
          <a:xfrm>
            <a:off x="7708901" y="4038600"/>
            <a:ext cx="835025" cy="850900"/>
            <a:chOff x="0" y="0"/>
            <a:chExt cx="836459" cy="850701"/>
          </a:xfrm>
        </p:grpSpPr>
        <p:grpSp>
          <p:nvGrpSpPr>
            <p:cNvPr id="10256" name="组合 30"/>
            <p:cNvGrpSpPr>
              <a:grpSpLocks/>
            </p:cNvGrpSpPr>
            <p:nvPr/>
          </p:nvGrpSpPr>
          <p:grpSpPr bwMode="auto">
            <a:xfrm>
              <a:off x="0" y="0"/>
              <a:ext cx="836459" cy="850701"/>
              <a:chOff x="0" y="0"/>
              <a:chExt cx="836459" cy="850701"/>
            </a:xfrm>
          </p:grpSpPr>
          <p:sp>
            <p:nvSpPr>
              <p:cNvPr id="10258" name="文本框 32"/>
              <p:cNvSpPr>
                <a:spLocks noChangeArrowheads="1"/>
              </p:cNvSpPr>
              <p:nvPr/>
            </p:nvSpPr>
            <p:spPr bwMode="auto">
              <a:xfrm>
                <a:off x="61609" y="0"/>
                <a:ext cx="570354"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4400">
                    <a:solidFill>
                      <a:srgbClr val="19294B"/>
                    </a:solidFill>
                    <a:latin typeface="微软雅黑 Light" panose="020B0502040204020203" pitchFamily="34" charset="-122"/>
                    <a:ea typeface="微软雅黑 Light" panose="020B0502040204020203" pitchFamily="34" charset="-122"/>
                    <a:sym typeface="微软雅黑 Light" panose="020B0502040204020203" pitchFamily="34" charset="-122"/>
                  </a:rPr>
                  <a:t>2</a:t>
                </a:r>
                <a:endParaRPr lang="zh-CN" altLang="en-US" sz="4400">
                  <a:solidFill>
                    <a:srgbClr val="19294B"/>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10259" name="直角三角形 33"/>
              <p:cNvSpPr>
                <a:spLocks noChangeArrowheads="1"/>
              </p:cNvSpPr>
              <p:nvPr/>
            </p:nvSpPr>
            <p:spPr bwMode="auto">
              <a:xfrm rot="-5249366">
                <a:off x="11832" y="26070"/>
                <a:ext cx="812796" cy="836459"/>
              </a:xfrm>
              <a:prstGeom prst="rtTriangle">
                <a:avLst/>
              </a:prstGeom>
              <a:solidFill>
                <a:srgbClr val="F3F3F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sp>
          <p:nvSpPr>
            <p:cNvPr id="10257" name="直接连接符 31"/>
            <p:cNvSpPr>
              <a:spLocks noChangeShapeType="1"/>
            </p:cNvSpPr>
            <p:nvPr/>
          </p:nvSpPr>
          <p:spPr bwMode="auto">
            <a:xfrm flipH="1">
              <a:off x="131686" y="63552"/>
              <a:ext cx="520700" cy="698243"/>
            </a:xfrm>
            <a:prstGeom prst="line">
              <a:avLst/>
            </a:prstGeom>
            <a:noFill/>
            <a:ln w="6350">
              <a:solidFill>
                <a:srgbClr val="262626"/>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0255" name="文本框 34"/>
          <p:cNvSpPr>
            <a:spLocks noChangeArrowheads="1"/>
          </p:cNvSpPr>
          <p:nvPr/>
        </p:nvSpPr>
        <p:spPr bwMode="auto">
          <a:xfrm>
            <a:off x="8174038" y="4391026"/>
            <a:ext cx="359886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这里输入这个目标实现的可能性，这里输入这个目标实现的可能性这里输入这个目标实现的可能性。</a:t>
            </a:r>
          </a:p>
        </p:txBody>
      </p:sp>
    </p:spTree>
  </p:cSld>
  <p:clrMapOvr>
    <a:masterClrMapping/>
  </p:clrMapOvr>
</p:sld>
</file>

<file path=ppt/theme/theme1.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TotalTime>
  <Pages>0</Pages>
  <Words>2374</Words>
  <Characters>0</Characters>
  <Application>Microsoft Office PowerPoint</Application>
  <DocSecurity>0</DocSecurity>
  <PresentationFormat>自定义</PresentationFormat>
  <Lines>0</Lines>
  <Paragraphs>199</Paragraphs>
  <Slides>22</Slides>
  <Notes>0</Notes>
  <HiddenSlides>0</HiddenSlides>
  <MMClips>0</MMClips>
  <ScaleCrop>false</ScaleCrop>
  <HeadingPairs>
    <vt:vector size="4" baseType="variant">
      <vt:variant>
        <vt:lpstr>主题</vt:lpstr>
      </vt:variant>
      <vt:variant>
        <vt:i4>2</vt:i4>
      </vt:variant>
      <vt:variant>
        <vt:lpstr>幻灯片标题</vt:lpstr>
      </vt:variant>
      <vt:variant>
        <vt:i4>22</vt:i4>
      </vt:variant>
    </vt:vector>
  </HeadingPairs>
  <TitlesOfParts>
    <vt:vector size="24" baseType="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灰色商务</dc:title>
  <dc:subject>第一PPT</dc:subject>
  <dc:creator>第一PPT</dc:creator>
  <cp:keywords>www.1ppt.com</cp:keywords>
  <dc:description>第一PPT</dc:description>
  <cp:lastModifiedBy>Windows User</cp:lastModifiedBy>
  <cp:revision>114</cp:revision>
  <dcterms:created xsi:type="dcterms:W3CDTF">2014-09-14T09:43:00Z</dcterms:created>
  <dcterms:modified xsi:type="dcterms:W3CDTF">2018-05-08T06:23:25Z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2052-9.1.0.5184</vt:lpwstr>
  </property>
</Properties>
</file>