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20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1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6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7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8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31" r:id="rId2"/>
  </p:sldMasterIdLst>
  <p:notesMasterIdLst>
    <p:notesMasterId r:id="rId34"/>
  </p:notesMasterIdLst>
  <p:sldIdLst>
    <p:sldId id="2745" r:id="rId3"/>
    <p:sldId id="2746" r:id="rId4"/>
    <p:sldId id="2747" r:id="rId5"/>
    <p:sldId id="2752" r:id="rId6"/>
    <p:sldId id="2776" r:id="rId7"/>
    <p:sldId id="2754" r:id="rId8"/>
    <p:sldId id="2753" r:id="rId9"/>
    <p:sldId id="2769" r:id="rId10"/>
    <p:sldId id="2765" r:id="rId11"/>
    <p:sldId id="2777" r:id="rId12"/>
    <p:sldId id="2772" r:id="rId13"/>
    <p:sldId id="2756" r:id="rId14"/>
    <p:sldId id="2767" r:id="rId15"/>
    <p:sldId id="2766" r:id="rId16"/>
    <p:sldId id="2775" r:id="rId17"/>
    <p:sldId id="2770" r:id="rId18"/>
    <p:sldId id="2778" r:id="rId19"/>
    <p:sldId id="2759" r:id="rId20"/>
    <p:sldId id="2760" r:id="rId21"/>
    <p:sldId id="2762" r:id="rId22"/>
    <p:sldId id="2768" r:id="rId23"/>
    <p:sldId id="2751" r:id="rId24"/>
    <p:sldId id="2774" r:id="rId25"/>
    <p:sldId id="2779" r:id="rId26"/>
    <p:sldId id="2755" r:id="rId27"/>
    <p:sldId id="2761" r:id="rId28"/>
    <p:sldId id="2758" r:id="rId29"/>
    <p:sldId id="2763" r:id="rId30"/>
    <p:sldId id="2773" r:id="rId31"/>
    <p:sldId id="2780" r:id="rId32"/>
    <p:sldId id="2781" r:id="rId33"/>
  </p:sldIdLst>
  <p:sldSz cx="12858750" cy="7232650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212E3C"/>
    <a:srgbClr val="FBBF09"/>
    <a:srgbClr val="EF4232"/>
    <a:srgbClr val="03A9F0"/>
    <a:srgbClr val="FFFFFF"/>
    <a:srgbClr val="FABCA8"/>
    <a:srgbClr val="57562F"/>
    <a:srgbClr val="FBCDBE"/>
    <a:srgbClr val="6B6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9" autoAdjust="0"/>
    <p:restoredTop sz="92986" autoAdjust="0"/>
  </p:normalViewPr>
  <p:slideViewPr>
    <p:cSldViewPr>
      <p:cViewPr varScale="1">
        <p:scale>
          <a:sx n="59" d="100"/>
          <a:sy n="59" d="100"/>
        </p:scale>
        <p:origin x="-72" y="-1176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881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372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755921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52874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739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2604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544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19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7846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46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81309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2018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49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57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8016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922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0805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2817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7378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692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28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9709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5904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6949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67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602292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151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335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995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79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60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/>
          <a:lstStyle/>
          <a:p>
            <a:fld id="{E3AD87B8-9A4B-45E2-BBE5-FB86ADE287A3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48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017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7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51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8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33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52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92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6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</p:sldLayoutIdLst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17854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021036" y="1948167"/>
            <a:ext cx="281667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b="1" cap="all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YOURLOGO</a:t>
            </a:r>
            <a:endParaRPr lang="zh-CN" altLang="en-US" sz="4000" b="1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032579" y="2587357"/>
            <a:ext cx="6793592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教育教学培训讲课</a:t>
            </a:r>
            <a:r>
              <a:rPr lang="en-US" altLang="zh-CN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Education teaching training lecture PPT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743779" y="3730573"/>
            <a:ext cx="53711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11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8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13" grpId="0"/>
      <p:bldP spid="13" grpId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537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/>
          <p:nvPr/>
        </p:nvGrpSpPr>
        <p:grpSpPr>
          <a:xfrm>
            <a:off x="4768353" y="2563753"/>
            <a:ext cx="490518" cy="229623"/>
            <a:chOff x="3366566" y="1459073"/>
            <a:chExt cx="465169" cy="221445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366566" y="1459073"/>
              <a:ext cx="226116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74"/>
          <p:cNvGrpSpPr/>
          <p:nvPr/>
        </p:nvGrpSpPr>
        <p:grpSpPr>
          <a:xfrm flipH="1">
            <a:off x="7528356" y="2561852"/>
            <a:ext cx="541166" cy="233426"/>
            <a:chOff x="3318534" y="1459155"/>
            <a:chExt cx="513201" cy="221363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3318534" y="1459155"/>
              <a:ext cx="274147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81"/>
          <p:cNvGrpSpPr/>
          <p:nvPr/>
        </p:nvGrpSpPr>
        <p:grpSpPr>
          <a:xfrm flipV="1">
            <a:off x="4768354" y="5114901"/>
            <a:ext cx="480061" cy="229623"/>
            <a:chOff x="3376482" y="1459073"/>
            <a:chExt cx="455253" cy="221445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84"/>
          <p:cNvGrpSpPr/>
          <p:nvPr/>
        </p:nvGrpSpPr>
        <p:grpSpPr>
          <a:xfrm flipH="1" flipV="1">
            <a:off x="7550345" y="5113000"/>
            <a:ext cx="519177" cy="233426"/>
            <a:chOff x="3339387" y="1459155"/>
            <a:chExt cx="492348" cy="221363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3339387" y="1459155"/>
              <a:ext cx="253294" cy="0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9" name="Freeform 5"/>
          <p:cNvSpPr>
            <a:spLocks/>
          </p:cNvSpPr>
          <p:nvPr/>
        </p:nvSpPr>
        <p:spPr bwMode="auto">
          <a:xfrm>
            <a:off x="4460745" y="3352048"/>
            <a:ext cx="1966958" cy="2360349"/>
          </a:xfrm>
          <a:custGeom>
            <a:avLst/>
            <a:gdLst/>
            <a:ahLst/>
            <a:cxnLst>
              <a:cxn ang="0">
                <a:pos x="248" y="158"/>
              </a:cxn>
              <a:cxn ang="0">
                <a:pos x="248" y="160"/>
              </a:cxn>
              <a:cxn ang="0">
                <a:pos x="250" y="192"/>
              </a:cxn>
              <a:cxn ang="0">
                <a:pos x="321" y="335"/>
              </a:cxn>
              <a:cxn ang="0">
                <a:pos x="437" y="401"/>
              </a:cxn>
              <a:cxn ang="0">
                <a:pos x="496" y="408"/>
              </a:cxn>
              <a:cxn ang="0">
                <a:pos x="496" y="595"/>
              </a:cxn>
              <a:cxn ang="0">
                <a:pos x="430" y="591"/>
              </a:cxn>
              <a:cxn ang="0">
                <a:pos x="189" y="468"/>
              </a:cxn>
              <a:cxn ang="0">
                <a:pos x="62" y="192"/>
              </a:cxn>
              <a:cxn ang="0">
                <a:pos x="61" y="160"/>
              </a:cxn>
              <a:cxn ang="0">
                <a:pos x="61" y="158"/>
              </a:cxn>
              <a:cxn ang="0">
                <a:pos x="0" y="158"/>
              </a:cxn>
              <a:cxn ang="0">
                <a:pos x="157" y="0"/>
              </a:cxn>
              <a:cxn ang="0">
                <a:pos x="313" y="158"/>
              </a:cxn>
              <a:cxn ang="0">
                <a:pos x="248" y="158"/>
              </a:cxn>
            </a:cxnLst>
            <a:rect l="0" t="0" r="r" b="b"/>
            <a:pathLst>
              <a:path w="496" h="595">
                <a:moveTo>
                  <a:pt x="248" y="158"/>
                </a:moveTo>
                <a:cubicBezTo>
                  <a:pt x="248" y="158"/>
                  <a:pt x="248" y="159"/>
                  <a:pt x="248" y="160"/>
                </a:cubicBezTo>
                <a:cubicBezTo>
                  <a:pt x="248" y="171"/>
                  <a:pt x="249" y="182"/>
                  <a:pt x="250" y="192"/>
                </a:cubicBezTo>
                <a:cubicBezTo>
                  <a:pt x="257" y="247"/>
                  <a:pt x="281" y="295"/>
                  <a:pt x="321" y="335"/>
                </a:cubicBezTo>
                <a:cubicBezTo>
                  <a:pt x="355" y="369"/>
                  <a:pt x="393" y="391"/>
                  <a:pt x="437" y="401"/>
                </a:cubicBezTo>
                <a:cubicBezTo>
                  <a:pt x="456" y="406"/>
                  <a:pt x="475" y="408"/>
                  <a:pt x="496" y="408"/>
                </a:cubicBezTo>
                <a:cubicBezTo>
                  <a:pt x="496" y="595"/>
                  <a:pt x="496" y="595"/>
                  <a:pt x="496" y="595"/>
                </a:cubicBezTo>
                <a:cubicBezTo>
                  <a:pt x="474" y="595"/>
                  <a:pt x="452" y="594"/>
                  <a:pt x="430" y="591"/>
                </a:cubicBezTo>
                <a:cubicBezTo>
                  <a:pt x="338" y="578"/>
                  <a:pt x="258" y="537"/>
                  <a:pt x="189" y="468"/>
                </a:cubicBezTo>
                <a:cubicBezTo>
                  <a:pt x="112" y="390"/>
                  <a:pt x="69" y="299"/>
                  <a:pt x="62" y="192"/>
                </a:cubicBezTo>
                <a:cubicBezTo>
                  <a:pt x="61" y="182"/>
                  <a:pt x="61" y="171"/>
                  <a:pt x="61" y="160"/>
                </a:cubicBezTo>
                <a:cubicBezTo>
                  <a:pt x="61" y="159"/>
                  <a:pt x="61" y="158"/>
                  <a:pt x="61" y="158"/>
                </a:cubicBezTo>
                <a:cubicBezTo>
                  <a:pt x="0" y="158"/>
                  <a:pt x="0" y="158"/>
                  <a:pt x="0" y="158"/>
                </a:cubicBezTo>
                <a:cubicBezTo>
                  <a:pt x="157" y="0"/>
                  <a:pt x="157" y="0"/>
                  <a:pt x="157" y="0"/>
                </a:cubicBezTo>
                <a:cubicBezTo>
                  <a:pt x="313" y="158"/>
                  <a:pt x="313" y="158"/>
                  <a:pt x="313" y="158"/>
                </a:cubicBezTo>
                <a:lnTo>
                  <a:pt x="248" y="15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793253" y="3978126"/>
            <a:ext cx="2367046" cy="1971980"/>
          </a:xfrm>
          <a:custGeom>
            <a:avLst/>
            <a:gdLst/>
            <a:ahLst/>
            <a:cxnLst>
              <a:cxn ang="0">
                <a:pos x="403" y="61"/>
              </a:cxn>
              <a:cxn ang="0">
                <a:pos x="410" y="2"/>
              </a:cxn>
              <a:cxn ang="0">
                <a:pos x="410" y="0"/>
              </a:cxn>
              <a:cxn ang="0">
                <a:pos x="597" y="0"/>
              </a:cxn>
              <a:cxn ang="0">
                <a:pos x="597" y="2"/>
              </a:cxn>
              <a:cxn ang="0">
                <a:pos x="592" y="68"/>
              </a:cxn>
              <a:cxn ang="0">
                <a:pos x="469" y="310"/>
              </a:cxn>
              <a:cxn ang="0">
                <a:pos x="161" y="437"/>
              </a:cxn>
              <a:cxn ang="0">
                <a:pos x="160" y="437"/>
              </a:cxn>
              <a:cxn ang="0">
                <a:pos x="160" y="497"/>
              </a:cxn>
              <a:cxn ang="0">
                <a:pos x="0" y="341"/>
              </a:cxn>
              <a:cxn ang="0">
                <a:pos x="160" y="185"/>
              </a:cxn>
              <a:cxn ang="0">
                <a:pos x="160" y="250"/>
              </a:cxn>
              <a:cxn ang="0">
                <a:pos x="161" y="250"/>
              </a:cxn>
              <a:cxn ang="0">
                <a:pos x="337" y="177"/>
              </a:cxn>
              <a:cxn ang="0">
                <a:pos x="403" y="61"/>
              </a:cxn>
            </a:cxnLst>
            <a:rect l="0" t="0" r="r" b="b"/>
            <a:pathLst>
              <a:path w="597" h="497">
                <a:moveTo>
                  <a:pt x="403" y="61"/>
                </a:moveTo>
                <a:cubicBezTo>
                  <a:pt x="408" y="42"/>
                  <a:pt x="410" y="22"/>
                  <a:pt x="410" y="2"/>
                </a:cubicBezTo>
                <a:cubicBezTo>
                  <a:pt x="410" y="1"/>
                  <a:pt x="410" y="0"/>
                  <a:pt x="410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597" y="0"/>
                  <a:pt x="597" y="1"/>
                  <a:pt x="597" y="2"/>
                </a:cubicBezTo>
                <a:cubicBezTo>
                  <a:pt x="597" y="24"/>
                  <a:pt x="595" y="46"/>
                  <a:pt x="592" y="68"/>
                </a:cubicBezTo>
                <a:cubicBezTo>
                  <a:pt x="579" y="160"/>
                  <a:pt x="538" y="241"/>
                  <a:pt x="469" y="310"/>
                </a:cubicBezTo>
                <a:cubicBezTo>
                  <a:pt x="384" y="395"/>
                  <a:pt x="281" y="437"/>
                  <a:pt x="161" y="437"/>
                </a:cubicBezTo>
                <a:cubicBezTo>
                  <a:pt x="161" y="437"/>
                  <a:pt x="160" y="437"/>
                  <a:pt x="160" y="437"/>
                </a:cubicBezTo>
                <a:cubicBezTo>
                  <a:pt x="160" y="497"/>
                  <a:pt x="160" y="497"/>
                  <a:pt x="160" y="497"/>
                </a:cubicBezTo>
                <a:cubicBezTo>
                  <a:pt x="0" y="341"/>
                  <a:pt x="0" y="341"/>
                  <a:pt x="0" y="341"/>
                </a:cubicBezTo>
                <a:cubicBezTo>
                  <a:pt x="160" y="185"/>
                  <a:pt x="160" y="185"/>
                  <a:pt x="160" y="185"/>
                </a:cubicBezTo>
                <a:cubicBezTo>
                  <a:pt x="160" y="250"/>
                  <a:pt x="160" y="250"/>
                  <a:pt x="160" y="250"/>
                </a:cubicBezTo>
                <a:cubicBezTo>
                  <a:pt x="160" y="250"/>
                  <a:pt x="161" y="250"/>
                  <a:pt x="161" y="250"/>
                </a:cubicBezTo>
                <a:cubicBezTo>
                  <a:pt x="230" y="250"/>
                  <a:pt x="288" y="226"/>
                  <a:pt x="337" y="177"/>
                </a:cubicBezTo>
                <a:cubicBezTo>
                  <a:pt x="371" y="143"/>
                  <a:pt x="393" y="104"/>
                  <a:pt x="403" y="61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427703" y="2252227"/>
            <a:ext cx="1973654" cy="2368719"/>
          </a:xfrm>
          <a:custGeom>
            <a:avLst/>
            <a:gdLst/>
            <a:ahLst/>
            <a:cxnLst>
              <a:cxn ang="0">
                <a:pos x="67" y="5"/>
              </a:cxn>
              <a:cxn ang="0">
                <a:pos x="309" y="129"/>
              </a:cxn>
              <a:cxn ang="0">
                <a:pos x="437" y="435"/>
              </a:cxn>
              <a:cxn ang="0">
                <a:pos x="498" y="435"/>
              </a:cxn>
              <a:cxn ang="0">
                <a:pos x="341" y="597"/>
              </a:cxn>
              <a:cxn ang="0">
                <a:pos x="184" y="435"/>
              </a:cxn>
              <a:cxn ang="0">
                <a:pos x="250" y="435"/>
              </a:cxn>
              <a:cxn ang="0">
                <a:pos x="177" y="261"/>
              </a:cxn>
              <a:cxn ang="0">
                <a:pos x="60" y="194"/>
              </a:cxn>
              <a:cxn ang="0">
                <a:pos x="1" y="188"/>
              </a:cxn>
              <a:cxn ang="0">
                <a:pos x="0" y="188"/>
              </a:cxn>
              <a:cxn ang="0">
                <a:pos x="0" y="0"/>
              </a:cxn>
              <a:cxn ang="0">
                <a:pos x="1" y="0"/>
              </a:cxn>
              <a:cxn ang="0">
                <a:pos x="67" y="5"/>
              </a:cxn>
            </a:cxnLst>
            <a:rect l="0" t="0" r="r" b="b"/>
            <a:pathLst>
              <a:path w="498" h="597">
                <a:moveTo>
                  <a:pt x="67" y="5"/>
                </a:moveTo>
                <a:cubicBezTo>
                  <a:pt x="159" y="18"/>
                  <a:pt x="240" y="59"/>
                  <a:pt x="309" y="129"/>
                </a:cubicBezTo>
                <a:cubicBezTo>
                  <a:pt x="394" y="213"/>
                  <a:pt x="436" y="315"/>
                  <a:pt x="437" y="435"/>
                </a:cubicBezTo>
                <a:cubicBezTo>
                  <a:pt x="498" y="435"/>
                  <a:pt x="498" y="435"/>
                  <a:pt x="498" y="435"/>
                </a:cubicBezTo>
                <a:cubicBezTo>
                  <a:pt x="341" y="597"/>
                  <a:pt x="341" y="597"/>
                  <a:pt x="341" y="597"/>
                </a:cubicBezTo>
                <a:cubicBezTo>
                  <a:pt x="184" y="435"/>
                  <a:pt x="184" y="435"/>
                  <a:pt x="184" y="435"/>
                </a:cubicBezTo>
                <a:cubicBezTo>
                  <a:pt x="250" y="435"/>
                  <a:pt x="250" y="435"/>
                  <a:pt x="250" y="435"/>
                </a:cubicBezTo>
                <a:cubicBezTo>
                  <a:pt x="249" y="367"/>
                  <a:pt x="225" y="309"/>
                  <a:pt x="177" y="261"/>
                </a:cubicBezTo>
                <a:cubicBezTo>
                  <a:pt x="143" y="227"/>
                  <a:pt x="104" y="205"/>
                  <a:pt x="60" y="194"/>
                </a:cubicBezTo>
                <a:cubicBezTo>
                  <a:pt x="41" y="190"/>
                  <a:pt x="21" y="188"/>
                  <a:pt x="1" y="188"/>
                </a:cubicBezTo>
                <a:cubicBezTo>
                  <a:pt x="1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24" y="0"/>
                  <a:pt x="46" y="2"/>
                  <a:pt x="67" y="5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 noEditPoints="1"/>
          </p:cNvSpPr>
          <p:nvPr/>
        </p:nvSpPr>
        <p:spPr bwMode="auto">
          <a:xfrm>
            <a:off x="4701802" y="2011169"/>
            <a:ext cx="2360349" cy="1966957"/>
          </a:xfrm>
          <a:custGeom>
            <a:avLst/>
            <a:gdLst/>
            <a:ahLst/>
            <a:cxnLst>
              <a:cxn ang="0">
                <a:pos x="96" y="338"/>
              </a:cxn>
              <a:cxn ang="0">
                <a:pos x="95" y="338"/>
              </a:cxn>
              <a:cxn ang="0">
                <a:pos x="96" y="338"/>
              </a:cxn>
              <a:cxn ang="0">
                <a:pos x="435" y="0"/>
              </a:cxn>
              <a:cxn ang="0">
                <a:pos x="595" y="157"/>
              </a:cxn>
              <a:cxn ang="0">
                <a:pos x="435" y="314"/>
              </a:cxn>
              <a:cxn ang="0">
                <a:pos x="435" y="249"/>
              </a:cxn>
              <a:cxn ang="0">
                <a:pos x="260" y="322"/>
              </a:cxn>
              <a:cxn ang="0">
                <a:pos x="194" y="437"/>
              </a:cxn>
              <a:cxn ang="0">
                <a:pos x="187" y="496"/>
              </a:cxn>
              <a:cxn ang="0">
                <a:pos x="0" y="496"/>
              </a:cxn>
              <a:cxn ang="0">
                <a:pos x="5" y="429"/>
              </a:cxn>
              <a:cxn ang="0">
                <a:pos x="128" y="190"/>
              </a:cxn>
              <a:cxn ang="0">
                <a:pos x="435" y="61"/>
              </a:cxn>
              <a:cxn ang="0">
                <a:pos x="435" y="0"/>
              </a:cxn>
            </a:cxnLst>
            <a:rect l="0" t="0" r="r" b="b"/>
            <a:pathLst>
              <a:path w="595" h="496">
                <a:moveTo>
                  <a:pt x="96" y="338"/>
                </a:moveTo>
                <a:cubicBezTo>
                  <a:pt x="96" y="338"/>
                  <a:pt x="95" y="338"/>
                  <a:pt x="95" y="338"/>
                </a:cubicBezTo>
                <a:cubicBezTo>
                  <a:pt x="96" y="338"/>
                  <a:pt x="96" y="338"/>
                  <a:pt x="96" y="338"/>
                </a:cubicBezTo>
                <a:close/>
                <a:moveTo>
                  <a:pt x="435" y="0"/>
                </a:moveTo>
                <a:cubicBezTo>
                  <a:pt x="595" y="157"/>
                  <a:pt x="595" y="157"/>
                  <a:pt x="595" y="157"/>
                </a:cubicBezTo>
                <a:cubicBezTo>
                  <a:pt x="435" y="314"/>
                  <a:pt x="435" y="314"/>
                  <a:pt x="435" y="314"/>
                </a:cubicBezTo>
                <a:cubicBezTo>
                  <a:pt x="435" y="249"/>
                  <a:pt x="435" y="249"/>
                  <a:pt x="435" y="249"/>
                </a:cubicBezTo>
                <a:cubicBezTo>
                  <a:pt x="367" y="249"/>
                  <a:pt x="309" y="273"/>
                  <a:pt x="260" y="322"/>
                </a:cubicBezTo>
                <a:cubicBezTo>
                  <a:pt x="227" y="356"/>
                  <a:pt x="204" y="394"/>
                  <a:pt x="194" y="437"/>
                </a:cubicBezTo>
                <a:cubicBezTo>
                  <a:pt x="190" y="456"/>
                  <a:pt x="187" y="475"/>
                  <a:pt x="187" y="496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473"/>
                  <a:pt x="2" y="451"/>
                  <a:pt x="5" y="429"/>
                </a:cubicBezTo>
                <a:cubicBezTo>
                  <a:pt x="18" y="338"/>
                  <a:pt x="59" y="258"/>
                  <a:pt x="128" y="190"/>
                </a:cubicBezTo>
                <a:cubicBezTo>
                  <a:pt x="213" y="104"/>
                  <a:pt x="315" y="62"/>
                  <a:pt x="435" y="61"/>
                </a:cubicBezTo>
                <a:lnTo>
                  <a:pt x="435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342831" y="2593110"/>
            <a:ext cx="214802" cy="25154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24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7669494" y="4163290"/>
            <a:ext cx="214802" cy="25154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24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6277828" y="5287839"/>
            <a:ext cx="214802" cy="25154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24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9" name="Group 59"/>
          <p:cNvGrpSpPr/>
          <p:nvPr/>
        </p:nvGrpSpPr>
        <p:grpSpPr>
          <a:xfrm>
            <a:off x="8242163" y="5021739"/>
            <a:ext cx="2475860" cy="751172"/>
            <a:chOff x="7154104" y="3245088"/>
            <a:chExt cx="2276195" cy="712352"/>
          </a:xfrm>
        </p:grpSpPr>
        <p:sp>
          <p:nvSpPr>
            <p:cNvPr id="50" name="TextBox 49"/>
            <p:cNvSpPr txBox="1"/>
            <p:nvPr/>
          </p:nvSpPr>
          <p:spPr>
            <a:xfrm>
              <a:off x="7154106" y="3550037"/>
              <a:ext cx="2276193" cy="4074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6424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154104" y="3245088"/>
              <a:ext cx="1155403" cy="22401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58"/>
          <p:cNvGrpSpPr/>
          <p:nvPr/>
        </p:nvGrpSpPr>
        <p:grpSpPr>
          <a:xfrm>
            <a:off x="8201987" y="2237671"/>
            <a:ext cx="2475860" cy="752168"/>
            <a:chOff x="7174424" y="1401232"/>
            <a:chExt cx="2276195" cy="713300"/>
          </a:xfrm>
        </p:grpSpPr>
        <p:sp>
          <p:nvSpPr>
            <p:cNvPr id="53" name="TextBox 52"/>
            <p:cNvSpPr txBox="1"/>
            <p:nvPr/>
          </p:nvSpPr>
          <p:spPr>
            <a:xfrm>
              <a:off x="7174424" y="1707127"/>
              <a:ext cx="2276195" cy="4074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6424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174424" y="1401232"/>
              <a:ext cx="1155403" cy="22401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56"/>
          <p:cNvGrpSpPr/>
          <p:nvPr/>
        </p:nvGrpSpPr>
        <p:grpSpPr>
          <a:xfrm>
            <a:off x="2180903" y="2217158"/>
            <a:ext cx="2486870" cy="757965"/>
            <a:chOff x="-2357350" y="1392685"/>
            <a:chExt cx="4337036" cy="718794"/>
          </a:xfrm>
        </p:grpSpPr>
        <p:sp>
          <p:nvSpPr>
            <p:cNvPr id="56" name="TextBox 55"/>
            <p:cNvSpPr txBox="1"/>
            <p:nvPr/>
          </p:nvSpPr>
          <p:spPr>
            <a:xfrm>
              <a:off x="-2357350" y="1704076"/>
              <a:ext cx="4337036" cy="4074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96424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-212060" y="1392685"/>
              <a:ext cx="2191746" cy="22401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56"/>
          <p:cNvGrpSpPr/>
          <p:nvPr/>
        </p:nvGrpSpPr>
        <p:grpSpPr>
          <a:xfrm>
            <a:off x="2180903" y="5002562"/>
            <a:ext cx="2456738" cy="751773"/>
            <a:chOff x="-2304800" y="1402413"/>
            <a:chExt cx="4284486" cy="689017"/>
          </a:xfrm>
        </p:grpSpPr>
        <p:sp>
          <p:nvSpPr>
            <p:cNvPr id="59" name="TextBox 58"/>
            <p:cNvSpPr txBox="1"/>
            <p:nvPr/>
          </p:nvSpPr>
          <p:spPr>
            <a:xfrm>
              <a:off x="-2304800" y="1697687"/>
              <a:ext cx="4284486" cy="3937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96424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-212060" y="1402413"/>
              <a:ext cx="2191746" cy="21650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Freeform 101"/>
          <p:cNvSpPr>
            <a:spLocks noEditPoints="1"/>
          </p:cNvSpPr>
          <p:nvPr/>
        </p:nvSpPr>
        <p:spPr bwMode="auto">
          <a:xfrm>
            <a:off x="5299593" y="2795277"/>
            <a:ext cx="443890" cy="410672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24"/>
          <p:cNvSpPr>
            <a:spLocks noEditPoints="1"/>
          </p:cNvSpPr>
          <p:nvPr/>
        </p:nvSpPr>
        <p:spPr bwMode="auto">
          <a:xfrm>
            <a:off x="7096084" y="4908116"/>
            <a:ext cx="325801" cy="353800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138"/>
          <p:cNvSpPr>
            <a:spLocks noEditPoints="1"/>
          </p:cNvSpPr>
          <p:nvPr/>
        </p:nvSpPr>
        <p:spPr bwMode="auto">
          <a:xfrm>
            <a:off x="7349191" y="3026255"/>
            <a:ext cx="374399" cy="290898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2" y="4"/>
              </a:cxn>
              <a:cxn ang="0">
                <a:pos x="41" y="5"/>
              </a:cxn>
              <a:cxn ang="0">
                <a:pos x="40" y="4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35"/>
              </a:cxn>
              <a:cxn ang="0">
                <a:pos x="46" y="35"/>
              </a:cxn>
              <a:cxn ang="0">
                <a:pos x="48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0"/>
              </a:cxn>
              <a:cxn ang="0">
                <a:pos x="57" y="17"/>
              </a:cxn>
              <a:cxn ang="0">
                <a:pos x="33" y="41"/>
              </a:cxn>
              <a:cxn ang="0">
                <a:pos x="23" y="41"/>
              </a:cxn>
              <a:cxn ang="0">
                <a:pos x="23" y="31"/>
              </a:cxn>
              <a:cxn ang="0">
                <a:pos x="47" y="7"/>
              </a:cxn>
              <a:cxn ang="0">
                <a:pos x="57" y="17"/>
              </a:cxn>
              <a:cxn ang="0">
                <a:pos x="36" y="33"/>
              </a:cxn>
              <a:cxn ang="0">
                <a:pos x="30" y="28"/>
              </a:cxn>
              <a:cxn ang="0">
                <a:pos x="26" y="32"/>
              </a:cxn>
              <a:cxn ang="0">
                <a:pos x="26" y="34"/>
              </a:cxn>
              <a:cxn ang="0">
                <a:pos x="29" y="34"/>
              </a:cxn>
              <a:cxn ang="0">
                <a:pos x="29" y="38"/>
              </a:cxn>
              <a:cxn ang="0">
                <a:pos x="31" y="38"/>
              </a:cxn>
              <a:cxn ang="0">
                <a:pos x="36" y="33"/>
              </a:cxn>
              <a:cxn ang="0">
                <a:pos x="46" y="12"/>
              </a:cxn>
              <a:cxn ang="0">
                <a:pos x="34" y="24"/>
              </a:cxn>
              <a:cxn ang="0">
                <a:pos x="33" y="26"/>
              </a:cxn>
              <a:cxn ang="0">
                <a:pos x="35" y="26"/>
              </a:cxn>
              <a:cxn ang="0">
                <a:pos x="47" y="13"/>
              </a:cxn>
              <a:cxn ang="0">
                <a:pos x="47" y="12"/>
              </a:cxn>
              <a:cxn ang="0">
                <a:pos x="46" y="12"/>
              </a:cxn>
              <a:cxn ang="0">
                <a:pos x="59" y="15"/>
              </a:cxn>
              <a:cxn ang="0">
                <a:pos x="49" y="4"/>
              </a:cxn>
              <a:cxn ang="0">
                <a:pos x="52" y="1"/>
              </a:cxn>
              <a:cxn ang="0">
                <a:pos x="57" y="1"/>
              </a:cxn>
              <a:cxn ang="0">
                <a:pos x="62" y="7"/>
              </a:cxn>
              <a:cxn ang="0">
                <a:pos x="62" y="11"/>
              </a:cxn>
              <a:cxn ang="0">
                <a:pos x="59" y="15"/>
              </a:cxn>
            </a:cxnLst>
            <a:rect l="0" t="0" r="r" b="b"/>
            <a:pathLst>
              <a:path w="64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3" y="0"/>
                  <a:pt x="44" y="1"/>
                </a:cubicBezTo>
                <a:cubicBezTo>
                  <a:pt x="44" y="1"/>
                  <a:pt x="44" y="1"/>
                  <a:pt x="45" y="2"/>
                </a:cubicBezTo>
                <a:cubicBezTo>
                  <a:pt x="45" y="2"/>
                  <a:pt x="45" y="2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4"/>
                  <a:pt x="4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6" y="35"/>
                  <a:pt x="46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lnTo>
                  <a:pt x="50" y="40"/>
                </a:lnTo>
                <a:close/>
                <a:moveTo>
                  <a:pt x="57" y="17"/>
                </a:moveTo>
                <a:cubicBezTo>
                  <a:pt x="33" y="41"/>
                  <a:pt x="33" y="41"/>
                  <a:pt x="3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7"/>
                </a:lnTo>
                <a:close/>
                <a:moveTo>
                  <a:pt x="36" y="33"/>
                </a:moveTo>
                <a:cubicBezTo>
                  <a:pt x="30" y="28"/>
                  <a:pt x="30" y="28"/>
                  <a:pt x="30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4"/>
                  <a:pt x="26" y="34"/>
                  <a:pt x="26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3"/>
                </a:lnTo>
                <a:close/>
                <a:moveTo>
                  <a:pt x="46" y="12"/>
                </a:moveTo>
                <a:cubicBezTo>
                  <a:pt x="34" y="24"/>
                  <a:pt x="34" y="24"/>
                  <a:pt x="34" y="24"/>
                </a:cubicBezTo>
                <a:cubicBezTo>
                  <a:pt x="33" y="25"/>
                  <a:pt x="33" y="25"/>
                  <a:pt x="33" y="26"/>
                </a:cubicBezTo>
                <a:cubicBezTo>
                  <a:pt x="34" y="26"/>
                  <a:pt x="34" y="26"/>
                  <a:pt x="35" y="26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2"/>
                  <a:pt x="47" y="12"/>
                </a:cubicBezTo>
                <a:cubicBezTo>
                  <a:pt x="47" y="12"/>
                  <a:pt x="46" y="12"/>
                  <a:pt x="46" y="12"/>
                </a:cubicBezTo>
                <a:close/>
                <a:moveTo>
                  <a:pt x="59" y="15"/>
                </a:moveTo>
                <a:cubicBezTo>
                  <a:pt x="49" y="4"/>
                  <a:pt x="49" y="4"/>
                  <a:pt x="49" y="4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6" y="0"/>
                  <a:pt x="57" y="1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8"/>
                  <a:pt x="64" y="10"/>
                  <a:pt x="62" y="11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248"/>
          <p:cNvSpPr>
            <a:spLocks noEditPoints="1"/>
          </p:cNvSpPr>
          <p:nvPr/>
        </p:nvSpPr>
        <p:spPr bwMode="auto">
          <a:xfrm>
            <a:off x="5162001" y="4623111"/>
            <a:ext cx="346139" cy="282237"/>
          </a:xfrm>
          <a:custGeom>
            <a:avLst/>
            <a:gdLst/>
            <a:ahLst/>
            <a:cxnLst>
              <a:cxn ang="0">
                <a:pos x="24" y="49"/>
              </a:cxn>
              <a:cxn ang="0">
                <a:pos x="11" y="49"/>
              </a:cxn>
              <a:cxn ang="0">
                <a:pos x="0" y="38"/>
              </a:cxn>
              <a:cxn ang="0">
                <a:pos x="0" y="11"/>
              </a:cxn>
              <a:cxn ang="0">
                <a:pos x="11" y="0"/>
              </a:cxn>
              <a:cxn ang="0">
                <a:pos x="24" y="0"/>
              </a:cxn>
              <a:cxn ang="0">
                <a:pos x="25" y="2"/>
              </a:cxn>
              <a:cxn ang="0">
                <a:pos x="24" y="5"/>
              </a:cxn>
              <a:cxn ang="0">
                <a:pos x="11" y="5"/>
              </a:cxn>
              <a:cxn ang="0">
                <a:pos x="5" y="11"/>
              </a:cxn>
              <a:cxn ang="0">
                <a:pos x="5" y="38"/>
              </a:cxn>
              <a:cxn ang="0">
                <a:pos x="11" y="44"/>
              </a:cxn>
              <a:cxn ang="0">
                <a:pos x="22" y="44"/>
              </a:cxn>
              <a:cxn ang="0">
                <a:pos x="25" y="45"/>
              </a:cxn>
              <a:cxn ang="0">
                <a:pos x="24" y="49"/>
              </a:cxn>
              <a:cxn ang="0">
                <a:pos x="59" y="26"/>
              </a:cxn>
              <a:cxn ang="0">
                <a:pos x="39" y="47"/>
              </a:cxn>
              <a:cxn ang="0">
                <a:pos x="37" y="48"/>
              </a:cxn>
              <a:cxn ang="0">
                <a:pos x="34" y="45"/>
              </a:cxn>
              <a:cxn ang="0">
                <a:pos x="34" y="34"/>
              </a:cxn>
              <a:cxn ang="0">
                <a:pos x="17" y="34"/>
              </a:cxn>
              <a:cxn ang="0">
                <a:pos x="15" y="32"/>
              </a:cxn>
              <a:cxn ang="0">
                <a:pos x="15" y="17"/>
              </a:cxn>
              <a:cxn ang="0">
                <a:pos x="17" y="15"/>
              </a:cxn>
              <a:cxn ang="0">
                <a:pos x="34" y="15"/>
              </a:cxn>
              <a:cxn ang="0">
                <a:pos x="34" y="4"/>
              </a:cxn>
              <a:cxn ang="0">
                <a:pos x="37" y="2"/>
              </a:cxn>
              <a:cxn ang="0">
                <a:pos x="39" y="2"/>
              </a:cxn>
              <a:cxn ang="0">
                <a:pos x="59" y="23"/>
              </a:cxn>
              <a:cxn ang="0">
                <a:pos x="60" y="25"/>
              </a:cxn>
              <a:cxn ang="0">
                <a:pos x="59" y="26"/>
              </a:cxn>
            </a:cxnLst>
            <a:rect l="0" t="0" r="r" b="b"/>
            <a:pathLst>
              <a:path w="60" h="49">
                <a:moveTo>
                  <a:pt x="24" y="49"/>
                </a:moveTo>
                <a:cubicBezTo>
                  <a:pt x="11" y="49"/>
                  <a:pt x="11" y="49"/>
                  <a:pt x="11" y="49"/>
                </a:cubicBezTo>
                <a:cubicBezTo>
                  <a:pt x="5" y="49"/>
                  <a:pt x="0" y="44"/>
                  <a:pt x="0" y="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3"/>
                  <a:pt x="25" y="5"/>
                  <a:pt x="24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8" y="5"/>
                  <a:pt x="5" y="8"/>
                  <a:pt x="5" y="11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41"/>
                  <a:pt x="8" y="44"/>
                  <a:pt x="11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4"/>
                  <a:pt x="25" y="44"/>
                  <a:pt x="25" y="45"/>
                </a:cubicBezTo>
                <a:cubicBezTo>
                  <a:pt x="25" y="46"/>
                  <a:pt x="25" y="49"/>
                  <a:pt x="24" y="49"/>
                </a:cubicBezTo>
                <a:close/>
                <a:moveTo>
                  <a:pt x="59" y="26"/>
                </a:moveTo>
                <a:cubicBezTo>
                  <a:pt x="39" y="47"/>
                  <a:pt x="39" y="47"/>
                  <a:pt x="39" y="47"/>
                </a:cubicBezTo>
                <a:cubicBezTo>
                  <a:pt x="38" y="48"/>
                  <a:pt x="38" y="48"/>
                  <a:pt x="37" y="48"/>
                </a:cubicBezTo>
                <a:cubicBezTo>
                  <a:pt x="36" y="48"/>
                  <a:pt x="34" y="47"/>
                  <a:pt x="34" y="45"/>
                </a:cubicBezTo>
                <a:cubicBezTo>
                  <a:pt x="34" y="34"/>
                  <a:pt x="34" y="34"/>
                  <a:pt x="34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6" y="34"/>
                  <a:pt x="15" y="33"/>
                  <a:pt x="15" y="32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5"/>
                  <a:pt x="1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3"/>
                  <a:pt x="36" y="2"/>
                  <a:pt x="37" y="2"/>
                </a:cubicBezTo>
                <a:cubicBezTo>
                  <a:pt x="38" y="2"/>
                  <a:pt x="38" y="2"/>
                  <a:pt x="39" y="2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3"/>
                  <a:pt x="60" y="24"/>
                  <a:pt x="60" y="25"/>
                </a:cubicBezTo>
                <a:cubicBezTo>
                  <a:pt x="60" y="25"/>
                  <a:pt x="60" y="26"/>
                  <a:pt x="59" y="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4460745" y="3352047"/>
            <a:ext cx="1240440" cy="759999"/>
          </a:xfrm>
          <a:custGeom>
            <a:avLst/>
            <a:gdLst/>
            <a:ahLst/>
            <a:cxnLst>
              <a:cxn ang="0">
                <a:pos x="250" y="192"/>
              </a:cxn>
              <a:cxn ang="0">
                <a:pos x="62" y="192"/>
              </a:cxn>
              <a:cxn ang="0">
                <a:pos x="61" y="160"/>
              </a:cxn>
              <a:cxn ang="0">
                <a:pos x="61" y="158"/>
              </a:cxn>
              <a:cxn ang="0">
                <a:pos x="0" y="158"/>
              </a:cxn>
              <a:cxn ang="0">
                <a:pos x="157" y="0"/>
              </a:cxn>
              <a:cxn ang="0">
                <a:pos x="313" y="158"/>
              </a:cxn>
              <a:cxn ang="0">
                <a:pos x="248" y="158"/>
              </a:cxn>
              <a:cxn ang="0">
                <a:pos x="248" y="160"/>
              </a:cxn>
              <a:cxn ang="0">
                <a:pos x="250" y="192"/>
              </a:cxn>
            </a:cxnLst>
            <a:rect l="0" t="0" r="r" b="b"/>
            <a:pathLst>
              <a:path w="313" h="192">
                <a:moveTo>
                  <a:pt x="250" y="192"/>
                </a:moveTo>
                <a:cubicBezTo>
                  <a:pt x="62" y="192"/>
                  <a:pt x="62" y="192"/>
                  <a:pt x="62" y="192"/>
                </a:cubicBezTo>
                <a:cubicBezTo>
                  <a:pt x="61" y="182"/>
                  <a:pt x="61" y="171"/>
                  <a:pt x="61" y="160"/>
                </a:cubicBezTo>
                <a:cubicBezTo>
                  <a:pt x="61" y="159"/>
                  <a:pt x="61" y="158"/>
                  <a:pt x="61" y="158"/>
                </a:cubicBezTo>
                <a:cubicBezTo>
                  <a:pt x="0" y="158"/>
                  <a:pt x="0" y="158"/>
                  <a:pt x="0" y="158"/>
                </a:cubicBezTo>
                <a:cubicBezTo>
                  <a:pt x="157" y="0"/>
                  <a:pt x="157" y="0"/>
                  <a:pt x="157" y="0"/>
                </a:cubicBezTo>
                <a:cubicBezTo>
                  <a:pt x="313" y="158"/>
                  <a:pt x="313" y="158"/>
                  <a:pt x="313" y="158"/>
                </a:cubicBezTo>
                <a:cubicBezTo>
                  <a:pt x="248" y="158"/>
                  <a:pt x="248" y="158"/>
                  <a:pt x="248" y="158"/>
                </a:cubicBezTo>
                <a:cubicBezTo>
                  <a:pt x="248" y="158"/>
                  <a:pt x="248" y="159"/>
                  <a:pt x="248" y="160"/>
                </a:cubicBezTo>
                <a:cubicBezTo>
                  <a:pt x="248" y="171"/>
                  <a:pt x="249" y="182"/>
                  <a:pt x="250" y="19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3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4990395" y="3756712"/>
            <a:ext cx="214802" cy="25154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24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0" name="任意多边形 3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任意多边形 4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913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23" grpId="0"/>
      <p:bldP spid="24" grpId="0"/>
      <p:bldP spid="27" grpId="0"/>
      <p:bldP spid="61" grpId="0" animBg="1"/>
      <p:bldP spid="64" grpId="0" animBg="1"/>
      <p:bldP spid="66" grpId="0" animBg="1"/>
      <p:bldP spid="69" grpId="0" animBg="1"/>
      <p:bldP spid="72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onut 28"/>
          <p:cNvSpPr/>
          <p:nvPr/>
        </p:nvSpPr>
        <p:spPr>
          <a:xfrm>
            <a:off x="5941295" y="1456183"/>
            <a:ext cx="1251763" cy="1251763"/>
          </a:xfrm>
          <a:prstGeom prst="donut">
            <a:avLst>
              <a:gd name="adj" fmla="val 105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Donut 27"/>
          <p:cNvSpPr/>
          <p:nvPr/>
        </p:nvSpPr>
        <p:spPr>
          <a:xfrm>
            <a:off x="6297370" y="2228479"/>
            <a:ext cx="1471552" cy="1471548"/>
          </a:xfrm>
          <a:prstGeom prst="donut">
            <a:avLst>
              <a:gd name="adj" fmla="val 10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Donut 26"/>
          <p:cNvSpPr/>
          <p:nvPr/>
        </p:nvSpPr>
        <p:spPr>
          <a:xfrm>
            <a:off x="6684953" y="3291293"/>
            <a:ext cx="1459341" cy="1459341"/>
          </a:xfrm>
          <a:prstGeom prst="donut">
            <a:avLst>
              <a:gd name="adj" fmla="val 10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74"/>
          <p:cNvSpPr>
            <a:spLocks noEditPoints="1"/>
          </p:cNvSpPr>
          <p:nvPr/>
        </p:nvSpPr>
        <p:spPr bwMode="auto">
          <a:xfrm>
            <a:off x="7128386" y="3821352"/>
            <a:ext cx="572464" cy="399219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01"/>
          <p:cNvSpPr>
            <a:spLocks noEditPoints="1"/>
          </p:cNvSpPr>
          <p:nvPr/>
        </p:nvSpPr>
        <p:spPr bwMode="auto">
          <a:xfrm>
            <a:off x="6806482" y="2788356"/>
            <a:ext cx="453322" cy="419399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45"/>
          <p:cNvSpPr>
            <a:spLocks/>
          </p:cNvSpPr>
          <p:nvPr/>
        </p:nvSpPr>
        <p:spPr bwMode="auto">
          <a:xfrm>
            <a:off x="6370585" y="1889106"/>
            <a:ext cx="383189" cy="33042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5849916" y="4047942"/>
            <a:ext cx="1672628" cy="1672628"/>
          </a:xfrm>
          <a:prstGeom prst="donut">
            <a:avLst>
              <a:gd name="adj" fmla="val 105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Donut 24"/>
          <p:cNvSpPr/>
          <p:nvPr/>
        </p:nvSpPr>
        <p:spPr>
          <a:xfrm>
            <a:off x="4502834" y="4496969"/>
            <a:ext cx="1975723" cy="1975723"/>
          </a:xfrm>
          <a:prstGeom prst="donut">
            <a:avLst>
              <a:gd name="adj" fmla="val 105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Donut 23"/>
          <p:cNvSpPr/>
          <p:nvPr/>
        </p:nvSpPr>
        <p:spPr>
          <a:xfrm>
            <a:off x="2670101" y="4317355"/>
            <a:ext cx="2334944" cy="2334944"/>
          </a:xfrm>
          <a:prstGeom prst="donut">
            <a:avLst>
              <a:gd name="adj" fmla="val 105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6"/>
          <p:cNvSpPr>
            <a:spLocks noEditPoints="1"/>
          </p:cNvSpPr>
          <p:nvPr/>
        </p:nvSpPr>
        <p:spPr bwMode="auto">
          <a:xfrm>
            <a:off x="3595927" y="5159788"/>
            <a:ext cx="556545" cy="650084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2"/>
          <p:cNvSpPr>
            <a:spLocks noEditPoints="1"/>
          </p:cNvSpPr>
          <p:nvPr/>
        </p:nvSpPr>
        <p:spPr bwMode="auto">
          <a:xfrm>
            <a:off x="5210192" y="5262848"/>
            <a:ext cx="561012" cy="443965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6"/>
          <p:cNvSpPr>
            <a:spLocks/>
          </p:cNvSpPr>
          <p:nvPr/>
        </p:nvSpPr>
        <p:spPr bwMode="auto">
          <a:xfrm>
            <a:off x="6473217" y="4610106"/>
            <a:ext cx="426022" cy="548307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2279284" y="3816231"/>
            <a:ext cx="249197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Footer Text"/>
          <p:cNvSpPr txBox="1"/>
          <p:nvPr/>
        </p:nvSpPr>
        <p:spPr>
          <a:xfrm>
            <a:off x="6473216" y="5984624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9" name="Footer Text"/>
          <p:cNvSpPr txBox="1"/>
          <p:nvPr/>
        </p:nvSpPr>
        <p:spPr>
          <a:xfrm>
            <a:off x="7661781" y="4798076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0" name="Footer Text"/>
          <p:cNvSpPr txBox="1"/>
          <p:nvPr/>
        </p:nvSpPr>
        <p:spPr>
          <a:xfrm>
            <a:off x="8249496" y="3566593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1" name="Footer Text"/>
          <p:cNvSpPr txBox="1"/>
          <p:nvPr/>
        </p:nvSpPr>
        <p:spPr>
          <a:xfrm>
            <a:off x="7901302" y="2420412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2" name="Footer Text"/>
          <p:cNvSpPr txBox="1"/>
          <p:nvPr/>
        </p:nvSpPr>
        <p:spPr>
          <a:xfrm>
            <a:off x="3390181" y="1616890"/>
            <a:ext cx="2495549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29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8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14" grpId="0" animBg="1"/>
      <p:bldP spid="15" grpId="0" animBg="1"/>
      <p:bldP spid="16" grpId="0" animBg="1"/>
      <p:bldP spid="26" grpId="0" animBg="1"/>
      <p:bldP spid="25" grpId="0" animBg="1"/>
      <p:bldP spid="24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任意多边形 5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任意多边形 54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26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任意多边形 5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任意多边形 5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47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29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75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/>
          <p:cNvCxnSpPr/>
          <p:nvPr/>
        </p:nvCxnSpPr>
        <p:spPr>
          <a:xfrm>
            <a:off x="353" y="3844568"/>
            <a:ext cx="11793238" cy="0"/>
          </a:xfrm>
          <a:prstGeom prst="straightConnector1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555209" y="3403666"/>
            <a:ext cx="2385939" cy="268545"/>
            <a:chOff x="7163516" y="3227357"/>
            <a:chExt cx="2262348" cy="254634"/>
          </a:xfrm>
          <a:solidFill>
            <a:schemeClr val="accent4"/>
          </a:solidFill>
        </p:grpSpPr>
        <p:sp>
          <p:nvSpPr>
            <p:cNvPr id="52" name="Rectangle 51"/>
            <p:cNvSpPr/>
            <p:nvPr/>
          </p:nvSpPr>
          <p:spPr>
            <a:xfrm>
              <a:off x="7163516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9171230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9" name="Text Placeholder 32"/>
          <p:cNvSpPr txBox="1">
            <a:spLocks/>
          </p:cNvSpPr>
          <p:nvPr/>
        </p:nvSpPr>
        <p:spPr>
          <a:xfrm>
            <a:off x="2174789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33"/>
          <p:cNvSpPr txBox="1">
            <a:spLocks/>
          </p:cNvSpPr>
          <p:nvPr/>
        </p:nvSpPr>
        <p:spPr>
          <a:xfrm>
            <a:off x="2174790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2753964" y="1768141"/>
            <a:ext cx="582147" cy="5821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 Placeholder 32"/>
          <p:cNvSpPr txBox="1">
            <a:spLocks/>
          </p:cNvSpPr>
          <p:nvPr/>
        </p:nvSpPr>
        <p:spPr>
          <a:xfrm>
            <a:off x="4433294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33"/>
          <p:cNvSpPr txBox="1">
            <a:spLocks/>
          </p:cNvSpPr>
          <p:nvPr/>
        </p:nvSpPr>
        <p:spPr>
          <a:xfrm>
            <a:off x="4433295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5012469" y="1768141"/>
            <a:ext cx="582147" cy="582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32"/>
          <p:cNvSpPr txBox="1">
            <a:spLocks/>
          </p:cNvSpPr>
          <p:nvPr/>
        </p:nvSpPr>
        <p:spPr>
          <a:xfrm>
            <a:off x="6675989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675990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7255164" y="1768141"/>
            <a:ext cx="582147" cy="5821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934493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934494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9513668" y="1768141"/>
            <a:ext cx="582147" cy="5821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555209" y="4044443"/>
            <a:ext cx="2385939" cy="268545"/>
            <a:chOff x="7163516" y="3834942"/>
            <a:chExt cx="2262348" cy="254634"/>
          </a:xfrm>
          <a:solidFill>
            <a:schemeClr val="accent4"/>
          </a:solidFill>
        </p:grpSpPr>
        <p:sp>
          <p:nvSpPr>
            <p:cNvPr id="73" name="Rectangle 72"/>
            <p:cNvSpPr/>
            <p:nvPr/>
          </p:nvSpPr>
          <p:spPr>
            <a:xfrm>
              <a:off x="7163516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9171230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32"/>
          <p:cNvSpPr txBox="1">
            <a:spLocks/>
          </p:cNvSpPr>
          <p:nvPr/>
        </p:nvSpPr>
        <p:spPr>
          <a:xfrm>
            <a:off x="2174789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1" name="Text Placeholder 33"/>
          <p:cNvSpPr txBox="1">
            <a:spLocks/>
          </p:cNvSpPr>
          <p:nvPr/>
        </p:nvSpPr>
        <p:spPr>
          <a:xfrm>
            <a:off x="2174790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2753964" y="4676104"/>
            <a:ext cx="582147" cy="5821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32"/>
          <p:cNvSpPr txBox="1">
            <a:spLocks/>
          </p:cNvSpPr>
          <p:nvPr/>
        </p:nvSpPr>
        <p:spPr>
          <a:xfrm>
            <a:off x="4433294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4" name="Text Placeholder 33"/>
          <p:cNvSpPr txBox="1">
            <a:spLocks/>
          </p:cNvSpPr>
          <p:nvPr/>
        </p:nvSpPr>
        <p:spPr>
          <a:xfrm>
            <a:off x="4433295" y="5393910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5012469" y="4676104"/>
            <a:ext cx="582147" cy="582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32"/>
          <p:cNvSpPr txBox="1">
            <a:spLocks/>
          </p:cNvSpPr>
          <p:nvPr/>
        </p:nvSpPr>
        <p:spPr>
          <a:xfrm>
            <a:off x="6675989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7" name="Text Placeholder 33"/>
          <p:cNvSpPr txBox="1">
            <a:spLocks/>
          </p:cNvSpPr>
          <p:nvPr/>
        </p:nvSpPr>
        <p:spPr>
          <a:xfrm>
            <a:off x="6675990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7255164" y="4676104"/>
            <a:ext cx="582147" cy="5821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2"/>
          <p:cNvSpPr txBox="1">
            <a:spLocks/>
          </p:cNvSpPr>
          <p:nvPr/>
        </p:nvSpPr>
        <p:spPr>
          <a:xfrm>
            <a:off x="8934493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90" name="Text Placeholder 33"/>
          <p:cNvSpPr txBox="1">
            <a:spLocks/>
          </p:cNvSpPr>
          <p:nvPr/>
        </p:nvSpPr>
        <p:spPr>
          <a:xfrm>
            <a:off x="8934494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9513668" y="4676104"/>
            <a:ext cx="582147" cy="5821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03542" y="3403666"/>
            <a:ext cx="2385939" cy="268545"/>
            <a:chOff x="5028485" y="3227357"/>
            <a:chExt cx="2262348" cy="254634"/>
          </a:xfrm>
          <a:solidFill>
            <a:schemeClr val="accent3"/>
          </a:solidFill>
        </p:grpSpPr>
        <p:sp>
          <p:nvSpPr>
            <p:cNvPr id="51" name="Rectangle 50"/>
            <p:cNvSpPr/>
            <p:nvPr/>
          </p:nvSpPr>
          <p:spPr>
            <a:xfrm>
              <a:off x="5028485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036199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303542" y="4044443"/>
            <a:ext cx="2385939" cy="268545"/>
            <a:chOff x="5028485" y="3834942"/>
            <a:chExt cx="2262348" cy="254634"/>
          </a:xfrm>
          <a:solidFill>
            <a:schemeClr val="accent3"/>
          </a:solidFill>
        </p:grpSpPr>
        <p:sp>
          <p:nvSpPr>
            <p:cNvPr id="72" name="Rectangle 71"/>
            <p:cNvSpPr/>
            <p:nvPr/>
          </p:nvSpPr>
          <p:spPr>
            <a:xfrm>
              <a:off x="5028485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7036199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135448" y="3403666"/>
            <a:ext cx="2302366" cy="268545"/>
            <a:chOff x="2972698" y="3227357"/>
            <a:chExt cx="2183104" cy="254634"/>
          </a:xfrm>
          <a:solidFill>
            <a:schemeClr val="accent2"/>
          </a:solidFill>
        </p:grpSpPr>
        <p:sp>
          <p:nvSpPr>
            <p:cNvPr id="54" name="Rectangle 53"/>
            <p:cNvSpPr/>
            <p:nvPr/>
          </p:nvSpPr>
          <p:spPr>
            <a:xfrm>
              <a:off x="2972698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901168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3" y="3403666"/>
            <a:ext cx="3185795" cy="268545"/>
            <a:chOff x="0" y="3227357"/>
            <a:chExt cx="3020771" cy="254634"/>
          </a:xfrm>
        </p:grpSpPr>
        <p:sp>
          <p:nvSpPr>
            <p:cNvPr id="53" name="Rectangle 52"/>
            <p:cNvSpPr/>
            <p:nvPr/>
          </p:nvSpPr>
          <p:spPr>
            <a:xfrm>
              <a:off x="0" y="3300674"/>
              <a:ext cx="2882900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66137" y="3227357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135448" y="4044443"/>
            <a:ext cx="2302366" cy="268545"/>
            <a:chOff x="2972698" y="3834942"/>
            <a:chExt cx="2183104" cy="254634"/>
          </a:xfrm>
          <a:solidFill>
            <a:schemeClr val="accent2"/>
          </a:solidFill>
        </p:grpSpPr>
        <p:sp>
          <p:nvSpPr>
            <p:cNvPr id="75" name="Rectangle 74"/>
            <p:cNvSpPr/>
            <p:nvPr/>
          </p:nvSpPr>
          <p:spPr>
            <a:xfrm>
              <a:off x="2972698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4901168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3" y="4044443"/>
            <a:ext cx="3185795" cy="268545"/>
            <a:chOff x="0" y="3834942"/>
            <a:chExt cx="3020771" cy="254634"/>
          </a:xfrm>
        </p:grpSpPr>
        <p:sp>
          <p:nvSpPr>
            <p:cNvPr id="74" name="Rectangle 73"/>
            <p:cNvSpPr/>
            <p:nvPr/>
          </p:nvSpPr>
          <p:spPr>
            <a:xfrm>
              <a:off x="0" y="3908259"/>
              <a:ext cx="2924175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766137" y="3834942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1" name="任意多边形 70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任意多边形 91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9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2" grpId="0"/>
      <p:bldP spid="63" grpId="0"/>
      <p:bldP spid="64" grpId="0" animBg="1"/>
      <p:bldP spid="65" grpId="0"/>
      <p:bldP spid="66" grpId="0"/>
      <p:bldP spid="67" grpId="0" animBg="1"/>
      <p:bldP spid="68" grpId="0"/>
      <p:bldP spid="69" grpId="0"/>
      <p:bldP spid="70" grpId="0" animBg="1"/>
      <p:bldP spid="80" grpId="0"/>
      <p:bldP spid="81" grpId="0"/>
      <p:bldP spid="82" grpId="0" animBg="1"/>
      <p:bldP spid="83" grpId="0"/>
      <p:bldP spid="84" grpId="0"/>
      <p:bldP spid="85" grpId="0" animBg="1"/>
      <p:bldP spid="86" grpId="0"/>
      <p:bldP spid="87" grpId="0"/>
      <p:bldP spid="88" grpId="0" animBg="1"/>
      <p:bldP spid="89" grpId="0"/>
      <p:bldP spid="90" grpId="0"/>
      <p:bldP spid="9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401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ubtitle 21"/>
          <p:cNvSpPr txBox="1">
            <a:spLocks/>
          </p:cNvSpPr>
          <p:nvPr/>
        </p:nvSpPr>
        <p:spPr>
          <a:xfrm>
            <a:off x="2293432" y="5787814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1"/>
          <p:cNvSpPr>
            <a:spLocks noChangeArrowheads="1"/>
          </p:cNvSpPr>
          <p:nvPr/>
        </p:nvSpPr>
        <p:spPr bwMode="auto">
          <a:xfrm>
            <a:off x="2315985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"/>
          <p:cNvSpPr>
            <a:spLocks noChangeArrowheads="1"/>
          </p:cNvSpPr>
          <p:nvPr/>
        </p:nvSpPr>
        <p:spPr bwMode="auto">
          <a:xfrm>
            <a:off x="2784199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"/>
          <p:cNvSpPr>
            <a:spLocks noChangeArrowheads="1"/>
          </p:cNvSpPr>
          <p:nvPr/>
        </p:nvSpPr>
        <p:spPr bwMode="auto">
          <a:xfrm>
            <a:off x="3705600" y="258335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2"/>
          <p:cNvSpPr>
            <a:spLocks noChangeArrowheads="1"/>
          </p:cNvSpPr>
          <p:nvPr/>
        </p:nvSpPr>
        <p:spPr bwMode="auto">
          <a:xfrm>
            <a:off x="4173813" y="300812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1"/>
          <p:cNvSpPr>
            <a:spLocks noChangeArrowheads="1"/>
          </p:cNvSpPr>
          <p:nvPr/>
        </p:nvSpPr>
        <p:spPr bwMode="auto">
          <a:xfrm>
            <a:off x="5116108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2"/>
          <p:cNvSpPr>
            <a:spLocks noChangeArrowheads="1"/>
          </p:cNvSpPr>
          <p:nvPr/>
        </p:nvSpPr>
        <p:spPr bwMode="auto">
          <a:xfrm>
            <a:off x="5584320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"/>
          <p:cNvSpPr>
            <a:spLocks noChangeArrowheads="1"/>
          </p:cNvSpPr>
          <p:nvPr/>
        </p:nvSpPr>
        <p:spPr bwMode="auto">
          <a:xfrm>
            <a:off x="6526617" y="258335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2"/>
          <p:cNvSpPr>
            <a:spLocks noChangeArrowheads="1"/>
          </p:cNvSpPr>
          <p:nvPr/>
        </p:nvSpPr>
        <p:spPr bwMode="auto">
          <a:xfrm>
            <a:off x="6994830" y="300812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1"/>
          <p:cNvSpPr>
            <a:spLocks noChangeArrowheads="1"/>
          </p:cNvSpPr>
          <p:nvPr/>
        </p:nvSpPr>
        <p:spPr bwMode="auto">
          <a:xfrm>
            <a:off x="7962350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"/>
          <p:cNvSpPr>
            <a:spLocks noChangeArrowheads="1"/>
          </p:cNvSpPr>
          <p:nvPr/>
        </p:nvSpPr>
        <p:spPr bwMode="auto">
          <a:xfrm>
            <a:off x="8430565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1"/>
          <p:cNvSpPr>
            <a:spLocks noChangeArrowheads="1"/>
          </p:cNvSpPr>
          <p:nvPr/>
        </p:nvSpPr>
        <p:spPr bwMode="auto">
          <a:xfrm>
            <a:off x="9401287" y="2535881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2"/>
          <p:cNvSpPr>
            <a:spLocks noChangeArrowheads="1"/>
          </p:cNvSpPr>
          <p:nvPr/>
        </p:nvSpPr>
        <p:spPr bwMode="auto">
          <a:xfrm>
            <a:off x="9869500" y="2960646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3"/>
          <p:cNvSpPr>
            <a:spLocks noChangeArrowheads="1"/>
          </p:cNvSpPr>
          <p:nvPr/>
        </p:nvSpPr>
        <p:spPr bwMode="auto">
          <a:xfrm>
            <a:off x="2675293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3"/>
          <p:cNvSpPr>
            <a:spLocks noChangeArrowheads="1"/>
          </p:cNvSpPr>
          <p:nvPr/>
        </p:nvSpPr>
        <p:spPr bwMode="auto">
          <a:xfrm>
            <a:off x="4064912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3"/>
          <p:cNvSpPr>
            <a:spLocks noChangeArrowheads="1"/>
          </p:cNvSpPr>
          <p:nvPr/>
        </p:nvSpPr>
        <p:spPr bwMode="auto">
          <a:xfrm>
            <a:off x="5457450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3"/>
          <p:cNvSpPr>
            <a:spLocks noChangeArrowheads="1"/>
          </p:cNvSpPr>
          <p:nvPr/>
        </p:nvSpPr>
        <p:spPr bwMode="auto">
          <a:xfrm>
            <a:off x="8316769" y="5056868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836438" y="3466791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2890493" y="3578051"/>
            <a:ext cx="0" cy="146836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5641637" y="3459519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5686262" y="3570783"/>
            <a:ext cx="0" cy="1475637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8482502" y="3452254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8536560" y="3563512"/>
            <a:ext cx="0" cy="1483034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26345" y="4216808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280402" y="4328065"/>
            <a:ext cx="0" cy="728805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7042285" y="4219991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V="1">
            <a:off x="7096342" y="4331249"/>
            <a:ext cx="0" cy="715171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9913497" y="4224772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9967553" y="4336027"/>
            <a:ext cx="0" cy="71038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reeform 3"/>
          <p:cNvSpPr>
            <a:spLocks noChangeArrowheads="1"/>
          </p:cNvSpPr>
          <p:nvPr/>
        </p:nvSpPr>
        <p:spPr bwMode="auto">
          <a:xfrm>
            <a:off x="9747563" y="5046544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3"/>
          <p:cNvSpPr>
            <a:spLocks noChangeArrowheads="1"/>
          </p:cNvSpPr>
          <p:nvPr/>
        </p:nvSpPr>
        <p:spPr bwMode="auto">
          <a:xfrm>
            <a:off x="6874913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Subtitle 21"/>
          <p:cNvSpPr txBox="1">
            <a:spLocks/>
          </p:cNvSpPr>
          <p:nvPr/>
        </p:nvSpPr>
        <p:spPr>
          <a:xfrm>
            <a:off x="3709201" y="5786506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Subtitle 21"/>
          <p:cNvSpPr txBox="1">
            <a:spLocks/>
          </p:cNvSpPr>
          <p:nvPr/>
        </p:nvSpPr>
        <p:spPr>
          <a:xfrm>
            <a:off x="5124970" y="5793180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Subtitle 21"/>
          <p:cNvSpPr txBox="1">
            <a:spLocks/>
          </p:cNvSpPr>
          <p:nvPr/>
        </p:nvSpPr>
        <p:spPr>
          <a:xfrm>
            <a:off x="6540739" y="5792322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Subtitle 21"/>
          <p:cNvSpPr txBox="1">
            <a:spLocks/>
          </p:cNvSpPr>
          <p:nvPr/>
        </p:nvSpPr>
        <p:spPr>
          <a:xfrm>
            <a:off x="7956508" y="5786506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Subtitle 21"/>
          <p:cNvSpPr txBox="1">
            <a:spLocks/>
          </p:cNvSpPr>
          <p:nvPr/>
        </p:nvSpPr>
        <p:spPr>
          <a:xfrm>
            <a:off x="9372278" y="5793180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任意多边形 37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任意多边形 38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276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>
          <a:xfrm>
            <a:off x="7206089" y="2754438"/>
            <a:ext cx="3278073" cy="93052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Parallelogram 15"/>
          <p:cNvSpPr/>
          <p:nvPr/>
        </p:nvSpPr>
        <p:spPr>
          <a:xfrm rot="5400000">
            <a:off x="7380741" y="2579617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80221" y="3219703"/>
            <a:ext cx="2870967" cy="930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Parallelogram 10"/>
          <p:cNvSpPr/>
          <p:nvPr/>
        </p:nvSpPr>
        <p:spPr>
          <a:xfrm rot="5400000">
            <a:off x="6254871" y="3044882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4352" y="3685166"/>
            <a:ext cx="2870967" cy="930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arallelogram 8"/>
          <p:cNvSpPr/>
          <p:nvPr/>
        </p:nvSpPr>
        <p:spPr>
          <a:xfrm rot="5400000">
            <a:off x="5129002" y="3510146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8482" y="4149265"/>
            <a:ext cx="2870967" cy="930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Parallelogram 5"/>
          <p:cNvSpPr/>
          <p:nvPr/>
        </p:nvSpPr>
        <p:spPr>
          <a:xfrm rot="5400000">
            <a:off x="4003132" y="3975411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634883"/>
            <a:ext cx="5573580" cy="9305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5852305" y="4366118"/>
            <a:ext cx="537529" cy="537529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23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Freeform 131"/>
          <p:cNvSpPr>
            <a:spLocks noEditPoints="1"/>
          </p:cNvSpPr>
          <p:nvPr/>
        </p:nvSpPr>
        <p:spPr bwMode="auto">
          <a:xfrm>
            <a:off x="7097959" y="3917430"/>
            <a:ext cx="537529" cy="504376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8179115" y="3452165"/>
            <a:ext cx="537529" cy="504376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3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144"/>
          <p:cNvSpPr>
            <a:spLocks noEditPoints="1"/>
          </p:cNvSpPr>
          <p:nvPr/>
        </p:nvSpPr>
        <p:spPr bwMode="auto">
          <a:xfrm>
            <a:off x="3863413" y="4831383"/>
            <a:ext cx="549367" cy="537529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72"/>
          <p:cNvSpPr>
            <a:spLocks noEditPoints="1"/>
          </p:cNvSpPr>
          <p:nvPr/>
        </p:nvSpPr>
        <p:spPr bwMode="auto">
          <a:xfrm>
            <a:off x="9379634" y="2970323"/>
            <a:ext cx="537529" cy="53752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2878513" y="5675920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6828038" y="4859786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2088555" y="3405249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4391933" y="2454353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7495606" y="2005487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7" name="任意多边形 36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任意多边形 4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1" grpId="0" animBg="1"/>
      <p:bldP spid="8" grpId="0" animBg="1"/>
      <p:bldP spid="9" grpId="0" animBg="1"/>
      <p:bldP spid="7" grpId="0" animBg="1"/>
      <p:bldP spid="6" grpId="0" animBg="1"/>
      <p:bldP spid="5" grpId="0" animBg="1"/>
      <p:bldP spid="32" grpId="0" animBg="1"/>
      <p:bldP spid="46" grpId="0" animBg="1"/>
      <p:bldP spid="47" grpId="0" animBg="1"/>
      <p:bldP spid="49" grpId="0"/>
      <p:bldP spid="50" grpId="0"/>
      <p:bldP spid="51" grpId="0"/>
      <p:bldP spid="53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7221463" y="1152773"/>
            <a:ext cx="3198311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 </a:t>
            </a: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221461" y="1170904"/>
            <a:ext cx="555041" cy="5286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21463" y="2105273"/>
            <a:ext cx="3198311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 </a:t>
            </a: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221461" y="2123404"/>
            <a:ext cx="555041" cy="5286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21463" y="3057773"/>
            <a:ext cx="3198311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 </a:t>
            </a: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221461" y="3075904"/>
            <a:ext cx="555041" cy="5286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21463" y="4048373"/>
            <a:ext cx="3198311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 </a:t>
            </a: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221461" y="4066504"/>
            <a:ext cx="555041" cy="5286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48"/>
          <p:cNvSpPr txBox="1"/>
          <p:nvPr/>
        </p:nvSpPr>
        <p:spPr>
          <a:xfrm>
            <a:off x="2324919" y="1867451"/>
            <a:ext cx="2476020" cy="12060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b="1" cap="all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  <a:endParaRPr lang="en-US" altLang="zh-CN" sz="6600" b="1" cap="all" spc="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8"/>
          <p:cNvSpPr txBox="1"/>
          <p:nvPr/>
        </p:nvSpPr>
        <p:spPr>
          <a:xfrm>
            <a:off x="2324919" y="2935612"/>
            <a:ext cx="3346876" cy="8301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028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15" grpId="0"/>
      <p:bldP spid="16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/>
          <p:cNvGrpSpPr/>
          <p:nvPr/>
        </p:nvGrpSpPr>
        <p:grpSpPr>
          <a:xfrm>
            <a:off x="2672821" y="2485515"/>
            <a:ext cx="540187" cy="666913"/>
            <a:chOff x="1994399" y="2158871"/>
            <a:chExt cx="589804" cy="728170"/>
          </a:xfrm>
        </p:grpSpPr>
        <p:sp>
          <p:nvSpPr>
            <p:cNvPr id="120" name="Freeform 5"/>
            <p:cNvSpPr>
              <a:spLocks/>
            </p:cNvSpPr>
            <p:nvPr/>
          </p:nvSpPr>
          <p:spPr bwMode="auto">
            <a:xfrm>
              <a:off x="1994399" y="2158871"/>
              <a:ext cx="459824" cy="728170"/>
            </a:xfrm>
            <a:custGeom>
              <a:avLst/>
              <a:gdLst>
                <a:gd name="T0" fmla="*/ 139 w 139"/>
                <a:gd name="T1" fmla="*/ 218 h 218"/>
                <a:gd name="T2" fmla="*/ 139 w 139"/>
                <a:gd name="T3" fmla="*/ 0 h 218"/>
                <a:gd name="T4" fmla="*/ 109 w 139"/>
                <a:gd name="T5" fmla="*/ 0 h 218"/>
                <a:gd name="T6" fmla="*/ 0 w 139"/>
                <a:gd name="T7" fmla="*/ 109 h 218"/>
                <a:gd name="T8" fmla="*/ 0 w 139"/>
                <a:gd name="T9" fmla="*/ 109 h 218"/>
                <a:gd name="T10" fmla="*/ 109 w 139"/>
                <a:gd name="T11" fmla="*/ 218 h 218"/>
                <a:gd name="T12" fmla="*/ 139 w 139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18">
                  <a:moveTo>
                    <a:pt x="139" y="21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69"/>
                    <a:pt x="49" y="218"/>
                    <a:pt x="109" y="218"/>
                  </a:cubicBezTo>
                  <a:lnTo>
                    <a:pt x="139" y="21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Rectangle 6"/>
            <p:cNvSpPr>
              <a:spLocks noChangeArrowheads="1"/>
            </p:cNvSpPr>
            <p:nvPr/>
          </p:nvSpPr>
          <p:spPr bwMode="auto">
            <a:xfrm>
              <a:off x="2417884" y="2158871"/>
              <a:ext cx="166319" cy="7281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9"/>
            <p:cNvSpPr>
              <a:spLocks/>
            </p:cNvSpPr>
            <p:nvPr/>
          </p:nvSpPr>
          <p:spPr bwMode="auto">
            <a:xfrm>
              <a:off x="1994399" y="2523655"/>
              <a:ext cx="585611" cy="363386"/>
            </a:xfrm>
            <a:custGeom>
              <a:avLst/>
              <a:gdLst>
                <a:gd name="T0" fmla="*/ 0 w 177"/>
                <a:gd name="T1" fmla="*/ 0 h 109"/>
                <a:gd name="T2" fmla="*/ 177 w 177"/>
                <a:gd name="T3" fmla="*/ 0 h 109"/>
                <a:gd name="T4" fmla="*/ 177 w 177"/>
                <a:gd name="T5" fmla="*/ 109 h 109"/>
                <a:gd name="T6" fmla="*/ 139 w 177"/>
                <a:gd name="T7" fmla="*/ 109 h 109"/>
                <a:gd name="T8" fmla="*/ 128 w 177"/>
                <a:gd name="T9" fmla="*/ 109 h 109"/>
                <a:gd name="T10" fmla="*/ 109 w 177"/>
                <a:gd name="T11" fmla="*/ 109 h 109"/>
                <a:gd name="T12" fmla="*/ 0 w 17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09">
                  <a:moveTo>
                    <a:pt x="0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49" y="109"/>
                    <a:pt x="0" y="60"/>
                    <a:pt x="0" y="0"/>
                  </a:cubicBez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13006" y="2485515"/>
            <a:ext cx="928146" cy="666913"/>
            <a:chOff x="4530194" y="4285619"/>
            <a:chExt cx="382215" cy="532444"/>
          </a:xfrm>
        </p:grpSpPr>
        <p:sp>
          <p:nvSpPr>
            <p:cNvPr id="124" name="Rectangle 7"/>
            <p:cNvSpPr>
              <a:spLocks noChangeArrowheads="1"/>
            </p:cNvSpPr>
            <p:nvPr/>
          </p:nvSpPr>
          <p:spPr bwMode="auto">
            <a:xfrm>
              <a:off x="4530194" y="4285619"/>
              <a:ext cx="382215" cy="5324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2010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8"/>
            <p:cNvSpPr>
              <a:spLocks noChangeArrowheads="1"/>
            </p:cNvSpPr>
            <p:nvPr/>
          </p:nvSpPr>
          <p:spPr bwMode="auto">
            <a:xfrm>
              <a:off x="4530194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4141151" y="2485515"/>
            <a:ext cx="1303787" cy="666913"/>
            <a:chOff x="4912409" y="4285619"/>
            <a:chExt cx="382215" cy="532444"/>
          </a:xfrm>
        </p:grpSpPr>
        <p:sp>
          <p:nvSpPr>
            <p:cNvPr id="127" name="Rectangle 10"/>
            <p:cNvSpPr>
              <a:spLocks noChangeArrowheads="1"/>
            </p:cNvSpPr>
            <p:nvPr/>
          </p:nvSpPr>
          <p:spPr bwMode="auto">
            <a:xfrm>
              <a:off x="4912409" y="4285619"/>
              <a:ext cx="382215" cy="5324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Rectangle 11"/>
            <p:cNvSpPr>
              <a:spLocks noChangeArrowheads="1"/>
            </p:cNvSpPr>
            <p:nvPr/>
          </p:nvSpPr>
          <p:spPr bwMode="auto">
            <a:xfrm>
              <a:off x="4912409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5444940" y="2485515"/>
            <a:ext cx="1915184" cy="666913"/>
            <a:chOff x="5294624" y="4285619"/>
            <a:chExt cx="383237" cy="532444"/>
          </a:xfrm>
        </p:grpSpPr>
        <p:sp>
          <p:nvSpPr>
            <p:cNvPr id="130" name="Rectangle 12"/>
            <p:cNvSpPr>
              <a:spLocks noChangeArrowheads="1"/>
            </p:cNvSpPr>
            <p:nvPr/>
          </p:nvSpPr>
          <p:spPr bwMode="auto">
            <a:xfrm>
              <a:off x="5294624" y="4285619"/>
              <a:ext cx="383237" cy="5324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Rectangle 13"/>
            <p:cNvSpPr>
              <a:spLocks noChangeArrowheads="1"/>
            </p:cNvSpPr>
            <p:nvPr/>
          </p:nvSpPr>
          <p:spPr bwMode="auto">
            <a:xfrm>
              <a:off x="5294624" y="4552352"/>
              <a:ext cx="383237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7360123" y="2485515"/>
            <a:ext cx="1291596" cy="666913"/>
            <a:chOff x="5677862" y="4285619"/>
            <a:chExt cx="382215" cy="532444"/>
          </a:xfrm>
        </p:grpSpPr>
        <p:sp>
          <p:nvSpPr>
            <p:cNvPr id="133" name="Rectangle 14"/>
            <p:cNvSpPr>
              <a:spLocks noChangeArrowheads="1"/>
            </p:cNvSpPr>
            <p:nvPr/>
          </p:nvSpPr>
          <p:spPr bwMode="auto">
            <a:xfrm>
              <a:off x="5677862" y="4285619"/>
              <a:ext cx="382215" cy="5324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Rectangle 15"/>
            <p:cNvSpPr>
              <a:spLocks noChangeArrowheads="1"/>
            </p:cNvSpPr>
            <p:nvPr/>
          </p:nvSpPr>
          <p:spPr bwMode="auto">
            <a:xfrm>
              <a:off x="5677862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651718" y="2485515"/>
            <a:ext cx="928146" cy="666913"/>
            <a:chOff x="6060077" y="4285619"/>
            <a:chExt cx="382215" cy="532444"/>
          </a:xfrm>
        </p:grpSpPr>
        <p:sp>
          <p:nvSpPr>
            <p:cNvPr id="136" name="Rectangle 16"/>
            <p:cNvSpPr>
              <a:spLocks noChangeArrowheads="1"/>
            </p:cNvSpPr>
            <p:nvPr/>
          </p:nvSpPr>
          <p:spPr bwMode="auto">
            <a:xfrm>
              <a:off x="6060077" y="4285619"/>
              <a:ext cx="382215" cy="5324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201N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Rectangle 17"/>
            <p:cNvSpPr>
              <a:spLocks noChangeArrowheads="1"/>
            </p:cNvSpPr>
            <p:nvPr/>
          </p:nvSpPr>
          <p:spPr bwMode="auto">
            <a:xfrm>
              <a:off x="6060077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9579864" y="2485515"/>
            <a:ext cx="606066" cy="666913"/>
            <a:chOff x="7739063" y="3990975"/>
            <a:chExt cx="414338" cy="827088"/>
          </a:xfrm>
        </p:grpSpPr>
        <p:sp>
          <p:nvSpPr>
            <p:cNvPr id="139" name="Freeform 18"/>
            <p:cNvSpPr>
              <a:spLocks/>
            </p:cNvSpPr>
            <p:nvPr/>
          </p:nvSpPr>
          <p:spPr bwMode="auto">
            <a:xfrm>
              <a:off x="7739063" y="3990975"/>
              <a:ext cx="414338" cy="827088"/>
            </a:xfrm>
            <a:custGeom>
              <a:avLst/>
              <a:gdLst>
                <a:gd name="T0" fmla="*/ 261 w 261"/>
                <a:gd name="T1" fmla="*/ 261 h 521"/>
                <a:gd name="T2" fmla="*/ 0 w 261"/>
                <a:gd name="T3" fmla="*/ 0 h 521"/>
                <a:gd name="T4" fmla="*/ 0 w 261"/>
                <a:gd name="T5" fmla="*/ 521 h 521"/>
                <a:gd name="T6" fmla="*/ 261 w 261"/>
                <a:gd name="T7" fmla="*/ 2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521">
                  <a:moveTo>
                    <a:pt x="261" y="261"/>
                  </a:moveTo>
                  <a:lnTo>
                    <a:pt x="0" y="0"/>
                  </a:lnTo>
                  <a:lnTo>
                    <a:pt x="0" y="521"/>
                  </a:lnTo>
                  <a:lnTo>
                    <a:pt x="261" y="261"/>
                  </a:lnTo>
                  <a:close/>
                </a:path>
              </a:pathLst>
            </a:custGeom>
            <a:solidFill>
              <a:srgbClr val="ECA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9"/>
            <p:cNvSpPr>
              <a:spLocks/>
            </p:cNvSpPr>
            <p:nvPr/>
          </p:nvSpPr>
          <p:spPr bwMode="auto">
            <a:xfrm>
              <a:off x="8027988" y="4283075"/>
              <a:ext cx="125413" cy="242888"/>
            </a:xfrm>
            <a:custGeom>
              <a:avLst/>
              <a:gdLst>
                <a:gd name="T0" fmla="*/ 79 w 79"/>
                <a:gd name="T1" fmla="*/ 77 h 153"/>
                <a:gd name="T2" fmla="*/ 0 w 79"/>
                <a:gd name="T3" fmla="*/ 153 h 153"/>
                <a:gd name="T4" fmla="*/ 0 w 79"/>
                <a:gd name="T5" fmla="*/ 0 h 153"/>
                <a:gd name="T6" fmla="*/ 0 w 79"/>
                <a:gd name="T7" fmla="*/ 0 h 153"/>
                <a:gd name="T8" fmla="*/ 79 w 79"/>
                <a:gd name="T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3">
                  <a:moveTo>
                    <a:pt x="79" y="77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9" y="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7739063" y="4405313"/>
              <a:ext cx="414338" cy="412750"/>
            </a:xfrm>
            <a:custGeom>
              <a:avLst/>
              <a:gdLst>
                <a:gd name="T0" fmla="*/ 261 w 261"/>
                <a:gd name="T1" fmla="*/ 0 h 260"/>
                <a:gd name="T2" fmla="*/ 0 w 261"/>
                <a:gd name="T3" fmla="*/ 260 h 260"/>
                <a:gd name="T4" fmla="*/ 0 w 261"/>
                <a:gd name="T5" fmla="*/ 0 h 260"/>
                <a:gd name="T6" fmla="*/ 261 w 261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260">
                  <a:moveTo>
                    <a:pt x="261" y="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81368" y="3218005"/>
            <a:ext cx="505556" cy="747969"/>
            <a:chOff x="2768028" y="2732605"/>
            <a:chExt cx="551992" cy="816671"/>
          </a:xfrm>
        </p:grpSpPr>
        <p:cxnSp>
          <p:nvCxnSpPr>
            <p:cNvPr id="143" name="Straight Connector 142"/>
            <p:cNvCxnSpPr/>
            <p:nvPr/>
          </p:nvCxnSpPr>
          <p:spPr>
            <a:xfrm rot="10800000">
              <a:off x="3044025" y="2732605"/>
              <a:ext cx="0" cy="360191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/>
            <p:cNvSpPr>
              <a:spLocks noChangeAspect="1"/>
            </p:cNvSpPr>
            <p:nvPr/>
          </p:nvSpPr>
          <p:spPr>
            <a:xfrm>
              <a:off x="2768028" y="2997284"/>
              <a:ext cx="551992" cy="551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AU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5" name="Text Placeholder 32"/>
          <p:cNvSpPr txBox="1">
            <a:spLocks/>
          </p:cNvSpPr>
          <p:nvPr/>
        </p:nvSpPr>
        <p:spPr>
          <a:xfrm>
            <a:off x="2931040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6" name="Text Placeholder 33"/>
          <p:cNvSpPr txBox="1">
            <a:spLocks/>
          </p:cNvSpPr>
          <p:nvPr/>
        </p:nvSpPr>
        <p:spPr>
          <a:xfrm>
            <a:off x="2918895" y="41702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19633" y="3218005"/>
            <a:ext cx="505556" cy="747969"/>
            <a:chOff x="5757807" y="2732605"/>
            <a:chExt cx="551992" cy="816671"/>
          </a:xfrm>
        </p:grpSpPr>
        <p:cxnSp>
          <p:nvCxnSpPr>
            <p:cNvPr id="148" name="Straight Connector 147"/>
            <p:cNvCxnSpPr/>
            <p:nvPr/>
          </p:nvCxnSpPr>
          <p:spPr>
            <a:xfrm rot="10800000">
              <a:off x="6033804" y="2732605"/>
              <a:ext cx="0" cy="360191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Oval 148"/>
            <p:cNvSpPr>
              <a:spLocks noChangeAspect="1"/>
            </p:cNvSpPr>
            <p:nvPr/>
          </p:nvSpPr>
          <p:spPr>
            <a:xfrm>
              <a:off x="5757807" y="2997284"/>
              <a:ext cx="551992" cy="5519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 Placeholder 32"/>
          <p:cNvSpPr txBox="1">
            <a:spLocks/>
          </p:cNvSpPr>
          <p:nvPr/>
        </p:nvSpPr>
        <p:spPr>
          <a:xfrm>
            <a:off x="5669305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51" name="Text Placeholder 33"/>
          <p:cNvSpPr txBox="1">
            <a:spLocks/>
          </p:cNvSpPr>
          <p:nvPr/>
        </p:nvSpPr>
        <p:spPr>
          <a:xfrm>
            <a:off x="5657159" y="41702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3908" y="3218006"/>
            <a:ext cx="505556" cy="1991870"/>
            <a:chOff x="4048268" y="2732606"/>
            <a:chExt cx="551992" cy="2174827"/>
          </a:xfrm>
        </p:grpSpPr>
        <p:cxnSp>
          <p:nvCxnSpPr>
            <p:cNvPr id="153" name="Straight Connector 152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AU" sz="1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5" name="Text Placeholder 32"/>
          <p:cNvSpPr txBox="1">
            <a:spLocks/>
          </p:cNvSpPr>
          <p:nvPr/>
        </p:nvSpPr>
        <p:spPr>
          <a:xfrm>
            <a:off x="4103580" y="5632895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56" name="Text Placeholder 33"/>
          <p:cNvSpPr txBox="1">
            <a:spLocks/>
          </p:cNvSpPr>
          <p:nvPr/>
        </p:nvSpPr>
        <p:spPr>
          <a:xfrm>
            <a:off x="4091435" y="54141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752292" y="3218006"/>
            <a:ext cx="505556" cy="1991870"/>
            <a:chOff x="7540429" y="2732606"/>
            <a:chExt cx="551992" cy="2174827"/>
          </a:xfrm>
        </p:grpSpPr>
        <p:cxnSp>
          <p:nvCxnSpPr>
            <p:cNvPr id="158" name="Straight Connector 157"/>
            <p:cNvCxnSpPr/>
            <p:nvPr/>
          </p:nvCxnSpPr>
          <p:spPr>
            <a:xfrm flipV="1">
              <a:off x="7816426" y="2732606"/>
              <a:ext cx="0" cy="1848567"/>
            </a:xfrm>
            <a:prstGeom prst="line">
              <a:avLst/>
            </a:prstGeom>
            <a:ln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7540429" y="4355441"/>
              <a:ext cx="551992" cy="55199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AU" sz="1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0" name="Text Placeholder 32"/>
          <p:cNvSpPr txBox="1">
            <a:spLocks/>
          </p:cNvSpPr>
          <p:nvPr/>
        </p:nvSpPr>
        <p:spPr>
          <a:xfrm>
            <a:off x="7301964" y="5632895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1" name="Text Placeholder 33"/>
          <p:cNvSpPr txBox="1">
            <a:spLocks/>
          </p:cNvSpPr>
          <p:nvPr/>
        </p:nvSpPr>
        <p:spPr>
          <a:xfrm>
            <a:off x="7289818" y="54141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57897" y="3218005"/>
            <a:ext cx="505556" cy="747969"/>
            <a:chOff x="8747586" y="2732605"/>
            <a:chExt cx="551992" cy="816671"/>
          </a:xfrm>
        </p:grpSpPr>
        <p:cxnSp>
          <p:nvCxnSpPr>
            <p:cNvPr id="163" name="Straight Connector 162"/>
            <p:cNvCxnSpPr/>
            <p:nvPr/>
          </p:nvCxnSpPr>
          <p:spPr>
            <a:xfrm rot="10800000">
              <a:off x="9023583" y="2732605"/>
              <a:ext cx="0" cy="360191"/>
            </a:xfrm>
            <a:prstGeom prst="line">
              <a:avLst/>
            </a:prstGeom>
            <a:ln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8747586" y="2997284"/>
              <a:ext cx="551992" cy="5519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5" name="Text Placeholder 32"/>
          <p:cNvSpPr txBox="1">
            <a:spLocks/>
          </p:cNvSpPr>
          <p:nvPr/>
        </p:nvSpPr>
        <p:spPr>
          <a:xfrm>
            <a:off x="8407569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6" name="Text Placeholder 33"/>
          <p:cNvSpPr txBox="1">
            <a:spLocks/>
          </p:cNvSpPr>
          <p:nvPr/>
        </p:nvSpPr>
        <p:spPr>
          <a:xfrm>
            <a:off x="8395424" y="41702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任意多边形 4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4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46" grpId="0"/>
      <p:bldP spid="150" grpId="0"/>
      <p:bldP spid="151" grpId="0"/>
      <p:bldP spid="155" grpId="0"/>
      <p:bldP spid="156" grpId="0"/>
      <p:bldP spid="160" grpId="0"/>
      <p:bldP spid="161" grpId="0"/>
      <p:bldP spid="165" grpId="0"/>
      <p:bldP spid="1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spect="1"/>
          </p:cNvSpPr>
          <p:nvPr/>
        </p:nvSpPr>
        <p:spPr>
          <a:xfrm>
            <a:off x="3275289" y="3228779"/>
            <a:ext cx="1879574" cy="187957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4747125" y="3228779"/>
            <a:ext cx="1879574" cy="1879574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7690797" y="3228779"/>
            <a:ext cx="1879574" cy="187957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218960" y="3228779"/>
            <a:ext cx="1879574" cy="1879574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3787296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5271969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743805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8215644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Elbow Connector 42"/>
          <p:cNvCxnSpPr/>
          <p:nvPr/>
        </p:nvCxnSpPr>
        <p:spPr>
          <a:xfrm flipH="1" flipV="1">
            <a:off x="3141034" y="2502286"/>
            <a:ext cx="1057310" cy="728256"/>
          </a:xfrm>
          <a:prstGeom prst="bentConnector3">
            <a:avLst>
              <a:gd name="adj1" fmla="val -2255"/>
            </a:avLst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10"/>
          <p:cNvSpPr txBox="1">
            <a:spLocks/>
          </p:cNvSpPr>
          <p:nvPr/>
        </p:nvSpPr>
        <p:spPr>
          <a:xfrm>
            <a:off x="1376417" y="2125843"/>
            <a:ext cx="1680212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11"/>
          <p:cNvSpPr txBox="1">
            <a:spLocks/>
          </p:cNvSpPr>
          <p:nvPr/>
        </p:nvSpPr>
        <p:spPr>
          <a:xfrm>
            <a:off x="1376417" y="2386060"/>
            <a:ext cx="1680211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6" name="Elbow Connector 45"/>
          <p:cNvCxnSpPr/>
          <p:nvPr/>
        </p:nvCxnSpPr>
        <p:spPr>
          <a:xfrm rot="5400000">
            <a:off x="4048717" y="4200666"/>
            <a:ext cx="730505" cy="2545879"/>
          </a:xfrm>
          <a:prstGeom prst="bentConnector2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0"/>
          <p:cNvSpPr txBox="1">
            <a:spLocks/>
          </p:cNvSpPr>
          <p:nvPr/>
        </p:nvSpPr>
        <p:spPr>
          <a:xfrm>
            <a:off x="1376417" y="5525559"/>
            <a:ext cx="1680212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11"/>
          <p:cNvSpPr txBox="1">
            <a:spLocks/>
          </p:cNvSpPr>
          <p:nvPr/>
        </p:nvSpPr>
        <p:spPr>
          <a:xfrm>
            <a:off x="1376417" y="5785775"/>
            <a:ext cx="1680211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9" name="Elbow Connector 48"/>
          <p:cNvCxnSpPr/>
          <p:nvPr/>
        </p:nvCxnSpPr>
        <p:spPr>
          <a:xfrm flipV="1">
            <a:off x="8633977" y="2500523"/>
            <a:ext cx="1057310" cy="728256"/>
          </a:xfrm>
          <a:prstGeom prst="bentConnector3">
            <a:avLst>
              <a:gd name="adj1" fmla="val -2255"/>
            </a:avLst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Placeholder 10"/>
          <p:cNvSpPr txBox="1">
            <a:spLocks/>
          </p:cNvSpPr>
          <p:nvPr/>
        </p:nvSpPr>
        <p:spPr>
          <a:xfrm>
            <a:off x="9888234" y="2125843"/>
            <a:ext cx="1692256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11"/>
          <p:cNvSpPr txBox="1">
            <a:spLocks/>
          </p:cNvSpPr>
          <p:nvPr/>
        </p:nvSpPr>
        <p:spPr>
          <a:xfrm>
            <a:off x="9888235" y="2386059"/>
            <a:ext cx="169225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Elbow Connector 52"/>
          <p:cNvCxnSpPr/>
          <p:nvPr/>
        </p:nvCxnSpPr>
        <p:spPr>
          <a:xfrm rot="16200000" flipH="1">
            <a:off x="7995472" y="4199344"/>
            <a:ext cx="730505" cy="2545879"/>
          </a:xfrm>
          <a:prstGeom prst="bentConnector2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0"/>
          <p:cNvSpPr txBox="1">
            <a:spLocks/>
          </p:cNvSpPr>
          <p:nvPr/>
        </p:nvSpPr>
        <p:spPr>
          <a:xfrm>
            <a:off x="9830611" y="5526344"/>
            <a:ext cx="1692256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11"/>
          <p:cNvSpPr txBox="1">
            <a:spLocks/>
          </p:cNvSpPr>
          <p:nvPr/>
        </p:nvSpPr>
        <p:spPr>
          <a:xfrm>
            <a:off x="9830611" y="5786560"/>
            <a:ext cx="169225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19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9" grpId="0" animBg="1"/>
      <p:bldP spid="35" grpId="0" animBg="1"/>
      <p:bldP spid="39" grpId="0"/>
      <p:bldP spid="40" grpId="0"/>
      <p:bldP spid="41" grpId="0"/>
      <p:bldP spid="42" grpId="0"/>
      <p:bldP spid="44" grpId="0" build="p"/>
      <p:bldP spid="45" grpId="0" build="p"/>
      <p:bldP spid="47" grpId="0" build="p"/>
      <p:bldP spid="48" grpId="0" build="p"/>
      <p:bldP spid="50" grpId="0" build="p"/>
      <p:bldP spid="51" grpId="0" build="p"/>
      <p:bldP spid="54" grpId="0" build="p"/>
      <p:bldP spid="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5629168" y="4453800"/>
            <a:ext cx="45719" cy="27788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849747" y="3487522"/>
            <a:ext cx="45719" cy="37451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621685" y="4993683"/>
            <a:ext cx="45719" cy="22389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457885" y="4993684"/>
            <a:ext cx="45719" cy="223896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505981" y="5477384"/>
            <a:ext cx="45719" cy="17552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72"/>
          <p:cNvGrpSpPr/>
          <p:nvPr/>
        </p:nvGrpSpPr>
        <p:grpSpPr>
          <a:xfrm>
            <a:off x="3956710" y="1935852"/>
            <a:ext cx="2125511" cy="770032"/>
            <a:chOff x="5603652" y="1636369"/>
            <a:chExt cx="1947726" cy="630568"/>
          </a:xfrm>
        </p:grpSpPr>
        <p:sp>
          <p:nvSpPr>
            <p:cNvPr id="94" name="Text Placeholder 3"/>
            <p:cNvSpPr txBox="1">
              <a:spLocks/>
            </p:cNvSpPr>
            <p:nvPr/>
          </p:nvSpPr>
          <p:spPr>
            <a:xfrm>
              <a:off x="6399743" y="1636369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 Placeholder 3"/>
            <p:cNvSpPr txBox="1">
              <a:spLocks/>
            </p:cNvSpPr>
            <p:nvPr/>
          </p:nvSpPr>
          <p:spPr>
            <a:xfrm>
              <a:off x="5603652" y="1904009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72"/>
          <p:cNvGrpSpPr/>
          <p:nvPr/>
        </p:nvGrpSpPr>
        <p:grpSpPr>
          <a:xfrm>
            <a:off x="2620054" y="2955719"/>
            <a:ext cx="2125511" cy="772844"/>
            <a:chOff x="5603652" y="1667332"/>
            <a:chExt cx="1947726" cy="632871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6399743" y="1667332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5603652" y="1937274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1964879" y="4924347"/>
            <a:ext cx="2125512" cy="801974"/>
            <a:chOff x="5603652" y="1646690"/>
            <a:chExt cx="1947727" cy="656724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6399744" y="1646690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5603652" y="1940486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7752505" y="2871899"/>
            <a:ext cx="2087865" cy="686409"/>
            <a:chOff x="7174424" y="1401232"/>
            <a:chExt cx="2276195" cy="562093"/>
          </a:xfrm>
        </p:grpSpPr>
        <p:sp>
          <p:nvSpPr>
            <p:cNvPr id="106" name="TextBox 105"/>
            <p:cNvSpPr txBox="1"/>
            <p:nvPr/>
          </p:nvSpPr>
          <p:spPr>
            <a:xfrm>
              <a:off x="7174424" y="1600395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8"/>
          <p:cNvGrpSpPr/>
          <p:nvPr/>
        </p:nvGrpSpPr>
        <p:grpSpPr>
          <a:xfrm>
            <a:off x="8589982" y="3802428"/>
            <a:ext cx="2087865" cy="686411"/>
            <a:chOff x="7174424" y="1401232"/>
            <a:chExt cx="2276195" cy="562095"/>
          </a:xfrm>
        </p:grpSpPr>
        <p:sp>
          <p:nvSpPr>
            <p:cNvPr id="111" name="TextBox 110"/>
            <p:cNvSpPr txBox="1"/>
            <p:nvPr/>
          </p:nvSpPr>
          <p:spPr>
            <a:xfrm>
              <a:off x="7174424" y="1600397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Oval 115"/>
          <p:cNvSpPr>
            <a:spLocks noChangeAspect="1"/>
          </p:cNvSpPr>
          <p:nvPr/>
        </p:nvSpPr>
        <p:spPr>
          <a:xfrm>
            <a:off x="5322275" y="4741143"/>
            <a:ext cx="687666" cy="6882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7309922" y="5848906"/>
            <a:ext cx="687666" cy="6882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6537985" y="5160604"/>
            <a:ext cx="687666" cy="688237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8217979" y="5848906"/>
            <a:ext cx="687666" cy="688237"/>
          </a:xfrm>
          <a:prstGeom prst="ellipse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4137812" y="5570438"/>
            <a:ext cx="687666" cy="688237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8" name="Group 138"/>
          <p:cNvGrpSpPr/>
          <p:nvPr/>
        </p:nvGrpSpPr>
        <p:grpSpPr>
          <a:xfrm>
            <a:off x="8124717" y="4732962"/>
            <a:ext cx="818359" cy="819042"/>
            <a:chOff x="5867400" y="3486150"/>
            <a:chExt cx="670145" cy="670705"/>
          </a:xfrm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1"/>
          <p:cNvGrpSpPr/>
          <p:nvPr/>
        </p:nvGrpSpPr>
        <p:grpSpPr>
          <a:xfrm>
            <a:off x="4957451" y="3053374"/>
            <a:ext cx="1399259" cy="1400428"/>
            <a:chOff x="3273762" y="2110755"/>
            <a:chExt cx="1145838" cy="1146795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37"/>
          <p:cNvGrpSpPr/>
          <p:nvPr/>
        </p:nvGrpSpPr>
        <p:grpSpPr>
          <a:xfrm>
            <a:off x="7101134" y="3913917"/>
            <a:ext cx="1078866" cy="1079768"/>
            <a:chOff x="5029200" y="2815445"/>
            <a:chExt cx="883472" cy="884210"/>
          </a:xfrm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30"/>
          <p:cNvGrpSpPr/>
          <p:nvPr/>
        </p:nvGrpSpPr>
        <p:grpSpPr>
          <a:xfrm>
            <a:off x="3937336" y="3913917"/>
            <a:ext cx="1078866" cy="1079768"/>
            <a:chOff x="2438400" y="2815445"/>
            <a:chExt cx="883472" cy="884210"/>
          </a:xfrm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32"/>
          <p:cNvGrpSpPr/>
          <p:nvPr/>
        </p:nvGrpSpPr>
        <p:grpSpPr>
          <a:xfrm>
            <a:off x="6133238" y="1997432"/>
            <a:ext cx="1488847" cy="1490090"/>
            <a:chOff x="4236600" y="1246056"/>
            <a:chExt cx="1219200" cy="1220218"/>
          </a:xfrm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任意多边形 41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任意多边形 4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04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79" grpId="0" animBg="1"/>
      <p:bldP spid="83" grpId="0" animBg="1"/>
      <p:bldP spid="87" grpId="0" animBg="1"/>
      <p:bldP spid="116" grpId="0" animBg="1"/>
      <p:bldP spid="120" grpId="0" animBg="1"/>
      <p:bldP spid="122" grpId="0" animBg="1"/>
      <p:bldP spid="123" grpId="0" animBg="1"/>
      <p:bldP spid="1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5"/>
          <p:cNvSpPr>
            <a:spLocks/>
          </p:cNvSpPr>
          <p:nvPr/>
        </p:nvSpPr>
        <p:spPr bwMode="auto">
          <a:xfrm>
            <a:off x="4821135" y="2753428"/>
            <a:ext cx="1544356" cy="132002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106" tIns="24106" rIns="24106" bIns="24106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6"/>
          <p:cNvSpPr>
            <a:spLocks/>
          </p:cNvSpPr>
          <p:nvPr/>
        </p:nvSpPr>
        <p:spPr bwMode="auto">
          <a:xfrm>
            <a:off x="7394224" y="3767094"/>
            <a:ext cx="930799" cy="1743574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4106" tIns="24106" rIns="24106" bIns="24106"/>
          <a:lstStyle/>
          <a:p>
            <a:pPr algn="ctr" defTabSz="482163">
              <a:lnSpc>
                <a:spcPct val="120000"/>
              </a:lnSpc>
              <a:defRPr/>
            </a:pPr>
            <a:endParaRPr lang="es-ES" sz="949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AutoShape 7"/>
          <p:cNvSpPr>
            <a:spLocks/>
          </p:cNvSpPr>
          <p:nvPr/>
        </p:nvSpPr>
        <p:spPr bwMode="auto">
          <a:xfrm>
            <a:off x="6490212" y="2776865"/>
            <a:ext cx="1548541" cy="13108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4106" tIns="24106" rIns="24106" bIns="24106"/>
          <a:lstStyle/>
          <a:p>
            <a:pPr algn="ctr" defTabSz="482163">
              <a:lnSpc>
                <a:spcPct val="120000"/>
              </a:lnSpc>
              <a:defRPr/>
            </a:pPr>
            <a:endParaRPr lang="es-ES" sz="949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AutoShape 8"/>
          <p:cNvSpPr>
            <a:spLocks/>
          </p:cNvSpPr>
          <p:nvPr/>
        </p:nvSpPr>
        <p:spPr bwMode="auto">
          <a:xfrm>
            <a:off x="4541561" y="3787183"/>
            <a:ext cx="934984" cy="1743574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106" tIns="24106" rIns="24106" bIns="24106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>
            <a:off x="5310809" y="3223012"/>
            <a:ext cx="843746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6778993" y="3225523"/>
            <a:ext cx="843746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22" name="AutoShape 12"/>
          <p:cNvSpPr>
            <a:spLocks/>
          </p:cNvSpPr>
          <p:nvPr/>
        </p:nvSpPr>
        <p:spPr bwMode="auto">
          <a:xfrm>
            <a:off x="7493833" y="4498675"/>
            <a:ext cx="842909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23" name="AutoShape 13"/>
          <p:cNvSpPr>
            <a:spLocks/>
          </p:cNvSpPr>
          <p:nvPr/>
        </p:nvSpPr>
        <p:spPr bwMode="auto">
          <a:xfrm>
            <a:off x="4541561" y="4476074"/>
            <a:ext cx="842908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2209930" y="2429874"/>
            <a:ext cx="1368595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1417844" y="2740838"/>
            <a:ext cx="2160682" cy="6284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7" name="Rounded Rectangle 11"/>
          <p:cNvSpPr>
            <a:spLocks noChangeAspect="1"/>
          </p:cNvSpPr>
          <p:nvPr/>
        </p:nvSpPr>
        <p:spPr>
          <a:xfrm>
            <a:off x="3779244" y="2504824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40125" y="2601093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9354245" y="2429874"/>
            <a:ext cx="1400530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9354245" y="2740839"/>
            <a:ext cx="2048602" cy="6046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Rounded Rectangle 23"/>
          <p:cNvSpPr>
            <a:spLocks noChangeAspect="1"/>
          </p:cNvSpPr>
          <p:nvPr/>
        </p:nvSpPr>
        <p:spPr>
          <a:xfrm>
            <a:off x="8452913" y="2504824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8513794" y="2601093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2209930" y="5381506"/>
            <a:ext cx="1368595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417844" y="5692470"/>
            <a:ext cx="2160682" cy="6284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Rounded Rectangle 27"/>
          <p:cNvSpPr>
            <a:spLocks noChangeAspect="1"/>
          </p:cNvSpPr>
          <p:nvPr/>
        </p:nvSpPr>
        <p:spPr>
          <a:xfrm>
            <a:off x="3727773" y="5456456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3788654" y="5552725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348761" y="5381506"/>
            <a:ext cx="1400530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9348761" y="5692471"/>
            <a:ext cx="2048602" cy="6046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3" name="Rounded Rectangle 16"/>
          <p:cNvSpPr>
            <a:spLocks noChangeAspect="1"/>
          </p:cNvSpPr>
          <p:nvPr/>
        </p:nvSpPr>
        <p:spPr>
          <a:xfrm>
            <a:off x="8452913" y="5456456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8513794" y="5552725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8" name="任意多边形 37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任意多边形 38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76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0" grpId="0" autoUpdateAnimBg="0"/>
      <p:bldP spid="21" grpId="0" autoUpdateAnimBg="0"/>
      <p:bldP spid="22" grpId="0" autoUpdateAnimBg="0"/>
      <p:bldP spid="23" grpId="0" autoUpdateAnimBg="0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animBg="1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887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AutoShape 4"/>
          <p:cNvSpPr>
            <a:spLocks/>
          </p:cNvSpPr>
          <p:nvPr/>
        </p:nvSpPr>
        <p:spPr bwMode="auto">
          <a:xfrm>
            <a:off x="6821994" y="5854952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89" name="AutoShape 5"/>
          <p:cNvSpPr>
            <a:spLocks/>
          </p:cNvSpPr>
          <p:nvPr/>
        </p:nvSpPr>
        <p:spPr bwMode="auto">
          <a:xfrm>
            <a:off x="8655270" y="4613514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0" name="AutoShape 6"/>
          <p:cNvSpPr>
            <a:spLocks/>
          </p:cNvSpPr>
          <p:nvPr/>
        </p:nvSpPr>
        <p:spPr bwMode="auto">
          <a:xfrm>
            <a:off x="4329911" y="5854953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1" name="AutoShape 7"/>
          <p:cNvSpPr>
            <a:spLocks/>
          </p:cNvSpPr>
          <p:nvPr/>
        </p:nvSpPr>
        <p:spPr bwMode="auto">
          <a:xfrm>
            <a:off x="2255546" y="4491297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2" name="AutoShape 8"/>
          <p:cNvSpPr>
            <a:spLocks/>
          </p:cNvSpPr>
          <p:nvPr/>
        </p:nvSpPr>
        <p:spPr bwMode="auto">
          <a:xfrm>
            <a:off x="9422065" y="3120944"/>
            <a:ext cx="1587357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761584" y="3033885"/>
            <a:ext cx="1724518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5025551" y="1625024"/>
            <a:ext cx="698988" cy="2441019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5" name="AutoShape 11"/>
          <p:cNvSpPr>
            <a:spLocks/>
          </p:cNvSpPr>
          <p:nvPr/>
        </p:nvSpPr>
        <p:spPr bwMode="auto">
          <a:xfrm>
            <a:off x="5141910" y="2995377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6" name="AutoShape 12"/>
          <p:cNvSpPr>
            <a:spLocks/>
          </p:cNvSpPr>
          <p:nvPr/>
        </p:nvSpPr>
        <p:spPr bwMode="auto">
          <a:xfrm>
            <a:off x="5804903" y="1433325"/>
            <a:ext cx="594350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7" name="AutoShape 13"/>
          <p:cNvSpPr>
            <a:spLocks/>
          </p:cNvSpPr>
          <p:nvPr/>
        </p:nvSpPr>
        <p:spPr bwMode="auto">
          <a:xfrm>
            <a:off x="5846758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8" name="AutoShape 14"/>
          <p:cNvSpPr>
            <a:spLocks/>
          </p:cNvSpPr>
          <p:nvPr/>
        </p:nvSpPr>
        <p:spPr bwMode="auto">
          <a:xfrm>
            <a:off x="6479615" y="1433325"/>
            <a:ext cx="593513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9" name="AutoShape 15"/>
          <p:cNvSpPr>
            <a:spLocks/>
          </p:cNvSpPr>
          <p:nvPr/>
        </p:nvSpPr>
        <p:spPr bwMode="auto">
          <a:xfrm>
            <a:off x="6517285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0" name="AutoShape 16"/>
          <p:cNvSpPr>
            <a:spLocks/>
          </p:cNvSpPr>
          <p:nvPr/>
        </p:nvSpPr>
        <p:spPr bwMode="auto">
          <a:xfrm>
            <a:off x="7155165" y="1622512"/>
            <a:ext cx="700663" cy="2442694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1" name="AutoShape 17"/>
          <p:cNvSpPr>
            <a:spLocks/>
          </p:cNvSpPr>
          <p:nvPr/>
        </p:nvSpPr>
        <p:spPr bwMode="auto">
          <a:xfrm>
            <a:off x="7209577" y="2987005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2" name="AutoShape 18"/>
          <p:cNvSpPr>
            <a:spLocks/>
          </p:cNvSpPr>
          <p:nvPr/>
        </p:nvSpPr>
        <p:spPr bwMode="auto">
          <a:xfrm>
            <a:off x="4668104" y="3288366"/>
            <a:ext cx="486362" cy="817858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1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3" name="AutoShape 19"/>
          <p:cNvSpPr>
            <a:spLocks/>
          </p:cNvSpPr>
          <p:nvPr/>
        </p:nvSpPr>
        <p:spPr bwMode="auto">
          <a:xfrm>
            <a:off x="3602461" y="2985331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4" name="AutoShape 20"/>
          <p:cNvSpPr>
            <a:spLocks/>
          </p:cNvSpPr>
          <p:nvPr/>
        </p:nvSpPr>
        <p:spPr bwMode="auto">
          <a:xfrm>
            <a:off x="3693705" y="3070717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5" name="AutoShape 21"/>
          <p:cNvSpPr>
            <a:spLocks/>
          </p:cNvSpPr>
          <p:nvPr/>
        </p:nvSpPr>
        <p:spPr bwMode="auto">
          <a:xfrm>
            <a:off x="3689336" y="3103991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4329911" y="3289203"/>
            <a:ext cx="397629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7" name="AutoShape 23"/>
          <p:cNvSpPr>
            <a:spLocks/>
          </p:cNvSpPr>
          <p:nvPr/>
        </p:nvSpPr>
        <p:spPr bwMode="auto">
          <a:xfrm>
            <a:off x="5108425" y="4056835"/>
            <a:ext cx="904081" cy="513150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2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8" name="AutoShape 24"/>
          <p:cNvSpPr>
            <a:spLocks/>
          </p:cNvSpPr>
          <p:nvPr/>
        </p:nvSpPr>
        <p:spPr bwMode="auto">
          <a:xfrm>
            <a:off x="4109750" y="446618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9" name="AutoShape 25"/>
          <p:cNvSpPr>
            <a:spLocks/>
          </p:cNvSpPr>
          <p:nvPr/>
        </p:nvSpPr>
        <p:spPr bwMode="auto">
          <a:xfrm>
            <a:off x="4202670" y="4551568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0" name="Line 26"/>
          <p:cNvSpPr>
            <a:spLocks noChangeShapeType="1"/>
          </p:cNvSpPr>
          <p:nvPr/>
        </p:nvSpPr>
        <p:spPr bwMode="auto">
          <a:xfrm flipH="1">
            <a:off x="4725865" y="4108736"/>
            <a:ext cx="324800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1" name="AutoShape 27"/>
          <p:cNvSpPr>
            <a:spLocks/>
          </p:cNvSpPr>
          <p:nvPr/>
        </p:nvSpPr>
        <p:spPr bwMode="auto">
          <a:xfrm>
            <a:off x="4204161" y="4580657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2" name="AutoShape 28"/>
          <p:cNvSpPr>
            <a:spLocks/>
          </p:cNvSpPr>
          <p:nvPr/>
        </p:nvSpPr>
        <p:spPr bwMode="auto">
          <a:xfrm>
            <a:off x="5871035" y="4531477"/>
            <a:ext cx="1053924" cy="90408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chemeClr val="accent3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3" name="AutoShape 29"/>
          <p:cNvSpPr>
            <a:spLocks/>
          </p:cNvSpPr>
          <p:nvPr/>
        </p:nvSpPr>
        <p:spPr bwMode="auto">
          <a:xfrm>
            <a:off x="5333609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4" name="AutoShape 30"/>
          <p:cNvSpPr>
            <a:spLocks/>
          </p:cNvSpPr>
          <p:nvPr/>
        </p:nvSpPr>
        <p:spPr bwMode="auto">
          <a:xfrm>
            <a:off x="5424017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H="1">
            <a:off x="5740446" y="4567474"/>
            <a:ext cx="124729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6" name="AutoShape 32"/>
          <p:cNvSpPr>
            <a:spLocks/>
          </p:cNvSpPr>
          <p:nvPr/>
        </p:nvSpPr>
        <p:spPr bwMode="auto">
          <a:xfrm>
            <a:off x="5473959" y="5264103"/>
            <a:ext cx="338762" cy="319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8" name="AutoShape 34"/>
          <p:cNvSpPr>
            <a:spLocks/>
          </p:cNvSpPr>
          <p:nvPr/>
        </p:nvSpPr>
        <p:spPr bwMode="auto">
          <a:xfrm>
            <a:off x="6821994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9" name="AutoShape 35"/>
          <p:cNvSpPr>
            <a:spLocks/>
          </p:cNvSpPr>
          <p:nvPr/>
        </p:nvSpPr>
        <p:spPr bwMode="auto">
          <a:xfrm>
            <a:off x="6913239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6852967" y="4567474"/>
            <a:ext cx="125567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1" name="AutoShape 37"/>
          <p:cNvSpPr>
            <a:spLocks/>
          </p:cNvSpPr>
          <p:nvPr/>
        </p:nvSpPr>
        <p:spPr bwMode="auto">
          <a:xfrm>
            <a:off x="6811763" y="5208891"/>
            <a:ext cx="634066" cy="3872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3" name="AutoShape 39"/>
          <p:cNvSpPr>
            <a:spLocks/>
          </p:cNvSpPr>
          <p:nvPr/>
        </p:nvSpPr>
        <p:spPr bwMode="auto">
          <a:xfrm>
            <a:off x="7953770" y="4585890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4" name="AutoShape 40"/>
          <p:cNvSpPr>
            <a:spLocks/>
          </p:cNvSpPr>
          <p:nvPr/>
        </p:nvSpPr>
        <p:spPr bwMode="auto">
          <a:xfrm>
            <a:off x="8045015" y="4671275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7612228" y="4276158"/>
            <a:ext cx="323962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6" name="AutoShape 42"/>
          <p:cNvSpPr>
            <a:spLocks/>
          </p:cNvSpPr>
          <p:nvPr/>
        </p:nvSpPr>
        <p:spPr bwMode="auto">
          <a:xfrm>
            <a:off x="8040646" y="4704550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8" name="AutoShape 44"/>
          <p:cNvSpPr>
            <a:spLocks/>
          </p:cNvSpPr>
          <p:nvPr/>
        </p:nvSpPr>
        <p:spPr bwMode="auto">
          <a:xfrm>
            <a:off x="8733121" y="3079088"/>
            <a:ext cx="601884" cy="601883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9" name="AutoShape 45"/>
          <p:cNvSpPr>
            <a:spLocks/>
          </p:cNvSpPr>
          <p:nvPr/>
        </p:nvSpPr>
        <p:spPr bwMode="auto">
          <a:xfrm>
            <a:off x="8824367" y="3164473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30" name="AutoShape 46"/>
          <p:cNvSpPr>
            <a:spLocks/>
          </p:cNvSpPr>
          <p:nvPr/>
        </p:nvSpPr>
        <p:spPr bwMode="auto">
          <a:xfrm>
            <a:off x="8819998" y="3197748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31" name="Line 47"/>
          <p:cNvSpPr>
            <a:spLocks noChangeShapeType="1"/>
          </p:cNvSpPr>
          <p:nvPr/>
        </p:nvSpPr>
        <p:spPr bwMode="auto">
          <a:xfrm>
            <a:off x="8211600" y="3362032"/>
            <a:ext cx="397628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7" name="AutoShape 33"/>
          <p:cNvSpPr>
            <a:spLocks/>
          </p:cNvSpPr>
          <p:nvPr/>
        </p:nvSpPr>
        <p:spPr bwMode="auto">
          <a:xfrm rot="10627777" flipV="1">
            <a:off x="6842085" y="4086971"/>
            <a:ext cx="921660" cy="469620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4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2" name="AutoShape 38"/>
          <p:cNvSpPr>
            <a:spLocks/>
          </p:cNvSpPr>
          <p:nvPr/>
        </p:nvSpPr>
        <p:spPr bwMode="auto">
          <a:xfrm rot="172778" flipH="1">
            <a:off x="7581255" y="3341104"/>
            <a:ext cx="577607" cy="910778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5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7" name="AutoShape 43"/>
          <p:cNvSpPr>
            <a:spLocks/>
          </p:cNvSpPr>
          <p:nvPr/>
        </p:nvSpPr>
        <p:spPr bwMode="auto">
          <a:xfrm>
            <a:off x="8101101" y="3276646"/>
            <a:ext cx="169934" cy="16993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任意多边形 45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任意多边形 46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80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9" grpId="0" autoUpdateAnimBg="0"/>
      <p:bldP spid="41990" grpId="0" autoUpdateAnimBg="0"/>
      <p:bldP spid="41991" grpId="0" autoUpdateAnimBg="0"/>
      <p:bldP spid="41992" grpId="0" autoUpdateAnimBg="0"/>
      <p:bldP spid="41993" grpId="0" autoUpdateAnimBg="0"/>
      <p:bldP spid="41995" grpId="0" autoUpdateAnimBg="0"/>
      <p:bldP spid="41997" grpId="0" autoUpdateAnimBg="0"/>
      <p:bldP spid="41999" grpId="0" autoUpdateAnimBg="0"/>
      <p:bldP spid="42001" grpId="0" autoUpdateAnimBg="0"/>
      <p:bldP spid="42002" grpId="0" animBg="1"/>
      <p:bldP spid="42003" grpId="0" animBg="1"/>
      <p:bldP spid="42005" grpId="0" autoUpdateAnimBg="0"/>
      <p:bldP spid="42007" grpId="0" animBg="1"/>
      <p:bldP spid="42008" grpId="0" animBg="1"/>
      <p:bldP spid="42011" grpId="0" autoUpdateAnimBg="0"/>
      <p:bldP spid="42012" grpId="0" animBg="1"/>
      <p:bldP spid="42013" grpId="0" animBg="1"/>
      <p:bldP spid="42016" grpId="0" autoUpdateAnimBg="0"/>
      <p:bldP spid="42018" grpId="0" animBg="1"/>
      <p:bldP spid="42021" grpId="0" autoUpdateAnimBg="0"/>
      <p:bldP spid="42023" grpId="0" animBg="1"/>
      <p:bldP spid="42026" grpId="0" autoUpdateAnimBg="0"/>
      <p:bldP spid="42028" grpId="0" animBg="1"/>
      <p:bldP spid="42030" grpId="0" autoUpdateAnimBg="0"/>
      <p:bldP spid="42017" grpId="0" animBg="1"/>
      <p:bldP spid="420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3517117" y="2580752"/>
            <a:ext cx="4244411" cy="3734510"/>
            <a:chOff x="2187184" y="1723730"/>
            <a:chExt cx="3475701" cy="3058149"/>
          </a:xfrm>
        </p:grpSpPr>
        <p:grpSp>
          <p:nvGrpSpPr>
            <p:cNvPr id="10" name="Group 9"/>
            <p:cNvGrpSpPr/>
            <p:nvPr/>
          </p:nvGrpSpPr>
          <p:grpSpPr>
            <a:xfrm rot="213443">
              <a:off x="2187184" y="3362127"/>
              <a:ext cx="1677010" cy="1419752"/>
              <a:chOff x="2955668" y="2969079"/>
              <a:chExt cx="1677010" cy="1419752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3195729" y="2969079"/>
                <a:ext cx="1436949" cy="1419752"/>
              </a:xfrm>
              <a:custGeom>
                <a:avLst/>
                <a:gdLst/>
                <a:ahLst/>
                <a:cxnLst>
                  <a:cxn ang="0">
                    <a:pos x="32" y="500"/>
                  </a:cxn>
                  <a:cxn ang="0">
                    <a:pos x="14" y="489"/>
                  </a:cxn>
                  <a:cxn ang="0">
                    <a:pos x="15" y="436"/>
                  </a:cxn>
                  <a:cxn ang="0">
                    <a:pos x="441" y="15"/>
                  </a:cxn>
                  <a:cxn ang="0">
                    <a:pos x="495" y="15"/>
                  </a:cxn>
                  <a:cxn ang="0">
                    <a:pos x="494" y="69"/>
                  </a:cxn>
                  <a:cxn ang="0">
                    <a:pos x="68" y="490"/>
                  </a:cxn>
                  <a:cxn ang="0">
                    <a:pos x="32" y="500"/>
                  </a:cxn>
                </a:cxnLst>
                <a:rect l="0" t="0" r="r" b="b"/>
                <a:pathLst>
                  <a:path w="509" h="503">
                    <a:moveTo>
                      <a:pt x="32" y="500"/>
                    </a:moveTo>
                    <a:cubicBezTo>
                      <a:pt x="26" y="498"/>
                      <a:pt x="19" y="495"/>
                      <a:pt x="14" y="489"/>
                    </a:cubicBezTo>
                    <a:cubicBezTo>
                      <a:pt x="0" y="475"/>
                      <a:pt x="0" y="450"/>
                      <a:pt x="15" y="436"/>
                    </a:cubicBezTo>
                    <a:cubicBezTo>
                      <a:pt x="441" y="15"/>
                      <a:pt x="441" y="15"/>
                      <a:pt x="441" y="15"/>
                    </a:cubicBezTo>
                    <a:cubicBezTo>
                      <a:pt x="456" y="0"/>
                      <a:pt x="480" y="0"/>
                      <a:pt x="495" y="15"/>
                    </a:cubicBezTo>
                    <a:cubicBezTo>
                      <a:pt x="509" y="30"/>
                      <a:pt x="509" y="54"/>
                      <a:pt x="494" y="69"/>
                    </a:cubicBezTo>
                    <a:cubicBezTo>
                      <a:pt x="68" y="490"/>
                      <a:pt x="68" y="490"/>
                      <a:pt x="68" y="490"/>
                    </a:cubicBezTo>
                    <a:cubicBezTo>
                      <a:pt x="58" y="499"/>
                      <a:pt x="44" y="503"/>
                      <a:pt x="32" y="5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ound Same Side Corner Rectangle 4"/>
              <p:cNvSpPr>
                <a:spLocks/>
              </p:cNvSpPr>
              <p:nvPr/>
            </p:nvSpPr>
            <p:spPr bwMode="auto">
              <a:xfrm rot="13500000">
                <a:off x="3568110" y="3071025"/>
                <a:ext cx="343555" cy="1568440"/>
              </a:xfrm>
              <a:prstGeom prst="round2SameRect">
                <a:avLst>
                  <a:gd name="adj1" fmla="val 16667"/>
                  <a:gd name="adj2" fmla="val 22024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488641" y="1723730"/>
              <a:ext cx="2174244" cy="2174244"/>
              <a:chOff x="4220769" y="1605276"/>
              <a:chExt cx="1739904" cy="1739904"/>
            </a:xfrm>
          </p:grpSpPr>
          <p:sp>
            <p:nvSpPr>
              <p:cNvPr id="9" name="Donut 8"/>
              <p:cNvSpPr/>
              <p:nvPr/>
            </p:nvSpPr>
            <p:spPr>
              <a:xfrm>
                <a:off x="4338879" y="1723386"/>
                <a:ext cx="1503684" cy="1503684"/>
              </a:xfrm>
              <a:prstGeom prst="donut">
                <a:avLst>
                  <a:gd name="adj" fmla="val 7174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Donut 7"/>
              <p:cNvSpPr/>
              <p:nvPr/>
            </p:nvSpPr>
            <p:spPr>
              <a:xfrm>
                <a:off x="4220769" y="1605276"/>
                <a:ext cx="1739904" cy="1739904"/>
              </a:xfrm>
              <a:prstGeom prst="donut">
                <a:avLst>
                  <a:gd name="adj" fmla="val 9286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641056" y="5060788"/>
            <a:ext cx="889183" cy="889181"/>
            <a:chOff x="3926454" y="3754605"/>
            <a:chExt cx="728142" cy="728140"/>
          </a:xfrm>
        </p:grpSpPr>
        <p:sp>
          <p:nvSpPr>
            <p:cNvPr id="15" name="Oval 14"/>
            <p:cNvSpPr/>
            <p:nvPr/>
          </p:nvSpPr>
          <p:spPr>
            <a:xfrm rot="20300499">
              <a:off x="3926454" y="3754605"/>
              <a:ext cx="728142" cy="7281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70"/>
            <p:cNvSpPr>
              <a:spLocks noEditPoints="1"/>
            </p:cNvSpPr>
            <p:nvPr/>
          </p:nvSpPr>
          <p:spPr bwMode="auto">
            <a:xfrm>
              <a:off x="4134391" y="3986705"/>
              <a:ext cx="312266" cy="263940"/>
            </a:xfrm>
            <a:custGeom>
              <a:avLst/>
              <a:gdLst/>
              <a:ahLst/>
              <a:cxnLst>
                <a:cxn ang="0">
                  <a:pos x="244" y="216"/>
                </a:cxn>
                <a:cxn ang="0">
                  <a:pos x="12" y="216"/>
                </a:cxn>
                <a:cxn ang="0">
                  <a:pos x="0" y="20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" y="12"/>
                </a:cxn>
                <a:cxn ang="0">
                  <a:pos x="24" y="164"/>
                </a:cxn>
                <a:cxn ang="0">
                  <a:pos x="24" y="192"/>
                </a:cxn>
                <a:cxn ang="0">
                  <a:pos x="244" y="192"/>
                </a:cxn>
                <a:cxn ang="0">
                  <a:pos x="256" y="204"/>
                </a:cxn>
                <a:cxn ang="0">
                  <a:pos x="244" y="216"/>
                </a:cxn>
                <a:cxn ang="0">
                  <a:pos x="216" y="180"/>
                </a:cxn>
                <a:cxn ang="0">
                  <a:pos x="192" y="180"/>
                </a:cxn>
                <a:cxn ang="0">
                  <a:pos x="180" y="168"/>
                </a:cxn>
                <a:cxn ang="0">
                  <a:pos x="180" y="84"/>
                </a:cxn>
                <a:cxn ang="0">
                  <a:pos x="192" y="72"/>
                </a:cxn>
                <a:cxn ang="0">
                  <a:pos x="216" y="72"/>
                </a:cxn>
                <a:cxn ang="0">
                  <a:pos x="228" y="84"/>
                </a:cxn>
                <a:cxn ang="0">
                  <a:pos x="228" y="168"/>
                </a:cxn>
                <a:cxn ang="0">
                  <a:pos x="216" y="180"/>
                </a:cxn>
                <a:cxn ang="0">
                  <a:pos x="148" y="180"/>
                </a:cxn>
                <a:cxn ang="0">
                  <a:pos x="124" y="180"/>
                </a:cxn>
                <a:cxn ang="0">
                  <a:pos x="112" y="168"/>
                </a:cxn>
                <a:cxn ang="0">
                  <a:pos x="112" y="36"/>
                </a:cxn>
                <a:cxn ang="0">
                  <a:pos x="124" y="24"/>
                </a:cxn>
                <a:cxn ang="0">
                  <a:pos x="148" y="24"/>
                </a:cxn>
                <a:cxn ang="0">
                  <a:pos x="160" y="36"/>
                </a:cxn>
                <a:cxn ang="0">
                  <a:pos x="160" y="168"/>
                </a:cxn>
                <a:cxn ang="0">
                  <a:pos x="148" y="180"/>
                </a:cxn>
                <a:cxn ang="0">
                  <a:pos x="80" y="180"/>
                </a:cxn>
                <a:cxn ang="0">
                  <a:pos x="56" y="180"/>
                </a:cxn>
                <a:cxn ang="0">
                  <a:pos x="44" y="168"/>
                </a:cxn>
                <a:cxn ang="0">
                  <a:pos x="44" y="144"/>
                </a:cxn>
                <a:cxn ang="0">
                  <a:pos x="56" y="132"/>
                </a:cxn>
                <a:cxn ang="0">
                  <a:pos x="80" y="132"/>
                </a:cxn>
                <a:cxn ang="0">
                  <a:pos x="92" y="144"/>
                </a:cxn>
                <a:cxn ang="0">
                  <a:pos x="92" y="168"/>
                </a:cxn>
                <a:cxn ang="0">
                  <a:pos x="80" y="180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287327" y="2460832"/>
            <a:ext cx="889183" cy="889181"/>
            <a:chOff x="5274567" y="1625529"/>
            <a:chExt cx="728142" cy="728140"/>
          </a:xfrm>
        </p:grpSpPr>
        <p:sp>
          <p:nvSpPr>
            <p:cNvPr id="13" name="Oval 12"/>
            <p:cNvSpPr/>
            <p:nvPr/>
          </p:nvSpPr>
          <p:spPr>
            <a:xfrm rot="20300499">
              <a:off x="5274567" y="1625529"/>
              <a:ext cx="728142" cy="7281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3"/>
            <p:cNvSpPr>
              <a:spLocks noEditPoints="1"/>
            </p:cNvSpPr>
            <p:nvPr/>
          </p:nvSpPr>
          <p:spPr bwMode="auto">
            <a:xfrm>
              <a:off x="5482504" y="1832846"/>
              <a:ext cx="312266" cy="31350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24" y="128"/>
                </a:cxn>
                <a:cxn ang="0">
                  <a:pos x="128" y="128"/>
                </a:cxn>
                <a:cxn ang="0">
                  <a:pos x="128" y="24"/>
                </a:cxn>
                <a:cxn ang="0">
                  <a:pos x="24" y="128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24" y="128"/>
                  </a:moveTo>
                  <a:cubicBezTo>
                    <a:pt x="128" y="128"/>
                    <a:pt x="128" y="128"/>
                    <a:pt x="128" y="128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408681" y="4358853"/>
            <a:ext cx="889183" cy="889181"/>
            <a:chOff x="5373943" y="3179798"/>
            <a:chExt cx="728142" cy="728140"/>
          </a:xfrm>
        </p:grpSpPr>
        <p:sp>
          <p:nvSpPr>
            <p:cNvPr id="14" name="Oval 13"/>
            <p:cNvSpPr/>
            <p:nvPr/>
          </p:nvSpPr>
          <p:spPr>
            <a:xfrm rot="20300499">
              <a:off x="5373943" y="3179798"/>
              <a:ext cx="728142" cy="7281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2"/>
            <p:cNvSpPr>
              <a:spLocks noEditPoints="1"/>
            </p:cNvSpPr>
            <p:nvPr/>
          </p:nvSpPr>
          <p:spPr bwMode="auto">
            <a:xfrm>
              <a:off x="5581880" y="3387734"/>
              <a:ext cx="312266" cy="31226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56" y="140"/>
                </a:cxn>
                <a:cxn ang="0">
                  <a:pos x="140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56"/>
                </a:cxn>
                <a:cxn ang="0">
                  <a:pos x="128" y="44"/>
                </a:cxn>
                <a:cxn ang="0">
                  <a:pos x="140" y="56"/>
                </a:cxn>
                <a:cxn ang="0">
                  <a:pos x="140" y="116"/>
                </a:cxn>
                <a:cxn ang="0">
                  <a:pos x="156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6" y="49"/>
                    <a:pt x="121" y="44"/>
                    <a:pt x="128" y="44"/>
                  </a:cubicBezTo>
                  <a:cubicBezTo>
                    <a:pt x="135" y="44"/>
                    <a:pt x="140" y="49"/>
                    <a:pt x="140" y="5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44701" y="1989725"/>
            <a:ext cx="889183" cy="889181"/>
            <a:chOff x="3765661" y="1239745"/>
            <a:chExt cx="728142" cy="728140"/>
          </a:xfrm>
        </p:grpSpPr>
        <p:sp>
          <p:nvSpPr>
            <p:cNvPr id="12" name="Oval 11"/>
            <p:cNvSpPr/>
            <p:nvPr/>
          </p:nvSpPr>
          <p:spPr>
            <a:xfrm rot="20300499">
              <a:off x="3765661" y="1239745"/>
              <a:ext cx="728142" cy="7281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1"/>
            <p:cNvSpPr>
              <a:spLocks noEditPoints="1"/>
            </p:cNvSpPr>
            <p:nvPr/>
          </p:nvSpPr>
          <p:spPr bwMode="auto">
            <a:xfrm>
              <a:off x="4012631" y="1447681"/>
              <a:ext cx="234200" cy="312266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427249" y="3596586"/>
            <a:ext cx="889183" cy="889181"/>
            <a:chOff x="2932481" y="2555586"/>
            <a:chExt cx="728142" cy="728140"/>
          </a:xfrm>
        </p:grpSpPr>
        <p:sp>
          <p:nvSpPr>
            <p:cNvPr id="16" name="Oval 15"/>
            <p:cNvSpPr/>
            <p:nvPr/>
          </p:nvSpPr>
          <p:spPr>
            <a:xfrm rot="20300499">
              <a:off x="2932481" y="2555586"/>
              <a:ext cx="728142" cy="7281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6"/>
            <p:cNvSpPr>
              <a:spLocks noEditPoints="1"/>
            </p:cNvSpPr>
            <p:nvPr/>
          </p:nvSpPr>
          <p:spPr bwMode="auto">
            <a:xfrm>
              <a:off x="3136701" y="2819903"/>
              <a:ext cx="319702" cy="199504"/>
            </a:xfrm>
            <a:custGeom>
              <a:avLst/>
              <a:gdLst/>
              <a:ahLst/>
              <a:cxnLst>
                <a:cxn ang="0">
                  <a:pos x="244" y="160"/>
                </a:cxn>
                <a:cxn ang="0">
                  <a:pos x="232" y="160"/>
                </a:cxn>
                <a:cxn ang="0">
                  <a:pos x="24" y="160"/>
                </a:cxn>
                <a:cxn ang="0">
                  <a:pos x="12" y="160"/>
                </a:cxn>
                <a:cxn ang="0">
                  <a:pos x="0" y="148"/>
                </a:cxn>
                <a:cxn ang="0">
                  <a:pos x="0" y="128"/>
                </a:cxn>
                <a:cxn ang="0">
                  <a:pos x="24" y="128"/>
                </a:cxn>
                <a:cxn ang="0">
                  <a:pos x="24" y="12"/>
                </a:cxn>
                <a:cxn ang="0">
                  <a:pos x="36" y="0"/>
                </a:cxn>
                <a:cxn ang="0">
                  <a:pos x="220" y="0"/>
                </a:cxn>
                <a:cxn ang="0">
                  <a:pos x="232" y="12"/>
                </a:cxn>
                <a:cxn ang="0">
                  <a:pos x="232" y="128"/>
                </a:cxn>
                <a:cxn ang="0">
                  <a:pos x="256" y="128"/>
                </a:cxn>
                <a:cxn ang="0">
                  <a:pos x="256" y="148"/>
                </a:cxn>
                <a:cxn ang="0">
                  <a:pos x="244" y="160"/>
                </a:cxn>
                <a:cxn ang="0">
                  <a:pos x="100" y="148"/>
                </a:cxn>
                <a:cxn ang="0">
                  <a:pos x="156" y="148"/>
                </a:cxn>
                <a:cxn ang="0">
                  <a:pos x="156" y="140"/>
                </a:cxn>
                <a:cxn ang="0">
                  <a:pos x="100" y="140"/>
                </a:cxn>
                <a:cxn ang="0">
                  <a:pos x="100" y="148"/>
                </a:cxn>
                <a:cxn ang="0">
                  <a:pos x="216" y="16"/>
                </a:cxn>
                <a:cxn ang="0">
                  <a:pos x="40" y="16"/>
                </a:cxn>
                <a:cxn ang="0">
                  <a:pos x="40" y="120"/>
                </a:cxn>
                <a:cxn ang="0">
                  <a:pos x="216" y="120"/>
                </a:cxn>
                <a:cxn ang="0">
                  <a:pos x="216" y="16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Footer Text"/>
          <p:cNvSpPr txBox="1"/>
          <p:nvPr/>
        </p:nvSpPr>
        <p:spPr>
          <a:xfrm flipH="1">
            <a:off x="1701927" y="3737618"/>
            <a:ext cx="240104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9" name="Footer Text"/>
          <p:cNvSpPr txBox="1"/>
          <p:nvPr/>
        </p:nvSpPr>
        <p:spPr>
          <a:xfrm flipH="1">
            <a:off x="5746174" y="3437773"/>
            <a:ext cx="1351312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0" name="Footer Text"/>
          <p:cNvSpPr txBox="1"/>
          <p:nvPr/>
        </p:nvSpPr>
        <p:spPr>
          <a:xfrm flipH="1">
            <a:off x="2756967" y="2123994"/>
            <a:ext cx="240104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Footer Text"/>
          <p:cNvSpPr txBox="1"/>
          <p:nvPr/>
        </p:nvSpPr>
        <p:spPr>
          <a:xfrm flipH="1">
            <a:off x="8412535" y="2555750"/>
            <a:ext cx="23380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2" name="Footer Text"/>
          <p:cNvSpPr txBox="1"/>
          <p:nvPr/>
        </p:nvSpPr>
        <p:spPr>
          <a:xfrm flipH="1">
            <a:off x="8483812" y="4537833"/>
            <a:ext cx="23380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3" name="Footer Text"/>
          <p:cNvSpPr txBox="1"/>
          <p:nvPr/>
        </p:nvSpPr>
        <p:spPr>
          <a:xfrm flipH="1">
            <a:off x="6746170" y="5368384"/>
            <a:ext cx="23380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9" name="任意多边形 3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任意多边形 4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45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88061" y="2976215"/>
            <a:ext cx="5286138" cy="2419596"/>
            <a:chOff x="3212076" y="2449974"/>
            <a:chExt cx="5771680" cy="2641840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4" name="Rounded Rectangle 123"/>
          <p:cNvSpPr/>
          <p:nvPr/>
        </p:nvSpPr>
        <p:spPr>
          <a:xfrm rot="5400000">
            <a:off x="3214754" y="3920420"/>
            <a:ext cx="1678975" cy="5393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 rot="5400000">
            <a:off x="3733070" y="3920422"/>
            <a:ext cx="2535431" cy="53937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ounded Rectangle 125"/>
          <p:cNvSpPr/>
          <p:nvPr/>
        </p:nvSpPr>
        <p:spPr>
          <a:xfrm rot="5400000">
            <a:off x="4903571" y="3920422"/>
            <a:ext cx="2107203" cy="53937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 rot="5400000">
            <a:off x="5416724" y="3920423"/>
            <a:ext cx="2965996" cy="53937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ounded Rectangle 127"/>
          <p:cNvSpPr/>
          <p:nvPr/>
        </p:nvSpPr>
        <p:spPr>
          <a:xfrm rot="5400000">
            <a:off x="6594312" y="3920423"/>
            <a:ext cx="2535433" cy="53937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 rot="5400000">
            <a:off x="8108382" y="3920422"/>
            <a:ext cx="1391154" cy="53937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2"/>
          <p:cNvSpPr txBox="1">
            <a:spLocks/>
          </p:cNvSpPr>
          <p:nvPr/>
        </p:nvSpPr>
        <p:spPr>
          <a:xfrm>
            <a:off x="9274822" y="2192916"/>
            <a:ext cx="169105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8528971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 Placeholder 32"/>
          <p:cNvSpPr txBox="1">
            <a:spLocks/>
          </p:cNvSpPr>
          <p:nvPr/>
        </p:nvSpPr>
        <p:spPr>
          <a:xfrm>
            <a:off x="9300494" y="5681873"/>
            <a:ext cx="169105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8554644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Arc 134"/>
          <p:cNvSpPr/>
          <p:nvPr/>
        </p:nvSpPr>
        <p:spPr>
          <a:xfrm rot="14978043" flipH="1">
            <a:off x="7026894" y="4485173"/>
            <a:ext cx="1629520" cy="1629520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Arc 135"/>
          <p:cNvSpPr/>
          <p:nvPr/>
        </p:nvSpPr>
        <p:spPr>
          <a:xfrm rot="6621957" flipH="1" flipV="1">
            <a:off x="7720059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2"/>
          <p:cNvSpPr txBox="1">
            <a:spLocks/>
          </p:cNvSpPr>
          <p:nvPr/>
        </p:nvSpPr>
        <p:spPr>
          <a:xfrm flipH="1">
            <a:off x="1918543" y="2192917"/>
            <a:ext cx="159156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 flipH="1">
            <a:off x="3702140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 Placeholder 32"/>
          <p:cNvSpPr txBox="1">
            <a:spLocks/>
          </p:cNvSpPr>
          <p:nvPr/>
        </p:nvSpPr>
        <p:spPr>
          <a:xfrm flipH="1">
            <a:off x="1892870" y="5681874"/>
            <a:ext cx="159156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 flipH="1">
            <a:off x="3676467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Arc 140"/>
          <p:cNvSpPr/>
          <p:nvPr/>
        </p:nvSpPr>
        <p:spPr>
          <a:xfrm rot="6621957">
            <a:off x="4080586" y="4201280"/>
            <a:ext cx="1863046" cy="1863046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Arc 141"/>
          <p:cNvSpPr/>
          <p:nvPr/>
        </p:nvSpPr>
        <p:spPr>
          <a:xfrm rot="14978043" flipV="1">
            <a:off x="3435355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任意多边形 26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15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1" grpId="0"/>
      <p:bldP spid="132" grpId="0" animBg="1"/>
      <p:bldP spid="133" grpId="0"/>
      <p:bldP spid="134" grpId="0" animBg="1"/>
      <p:bldP spid="135" grpId="0" animBg="1"/>
      <p:bldP spid="136" grpId="0" animBg="1"/>
      <p:bldP spid="137" grpId="0"/>
      <p:bldP spid="138" grpId="0" animBg="1"/>
      <p:bldP spid="139" grpId="0"/>
      <p:bldP spid="140" grpId="0" animBg="1"/>
      <p:bldP spid="141" grpId="0" animBg="1"/>
      <p:bldP spid="14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AutoShape 5"/>
          <p:cNvSpPr>
            <a:spLocks/>
          </p:cNvSpPr>
          <p:nvPr/>
        </p:nvSpPr>
        <p:spPr bwMode="auto">
          <a:xfrm>
            <a:off x="1420095" y="3467319"/>
            <a:ext cx="2366517" cy="87059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1420096" y="2494595"/>
            <a:ext cx="838786" cy="838786"/>
            <a:chOff x="0" y="0"/>
            <a:chExt cx="1591420" cy="1591420"/>
          </a:xfrm>
        </p:grpSpPr>
        <p:sp>
          <p:nvSpPr>
            <p:cNvPr id="62471" name="AutoShape 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2" name="AutoShape 8"/>
            <p:cNvSpPr>
              <a:spLocks/>
            </p:cNvSpPr>
            <p:nvPr/>
          </p:nvSpPr>
          <p:spPr bwMode="auto">
            <a:xfrm>
              <a:off x="0" y="547945"/>
              <a:ext cx="1591420" cy="4955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eaLnBrk="1">
                <a:lnSpc>
                  <a:spcPct val="120000"/>
                </a:lnSpc>
              </a:pPr>
              <a:r>
                <a:rPr lang="es-ES" altLang="zh-CN" sz="1400" b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</a:p>
          </p:txBody>
        </p:sp>
      </p:grpSp>
      <p:sp>
        <p:nvSpPr>
          <p:cNvPr id="62473" name="AutoShape 9"/>
          <p:cNvSpPr>
            <a:spLocks/>
          </p:cNvSpPr>
          <p:nvPr/>
        </p:nvSpPr>
        <p:spPr bwMode="auto">
          <a:xfrm>
            <a:off x="1736524" y="3872548"/>
            <a:ext cx="1675899" cy="243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58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74" name="AutoShape 10"/>
          <p:cNvSpPr>
            <a:spLocks/>
          </p:cNvSpPr>
          <p:nvPr/>
        </p:nvSpPr>
        <p:spPr bwMode="auto">
          <a:xfrm>
            <a:off x="3954035" y="3661529"/>
            <a:ext cx="2367353" cy="87059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475" name="Group 11"/>
          <p:cNvGrpSpPr>
            <a:grpSpLocks/>
          </p:cNvGrpSpPr>
          <p:nvPr/>
        </p:nvGrpSpPr>
        <p:grpSpPr bwMode="auto">
          <a:xfrm>
            <a:off x="3954034" y="4666064"/>
            <a:ext cx="839623" cy="839624"/>
            <a:chOff x="0" y="0"/>
            <a:chExt cx="1591420" cy="1591420"/>
          </a:xfrm>
        </p:grpSpPr>
        <p:sp>
          <p:nvSpPr>
            <p:cNvPr id="62476" name="AutoShape 1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7" name="AutoShape 1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2013</a:t>
              </a:r>
            </a:p>
          </p:txBody>
        </p:sp>
      </p:grpSp>
      <p:sp>
        <p:nvSpPr>
          <p:cNvPr id="62478" name="AutoShape 14"/>
          <p:cNvSpPr>
            <a:spLocks/>
          </p:cNvSpPr>
          <p:nvPr/>
        </p:nvSpPr>
        <p:spPr bwMode="auto">
          <a:xfrm>
            <a:off x="4286368" y="3872548"/>
            <a:ext cx="1675899" cy="243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58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79" name="AutoShape 15"/>
          <p:cNvSpPr>
            <a:spLocks/>
          </p:cNvSpPr>
          <p:nvPr/>
        </p:nvSpPr>
        <p:spPr bwMode="auto">
          <a:xfrm>
            <a:off x="6462023" y="3467319"/>
            <a:ext cx="2366516" cy="870597"/>
          </a:xfrm>
          <a:custGeom>
            <a:avLst/>
            <a:gdLst>
              <a:gd name="T0" fmla="*/ 2243931 w 21600"/>
              <a:gd name="T1" fmla="*/ 825500 h 21600"/>
              <a:gd name="T2" fmla="*/ 2243931 w 21600"/>
              <a:gd name="T3" fmla="*/ 825500 h 21600"/>
              <a:gd name="T4" fmla="*/ 2243931 w 21600"/>
              <a:gd name="T5" fmla="*/ 825500 h 21600"/>
              <a:gd name="T6" fmla="*/ 2243931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62480" name="Group 16"/>
          <p:cNvGrpSpPr>
            <a:grpSpLocks/>
          </p:cNvGrpSpPr>
          <p:nvPr/>
        </p:nvGrpSpPr>
        <p:grpSpPr bwMode="auto">
          <a:xfrm>
            <a:off x="6462023" y="2494595"/>
            <a:ext cx="838786" cy="838786"/>
            <a:chOff x="0" y="0"/>
            <a:chExt cx="1591420" cy="1591420"/>
          </a:xfrm>
        </p:grpSpPr>
        <p:sp>
          <p:nvSpPr>
            <p:cNvPr id="62481" name="AutoShape 1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2" name="AutoShape 18"/>
            <p:cNvSpPr>
              <a:spLocks/>
            </p:cNvSpPr>
            <p:nvPr/>
          </p:nvSpPr>
          <p:spPr bwMode="auto">
            <a:xfrm>
              <a:off x="0" y="554297"/>
              <a:ext cx="1591420" cy="4828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2014</a:t>
              </a:r>
            </a:p>
          </p:txBody>
        </p:sp>
      </p:grpSp>
      <p:sp>
        <p:nvSpPr>
          <p:cNvPr id="62483" name="AutoShape 19"/>
          <p:cNvSpPr>
            <a:spLocks/>
          </p:cNvSpPr>
          <p:nvPr/>
        </p:nvSpPr>
        <p:spPr bwMode="auto">
          <a:xfrm>
            <a:off x="6821143" y="3880724"/>
            <a:ext cx="1675062" cy="227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zh-CN" altLang="en-US" sz="1476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84" name="AutoShape 20"/>
          <p:cNvSpPr>
            <a:spLocks/>
          </p:cNvSpPr>
          <p:nvPr/>
        </p:nvSpPr>
        <p:spPr bwMode="auto">
          <a:xfrm>
            <a:off x="8995961" y="3661529"/>
            <a:ext cx="2367353" cy="870597"/>
          </a:xfrm>
          <a:custGeom>
            <a:avLst/>
            <a:gdLst>
              <a:gd name="T0" fmla="*/ 2244725 w 21600"/>
              <a:gd name="T1" fmla="*/ 825500 h 21600"/>
              <a:gd name="T2" fmla="*/ 2244725 w 21600"/>
              <a:gd name="T3" fmla="*/ 825500 h 21600"/>
              <a:gd name="T4" fmla="*/ 2244725 w 21600"/>
              <a:gd name="T5" fmla="*/ 825500 h 21600"/>
              <a:gd name="T6" fmla="*/ 2244725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62485" name="Group 21"/>
          <p:cNvGrpSpPr>
            <a:grpSpLocks/>
          </p:cNvGrpSpPr>
          <p:nvPr/>
        </p:nvGrpSpPr>
        <p:grpSpPr bwMode="auto">
          <a:xfrm>
            <a:off x="8995962" y="4666064"/>
            <a:ext cx="838786" cy="839624"/>
            <a:chOff x="0" y="0"/>
            <a:chExt cx="1591420" cy="1591420"/>
          </a:xfrm>
        </p:grpSpPr>
        <p:sp>
          <p:nvSpPr>
            <p:cNvPr id="62486" name="AutoShape 2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7" name="AutoShape 2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201N</a:t>
              </a:r>
            </a:p>
          </p:txBody>
        </p:sp>
      </p:grpSp>
      <p:sp>
        <p:nvSpPr>
          <p:cNvPr id="62488" name="AutoShape 24"/>
          <p:cNvSpPr>
            <a:spLocks/>
          </p:cNvSpPr>
          <p:nvPr/>
        </p:nvSpPr>
        <p:spPr bwMode="auto">
          <a:xfrm>
            <a:off x="9355083" y="3872548"/>
            <a:ext cx="1675899" cy="243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58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89" name="AutoShape 25"/>
          <p:cNvSpPr>
            <a:spLocks/>
          </p:cNvSpPr>
          <p:nvPr/>
        </p:nvSpPr>
        <p:spPr bwMode="auto">
          <a:xfrm>
            <a:off x="1496273" y="4551264"/>
            <a:ext cx="1279944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0" name="AutoShape 26"/>
          <p:cNvSpPr>
            <a:spLocks/>
          </p:cNvSpPr>
          <p:nvPr/>
        </p:nvSpPr>
        <p:spPr bwMode="auto">
          <a:xfrm>
            <a:off x="1512177" y="4819255"/>
            <a:ext cx="224764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1" name="AutoShape 27"/>
          <p:cNvSpPr>
            <a:spLocks/>
          </p:cNvSpPr>
          <p:nvPr/>
        </p:nvSpPr>
        <p:spPr bwMode="auto">
          <a:xfrm>
            <a:off x="4016817" y="2747287"/>
            <a:ext cx="1279945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2" name="AutoShape 28"/>
          <p:cNvSpPr>
            <a:spLocks/>
          </p:cNvSpPr>
          <p:nvPr/>
        </p:nvSpPr>
        <p:spPr bwMode="auto">
          <a:xfrm>
            <a:off x="4032723" y="2980957"/>
            <a:ext cx="224848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3" name="AutoShape 29"/>
          <p:cNvSpPr>
            <a:spLocks/>
          </p:cNvSpPr>
          <p:nvPr/>
        </p:nvSpPr>
        <p:spPr bwMode="auto">
          <a:xfrm>
            <a:off x="6631956" y="4598980"/>
            <a:ext cx="1279945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4" name="AutoShape 30"/>
          <p:cNvSpPr>
            <a:spLocks/>
          </p:cNvSpPr>
          <p:nvPr/>
        </p:nvSpPr>
        <p:spPr bwMode="auto">
          <a:xfrm>
            <a:off x="6647862" y="4861111"/>
            <a:ext cx="2086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5" name="AutoShape 31"/>
          <p:cNvSpPr>
            <a:spLocks/>
          </p:cNvSpPr>
          <p:nvPr/>
        </p:nvSpPr>
        <p:spPr bwMode="auto">
          <a:xfrm>
            <a:off x="9123202" y="2730545"/>
            <a:ext cx="208692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6" name="AutoShape 32"/>
          <p:cNvSpPr>
            <a:spLocks/>
          </p:cNvSpPr>
          <p:nvPr/>
        </p:nvSpPr>
        <p:spPr bwMode="auto">
          <a:xfrm>
            <a:off x="9127388" y="2994351"/>
            <a:ext cx="2086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2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任意多边形 3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1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animBg="1"/>
      <p:bldP spid="62473" grpId="0" autoUpdateAnimBg="0"/>
      <p:bldP spid="62474" grpId="0" animBg="1"/>
      <p:bldP spid="62478" grpId="0" autoUpdateAnimBg="0"/>
      <p:bldP spid="62483" grpId="0" autoUpdateAnimBg="0"/>
      <p:bldP spid="62488" grpId="0" autoUpdateAnimBg="0"/>
      <p:bldP spid="62489" grpId="0" autoUpdateAnimBg="0"/>
      <p:bldP spid="62490" grpId="0" autoUpdateAnimBg="0"/>
      <p:bldP spid="62491" grpId="0" autoUpdateAnimBg="0"/>
      <p:bldP spid="62492" grpId="0" autoUpdateAnimBg="0"/>
      <p:bldP spid="62493" grpId="0" autoUpdateAnimBg="0"/>
      <p:bldP spid="62494" grpId="0" autoUpdateAnimBg="0"/>
      <p:bldP spid="62495" grpId="0" autoUpdateAnimBg="0"/>
      <p:bldP spid="6249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ound Same Side Corner Rectangle 112"/>
          <p:cNvSpPr/>
          <p:nvPr/>
        </p:nvSpPr>
        <p:spPr>
          <a:xfrm rot="16200000">
            <a:off x="6417920" y="-2835463"/>
            <a:ext cx="2032481" cy="1082844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Round Same Side Corner Rectangle 114"/>
          <p:cNvSpPr/>
          <p:nvPr/>
        </p:nvSpPr>
        <p:spPr>
          <a:xfrm rot="10800000">
            <a:off x="3513744" y="1575967"/>
            <a:ext cx="1146051" cy="987974"/>
          </a:xfrm>
          <a:prstGeom prst="round2SameRect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" name="Round Same Side Corner Rectangle 115"/>
          <p:cNvSpPr/>
          <p:nvPr/>
        </p:nvSpPr>
        <p:spPr>
          <a:xfrm rot="10800000">
            <a:off x="7255378" y="1575969"/>
            <a:ext cx="1146051" cy="1241552"/>
          </a:xfrm>
          <a:prstGeom prst="round2SameRect">
            <a:avLst/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Round Same Side Corner Rectangle 116"/>
          <p:cNvSpPr/>
          <p:nvPr/>
        </p:nvSpPr>
        <p:spPr>
          <a:xfrm rot="10800000">
            <a:off x="5383917" y="1575966"/>
            <a:ext cx="1146051" cy="1528068"/>
          </a:xfrm>
          <a:prstGeom prst="round2SameRect">
            <a:avLst/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8" name="Round Same Side Corner Rectangle 117"/>
          <p:cNvSpPr/>
          <p:nvPr/>
        </p:nvSpPr>
        <p:spPr>
          <a:xfrm rot="10800000">
            <a:off x="9033919" y="1575966"/>
            <a:ext cx="1146051" cy="1528069"/>
          </a:xfrm>
          <a:prstGeom prst="round2SameRect">
            <a:avLst/>
          </a:prstGeom>
          <a:ln/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9" name="Round Same Side Corner Rectangle 118"/>
          <p:cNvSpPr/>
          <p:nvPr/>
        </p:nvSpPr>
        <p:spPr>
          <a:xfrm rot="10800000">
            <a:off x="10784932" y="1575967"/>
            <a:ext cx="1146051" cy="987974"/>
          </a:xfrm>
          <a:prstGeom prst="round2SameRect">
            <a:avLst/>
          </a:prstGeom>
          <a:ln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Freeform 103"/>
          <p:cNvSpPr>
            <a:spLocks noEditPoints="1"/>
          </p:cNvSpPr>
          <p:nvPr/>
        </p:nvSpPr>
        <p:spPr bwMode="auto">
          <a:xfrm>
            <a:off x="3885877" y="1774135"/>
            <a:ext cx="401785" cy="59164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endParaRPr lang="en-US" sz="160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Freeform 178"/>
          <p:cNvSpPr>
            <a:spLocks noEditPoints="1"/>
          </p:cNvSpPr>
          <p:nvPr/>
        </p:nvSpPr>
        <p:spPr bwMode="auto">
          <a:xfrm>
            <a:off x="5681986" y="2132914"/>
            <a:ext cx="549914" cy="414173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Freeform 83"/>
          <p:cNvSpPr>
            <a:spLocks noEditPoints="1"/>
          </p:cNvSpPr>
          <p:nvPr/>
        </p:nvSpPr>
        <p:spPr bwMode="auto">
          <a:xfrm>
            <a:off x="7637093" y="1909772"/>
            <a:ext cx="382623" cy="57394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" name="Freeform 62"/>
          <p:cNvSpPr>
            <a:spLocks noEditPoints="1"/>
          </p:cNvSpPr>
          <p:nvPr/>
        </p:nvSpPr>
        <p:spPr bwMode="auto">
          <a:xfrm>
            <a:off x="9335993" y="2066881"/>
            <a:ext cx="541905" cy="546237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4" name="Freeform 228"/>
          <p:cNvSpPr>
            <a:spLocks/>
          </p:cNvSpPr>
          <p:nvPr/>
        </p:nvSpPr>
        <p:spPr bwMode="auto">
          <a:xfrm>
            <a:off x="11121076" y="1793561"/>
            <a:ext cx="473766" cy="47698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151"/>
          <p:cNvGrpSpPr/>
          <p:nvPr/>
        </p:nvGrpSpPr>
        <p:grpSpPr>
          <a:xfrm>
            <a:off x="3961321" y="2626515"/>
            <a:ext cx="250897" cy="1642703"/>
            <a:chOff x="4067062" y="2800350"/>
            <a:chExt cx="200183" cy="1310663"/>
          </a:xfrm>
        </p:grpSpPr>
        <p:sp>
          <p:nvSpPr>
            <p:cNvPr id="126" name="Oval 125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225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379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129" name="Straight Connector 128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55"/>
          <p:cNvGrpSpPr/>
          <p:nvPr/>
        </p:nvGrpSpPr>
        <p:grpSpPr>
          <a:xfrm>
            <a:off x="5825160" y="3142238"/>
            <a:ext cx="250897" cy="1642703"/>
            <a:chOff x="4067062" y="2800350"/>
            <a:chExt cx="200183" cy="1310663"/>
          </a:xfrm>
        </p:grpSpPr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225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379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59"/>
          <p:cNvGrpSpPr/>
          <p:nvPr/>
        </p:nvGrpSpPr>
        <p:grpSpPr>
          <a:xfrm>
            <a:off x="7743260" y="2865274"/>
            <a:ext cx="250897" cy="1642703"/>
            <a:chOff x="4067062" y="2800350"/>
            <a:chExt cx="200183" cy="1310663"/>
          </a:xfrm>
        </p:grpSpPr>
        <p:sp>
          <p:nvSpPr>
            <p:cNvPr id="161" name="Oval 160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225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379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163" name="Straight Connector 162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63"/>
          <p:cNvGrpSpPr/>
          <p:nvPr/>
        </p:nvGrpSpPr>
        <p:grpSpPr>
          <a:xfrm>
            <a:off x="9481496" y="3142238"/>
            <a:ext cx="250897" cy="1642703"/>
            <a:chOff x="4067062" y="2800350"/>
            <a:chExt cx="200183" cy="1310663"/>
          </a:xfrm>
        </p:grpSpPr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225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379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167" name="Straight Connector 166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67"/>
          <p:cNvGrpSpPr/>
          <p:nvPr/>
        </p:nvGrpSpPr>
        <p:grpSpPr>
          <a:xfrm>
            <a:off x="11232509" y="2638452"/>
            <a:ext cx="250897" cy="1642703"/>
            <a:chOff x="4067062" y="2800350"/>
            <a:chExt cx="200183" cy="131066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225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379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56"/>
          <p:cNvGrpSpPr/>
          <p:nvPr/>
        </p:nvGrpSpPr>
        <p:grpSpPr>
          <a:xfrm>
            <a:off x="3458166" y="4350141"/>
            <a:ext cx="1428914" cy="980723"/>
            <a:chOff x="1315495" y="1261743"/>
            <a:chExt cx="3432321" cy="495857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315495" y="1261743"/>
              <a:ext cx="3432319" cy="11943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315497" y="1465696"/>
              <a:ext cx="3432319" cy="29190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7" name="Group 56"/>
          <p:cNvGrpSpPr/>
          <p:nvPr/>
        </p:nvGrpSpPr>
        <p:grpSpPr>
          <a:xfrm>
            <a:off x="5312988" y="4782051"/>
            <a:ext cx="1428914" cy="980723"/>
            <a:chOff x="1315495" y="1261743"/>
            <a:chExt cx="3432321" cy="495857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1315495" y="1261743"/>
              <a:ext cx="3432319" cy="11943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1315497" y="1465696"/>
              <a:ext cx="3432319" cy="29190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0" name="Group 56"/>
          <p:cNvGrpSpPr/>
          <p:nvPr/>
        </p:nvGrpSpPr>
        <p:grpSpPr>
          <a:xfrm>
            <a:off x="7167813" y="4350141"/>
            <a:ext cx="1428914" cy="980723"/>
            <a:chOff x="1315495" y="1261743"/>
            <a:chExt cx="3432321" cy="495857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1315495" y="1261743"/>
              <a:ext cx="3432319" cy="11943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1315497" y="1465696"/>
              <a:ext cx="3432319" cy="29190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3" name="Group 56"/>
          <p:cNvGrpSpPr/>
          <p:nvPr/>
        </p:nvGrpSpPr>
        <p:grpSpPr>
          <a:xfrm>
            <a:off x="8927899" y="4782051"/>
            <a:ext cx="1428914" cy="980723"/>
            <a:chOff x="1315495" y="1261743"/>
            <a:chExt cx="3432321" cy="49585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315495" y="1261743"/>
              <a:ext cx="3432319" cy="11943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1315497" y="1465696"/>
              <a:ext cx="3432319" cy="29190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10636162" y="4350141"/>
            <a:ext cx="1428914" cy="980723"/>
            <a:chOff x="1315495" y="1261743"/>
            <a:chExt cx="3432321" cy="495857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1315495" y="1261743"/>
              <a:ext cx="3432319" cy="11943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1315497" y="1465696"/>
              <a:ext cx="3432319" cy="29190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460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59" name="任意多边形 5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任意多边形 59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18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1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10"/>
                            </p:stCondLst>
                            <p:childTnLst>
                              <p:par>
                                <p:cTn id="2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9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430"/>
                            </p:stCondLst>
                            <p:childTnLst>
                              <p:par>
                                <p:cTn id="3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021036" y="1948167"/>
            <a:ext cx="28166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800" b="1" cap="all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YOURLOGO</a:t>
            </a:r>
            <a:endParaRPr lang="zh-CN" altLang="en-US" sz="4800" b="1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032579" y="2587357"/>
            <a:ext cx="6793592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en-US" altLang="zh-CN" sz="4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 to listen to criticism guidance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743779" y="3730573"/>
            <a:ext cx="53711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3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13" grpId="0"/>
      <p:bldP spid="13" grpId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2031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2182585" y="4273066"/>
            <a:ext cx="866867" cy="867591"/>
            <a:chOff x="1245350" y="3178283"/>
            <a:chExt cx="843049" cy="843755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8"/>
          <p:cNvGrpSpPr/>
          <p:nvPr/>
        </p:nvGrpSpPr>
        <p:grpSpPr>
          <a:xfrm>
            <a:off x="4974174" y="4084914"/>
            <a:ext cx="1242848" cy="1243890"/>
            <a:chOff x="3584844" y="2915264"/>
            <a:chExt cx="843049" cy="843755"/>
          </a:xfrm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0"/>
          <p:cNvGrpSpPr/>
          <p:nvPr/>
        </p:nvGrpSpPr>
        <p:grpSpPr>
          <a:xfrm>
            <a:off x="9945837" y="2987638"/>
            <a:ext cx="881245" cy="881983"/>
            <a:chOff x="7203324" y="1921403"/>
            <a:chExt cx="843049" cy="843755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6638776" y="2890540"/>
            <a:ext cx="1323085" cy="1324192"/>
            <a:chOff x="4592738" y="1758620"/>
            <a:chExt cx="843049" cy="843755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9"/>
          <p:cNvGrpSpPr/>
          <p:nvPr/>
        </p:nvGrpSpPr>
        <p:grpSpPr>
          <a:xfrm>
            <a:off x="8424869" y="4084935"/>
            <a:ext cx="1242806" cy="1243846"/>
            <a:chOff x="5696894" y="2915264"/>
            <a:chExt cx="843049" cy="843755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5"/>
          <p:cNvGrpSpPr/>
          <p:nvPr/>
        </p:nvGrpSpPr>
        <p:grpSpPr>
          <a:xfrm>
            <a:off x="3495181" y="2890540"/>
            <a:ext cx="1029504" cy="1030365"/>
            <a:chOff x="2347176" y="2092666"/>
            <a:chExt cx="843049" cy="843755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 rot="5400000" flipH="1" flipV="1">
            <a:off x="3050038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 flipH="1" flipV="1">
            <a:off x="6174847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 flipH="1" flipV="1">
            <a:off x="9601102" y="381149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H="1">
            <a:off x="8026770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 flipH="1">
            <a:off x="4505173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Text"/>
          <p:cNvSpPr txBox="1"/>
          <p:nvPr/>
        </p:nvSpPr>
        <p:spPr>
          <a:xfrm>
            <a:off x="1823024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0" name="Footer Text"/>
          <p:cNvSpPr txBox="1"/>
          <p:nvPr/>
        </p:nvSpPr>
        <p:spPr>
          <a:xfrm>
            <a:off x="3205349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1" name="Footer Text"/>
          <p:cNvSpPr txBox="1"/>
          <p:nvPr/>
        </p:nvSpPr>
        <p:spPr>
          <a:xfrm>
            <a:off x="6522886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ooter Text"/>
          <p:cNvSpPr txBox="1"/>
          <p:nvPr/>
        </p:nvSpPr>
        <p:spPr>
          <a:xfrm>
            <a:off x="9593633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3" name="Footer Text"/>
          <p:cNvSpPr txBox="1"/>
          <p:nvPr/>
        </p:nvSpPr>
        <p:spPr>
          <a:xfrm>
            <a:off x="8258525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Footer Text"/>
          <p:cNvSpPr txBox="1"/>
          <p:nvPr/>
        </p:nvSpPr>
        <p:spPr>
          <a:xfrm>
            <a:off x="4811523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任意多边形 30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98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75"/>
          <p:cNvSpPr/>
          <p:nvPr/>
        </p:nvSpPr>
        <p:spPr>
          <a:xfrm>
            <a:off x="7700853" y="2136962"/>
            <a:ext cx="1870117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spcBef>
                <a:spcPts val="1500"/>
              </a:spcBef>
              <a:defRPr sz="2000">
                <a:solidFill>
                  <a:srgbClr val="53585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77"/>
          <p:cNvSpPr/>
          <p:nvPr/>
        </p:nvSpPr>
        <p:spPr>
          <a:xfrm>
            <a:off x="5475317" y="2136962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879"/>
          <p:cNvSpPr/>
          <p:nvPr/>
        </p:nvSpPr>
        <p:spPr>
          <a:xfrm>
            <a:off x="6518814" y="318045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83"/>
          <p:cNvSpPr/>
          <p:nvPr/>
        </p:nvSpPr>
        <p:spPr>
          <a:xfrm>
            <a:off x="4431820" y="318045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Shape 1886"/>
          <p:cNvSpPr/>
          <p:nvPr/>
        </p:nvSpPr>
        <p:spPr>
          <a:xfrm>
            <a:off x="8735721" y="4309898"/>
            <a:ext cx="1870118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spcBef>
                <a:spcPts val="1500"/>
              </a:spcBef>
              <a:defRPr sz="2000">
                <a:solidFill>
                  <a:srgbClr val="53585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Shape 1887"/>
          <p:cNvSpPr/>
          <p:nvPr/>
        </p:nvSpPr>
        <p:spPr>
          <a:xfrm>
            <a:off x="8745766" y="4054468"/>
            <a:ext cx="1624529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Shape 1888"/>
          <p:cNvSpPr/>
          <p:nvPr/>
        </p:nvSpPr>
        <p:spPr>
          <a:xfrm>
            <a:off x="2170080" y="3451864"/>
            <a:ext cx="1882870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 anchorCtr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Shape 1889"/>
          <p:cNvSpPr/>
          <p:nvPr/>
        </p:nvSpPr>
        <p:spPr>
          <a:xfrm>
            <a:off x="2430276" y="3173135"/>
            <a:ext cx="1624530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 anchorCtr="0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91"/>
          <p:cNvSpPr/>
          <p:nvPr/>
        </p:nvSpPr>
        <p:spPr>
          <a:xfrm>
            <a:off x="3373631" y="5184177"/>
            <a:ext cx="1624530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 anchorCtr="0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700853" y="1833563"/>
            <a:ext cx="2293937" cy="258532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134581" y="5457826"/>
            <a:ext cx="1836738" cy="57842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5956577" y="2759294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Shape 1881"/>
          <p:cNvSpPr/>
          <p:nvPr/>
        </p:nvSpPr>
        <p:spPr>
          <a:xfrm>
            <a:off x="5475317" y="4223955"/>
            <a:ext cx="1829190" cy="1829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7000074" y="380279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5956577" y="4846287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Shape 1883"/>
          <p:cNvSpPr/>
          <p:nvPr/>
        </p:nvSpPr>
        <p:spPr>
          <a:xfrm>
            <a:off x="4430032" y="318045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4913080" y="380279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任意多边形 1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49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4" grpId="0" build="p"/>
      <p:bldP spid="5" grpId="0" build="p"/>
      <p:bldP spid="27" grpId="0"/>
      <p:bldP spid="16" grpId="0" animBg="1"/>
      <p:bldP spid="26" grpId="0"/>
      <p:bldP spid="29" grpId="0"/>
      <p:bldP spid="30" grpId="0" animBg="1"/>
      <p:bldP spid="30" grpId="1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7612786" y="1842900"/>
            <a:ext cx="1982980" cy="2403082"/>
            <a:chOff x="9683156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9697382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Oval 6"/>
            <p:cNvSpPr>
              <a:spLocks noChangeArrowheads="1"/>
            </p:cNvSpPr>
            <p:nvPr/>
          </p:nvSpPr>
          <p:spPr bwMode="auto">
            <a:xfrm>
              <a:off x="9683156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900248" y="2257375"/>
            <a:ext cx="1982980" cy="2403082"/>
            <a:chOff x="4666657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680883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Oval 6"/>
            <p:cNvSpPr>
              <a:spLocks noChangeArrowheads="1"/>
            </p:cNvSpPr>
            <p:nvPr/>
          </p:nvSpPr>
          <p:spPr bwMode="auto">
            <a:xfrm>
              <a:off x="4666657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2107946" y="2722488"/>
            <a:ext cx="1982980" cy="2403082"/>
            <a:chOff x="7146332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160558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Oval 6"/>
            <p:cNvSpPr>
              <a:spLocks noChangeArrowheads="1"/>
            </p:cNvSpPr>
            <p:nvPr/>
          </p:nvSpPr>
          <p:spPr bwMode="auto">
            <a:xfrm>
              <a:off x="7146332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2878306" y="2653308"/>
            <a:ext cx="527709" cy="4947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595680" y="2188592"/>
            <a:ext cx="527709" cy="4947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8309019" y="1803479"/>
            <a:ext cx="527709" cy="4947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36" name="Freeform 135"/>
          <p:cNvSpPr>
            <a:spLocks noEditPoints="1"/>
          </p:cNvSpPr>
          <p:nvPr/>
        </p:nvSpPr>
        <p:spPr bwMode="auto">
          <a:xfrm>
            <a:off x="8441919" y="3029437"/>
            <a:ext cx="345000" cy="242802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Freeform 136"/>
          <p:cNvSpPr>
            <a:spLocks noEditPoints="1"/>
          </p:cNvSpPr>
          <p:nvPr/>
        </p:nvSpPr>
        <p:spPr bwMode="auto">
          <a:xfrm>
            <a:off x="5762833" y="3360269"/>
            <a:ext cx="327095" cy="326485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 flipH="1">
            <a:off x="2867382" y="3825236"/>
            <a:ext cx="414854" cy="420746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139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4" name="Straight Connector 143"/>
          <p:cNvCxnSpPr/>
          <p:nvPr/>
        </p:nvCxnSpPr>
        <p:spPr>
          <a:xfrm>
            <a:off x="3516075" y="6035199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3601971" y="5038868"/>
            <a:ext cx="153852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01971" y="5382132"/>
            <a:ext cx="1811361" cy="66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 flipH="1" flipV="1">
            <a:off x="3516075" y="4806379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427976" y="5501301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6465801" y="4504971"/>
            <a:ext cx="153852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465801" y="4848234"/>
            <a:ext cx="1811361" cy="66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 flipH="1" flipV="1">
            <a:off x="6427975" y="4272481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160799" y="5022854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9198625" y="4026524"/>
            <a:ext cx="153852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9198625" y="4369788"/>
            <a:ext cx="1811361" cy="66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 flipH="1" flipV="1">
            <a:off x="9160799" y="3794034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任意多边形 30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7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 animBg="1"/>
      <p:bldP spid="137" grpId="0" animBg="1"/>
      <p:bldP spid="145" grpId="0"/>
      <p:bldP spid="146" grpId="0"/>
      <p:bldP spid="149" grpId="0"/>
      <p:bldP spid="150" grpId="0"/>
      <p:bldP spid="153" grpId="0"/>
      <p:bldP spid="1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99929" y="4244812"/>
            <a:ext cx="9658894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450815" y="4134545"/>
            <a:ext cx="220534" cy="2205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1238310" y="4134545"/>
            <a:ext cx="220534" cy="2205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349092" y="4147235"/>
            <a:ext cx="220534" cy="220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083574" y="4134545"/>
            <a:ext cx="220534" cy="2205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78831" y="4147236"/>
            <a:ext cx="220534" cy="2205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716333" y="4147235"/>
            <a:ext cx="220534" cy="22053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608571" y="4147235"/>
            <a:ext cx="220534" cy="2205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50816" y="3623049"/>
            <a:ext cx="3486051" cy="228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3842" y="3115488"/>
            <a:ext cx="3375786" cy="227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49092" y="2615779"/>
            <a:ext cx="3480012" cy="227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83058" y="2130879"/>
            <a:ext cx="3375786" cy="2275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609862" y="4833160"/>
            <a:ext cx="629209" cy="6292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220145" y="4833160"/>
            <a:ext cx="629209" cy="6292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830430" y="4833160"/>
            <a:ext cx="629209" cy="6292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9358262" y="4833160"/>
            <a:ext cx="629209" cy="6292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96783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358263" y="5522606"/>
            <a:ext cx="20330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4910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62843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24811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20146" y="5522607"/>
            <a:ext cx="20330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30431" y="5522607"/>
            <a:ext cx="20330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99929" y="5522606"/>
            <a:ext cx="20330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08222" y="4366368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77919" y="4370922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47615" y="4370922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17311" y="4367169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99466" y="4361676"/>
            <a:ext cx="384208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68285" y="4368726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7981" y="4366368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497130" y="5004772"/>
            <a:ext cx="351472" cy="285984"/>
            <a:chOff x="10074275" y="4479132"/>
            <a:chExt cx="464344" cy="377825"/>
          </a:xfrm>
          <a:solidFill>
            <a:schemeClr val="bg2"/>
          </a:solidFill>
        </p:grpSpPr>
        <p:sp>
          <p:nvSpPr>
            <p:cNvPr id="38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969298" y="4971728"/>
            <a:ext cx="351472" cy="352073"/>
            <a:chOff x="9145588" y="4435475"/>
            <a:chExt cx="464344" cy="465138"/>
          </a:xfrm>
          <a:solidFill>
            <a:schemeClr val="bg2"/>
          </a:solidFill>
        </p:grpSpPr>
        <p:sp>
          <p:nvSpPr>
            <p:cNvPr id="4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359014" y="4972029"/>
            <a:ext cx="351472" cy="351472"/>
            <a:chOff x="4439444" y="1652588"/>
            <a:chExt cx="464344" cy="464344"/>
          </a:xfrm>
          <a:solidFill>
            <a:schemeClr val="bg2"/>
          </a:solidFill>
        </p:grpSpPr>
        <p:sp>
          <p:nvSpPr>
            <p:cNvPr id="5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45700" y="5010480"/>
            <a:ext cx="351472" cy="274568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5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任意多边形 61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29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315128" y="2248173"/>
            <a:ext cx="2228493" cy="2735839"/>
            <a:chOff x="4815811" y="1544854"/>
            <a:chExt cx="2306611" cy="2831742"/>
          </a:xfrm>
        </p:grpSpPr>
        <p:cxnSp>
          <p:nvCxnSpPr>
            <p:cNvPr id="120" name="Straight Connector 119"/>
            <p:cNvCxnSpPr/>
            <p:nvPr/>
          </p:nvCxnSpPr>
          <p:spPr>
            <a:xfrm flipV="1">
              <a:off x="6567142" y="2875576"/>
              <a:ext cx="555280" cy="2660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73177" y="3240628"/>
              <a:ext cx="349354" cy="7367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5490256" y="2946817"/>
              <a:ext cx="61411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6845536" y="2890351"/>
              <a:ext cx="261556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6636373" y="3394234"/>
              <a:ext cx="225677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6346222" y="3146516"/>
              <a:ext cx="225675" cy="5086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H="1">
              <a:off x="6578790" y="3844363"/>
              <a:ext cx="57583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5322532" y="3969216"/>
              <a:ext cx="113793" cy="40738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7056315" y="2229057"/>
              <a:ext cx="41725" cy="6612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6687343" y="1812146"/>
              <a:ext cx="389834" cy="41691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6074263" y="1545097"/>
              <a:ext cx="613080" cy="26704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5424178" y="1545097"/>
              <a:ext cx="650086" cy="14718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5027800" y="1678621"/>
              <a:ext cx="396378" cy="319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4824863" y="2038040"/>
              <a:ext cx="182074" cy="471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815811" y="2509078"/>
              <a:ext cx="157366" cy="7315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4864987" y="2460205"/>
              <a:ext cx="501063" cy="4887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5140569" y="2460205"/>
              <a:ext cx="231736" cy="3332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4840215" y="2538060"/>
              <a:ext cx="625436" cy="15383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4997581" y="2791703"/>
              <a:ext cx="150273" cy="4326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4826929" y="2521803"/>
              <a:ext cx="324406" cy="26990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5460687" y="2691892"/>
              <a:ext cx="45250" cy="2957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 flipV="1">
              <a:off x="5046450" y="1998261"/>
              <a:ext cx="331494" cy="46194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5358269" y="1728362"/>
              <a:ext cx="38326" cy="7318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5369214" y="2176842"/>
              <a:ext cx="436907" cy="28336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5442741" y="1721262"/>
              <a:ext cx="361776" cy="4679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5791453" y="1545097"/>
              <a:ext cx="272787" cy="63150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078550" y="1544854"/>
              <a:ext cx="165859" cy="58311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H="1">
              <a:off x="6268895" y="1812146"/>
              <a:ext cx="432758" cy="3158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 flipV="1">
              <a:off x="6222965" y="2127970"/>
              <a:ext cx="838390" cy="1010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5951453" y="2626814"/>
              <a:ext cx="315891" cy="5838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5955481" y="2142494"/>
              <a:ext cx="297384" cy="4843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5823080" y="2142494"/>
              <a:ext cx="413894" cy="341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6258929" y="2137145"/>
              <a:ext cx="518246" cy="31431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6796760" y="2229057"/>
              <a:ext cx="279115" cy="2131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6763857" y="2464323"/>
              <a:ext cx="297497" cy="4260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6468879" y="2453261"/>
              <a:ext cx="308910" cy="256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6267344" y="2150093"/>
              <a:ext cx="191716" cy="5597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5800527" y="2172490"/>
              <a:ext cx="163662" cy="44248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5443793" y="2638651"/>
              <a:ext cx="493125" cy="5883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354198" y="2464323"/>
              <a:ext cx="562090" cy="16016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5981770" y="2458732"/>
              <a:ext cx="767441" cy="17981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971041" y="2650381"/>
              <a:ext cx="492339" cy="667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H="1" flipV="1">
              <a:off x="5170294" y="2791703"/>
              <a:ext cx="350013" cy="1936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4984068" y="2982116"/>
              <a:ext cx="502232" cy="2732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009678" y="3255367"/>
              <a:ext cx="579969" cy="2519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5312063" y="3507272"/>
              <a:ext cx="253114" cy="4180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 flipV="1">
              <a:off x="5568935" y="3508706"/>
              <a:ext cx="143924" cy="51931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5436326" y="4028019"/>
              <a:ext cx="285930" cy="33677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31751" y="4040560"/>
              <a:ext cx="271109" cy="33603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5980145" y="3646755"/>
              <a:ext cx="0" cy="718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964189" y="2638543"/>
              <a:ext cx="0" cy="5858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505937" y="2982116"/>
              <a:ext cx="496924" cy="66463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 flipV="1">
              <a:off x="5971041" y="3212073"/>
              <a:ext cx="20698" cy="43228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6485274" y="2728943"/>
              <a:ext cx="96764" cy="42933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6578656" y="2451459"/>
              <a:ext cx="193124" cy="7068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flipV="1">
              <a:off x="6276482" y="2728943"/>
              <a:ext cx="190780" cy="4954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5523949" y="2708886"/>
              <a:ext cx="930829" cy="2599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H="1" flipV="1">
              <a:off x="5961667" y="3619808"/>
              <a:ext cx="384555" cy="4445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6007431" y="4049017"/>
              <a:ext cx="341269" cy="30866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6338757" y="3659296"/>
              <a:ext cx="299586" cy="18162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H="1">
              <a:off x="6338757" y="3668444"/>
              <a:ext cx="9943" cy="39450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6263895" y="3228456"/>
              <a:ext cx="90999" cy="4399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5580713" y="3232828"/>
              <a:ext cx="390290" cy="2665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496539" y="2984830"/>
              <a:ext cx="492359" cy="2517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5979171" y="3220748"/>
              <a:ext cx="28619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V="1">
              <a:off x="6002860" y="3210639"/>
              <a:ext cx="273622" cy="42232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5724992" y="3636725"/>
              <a:ext cx="235599" cy="40908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V="1">
              <a:off x="5304451" y="3615724"/>
              <a:ext cx="672942" cy="34693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5320956" y="3971950"/>
              <a:ext cx="1022510" cy="923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>
              <a:off x="6346222" y="3414241"/>
              <a:ext cx="499314" cy="2705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V="1">
              <a:off x="5579511" y="3432465"/>
              <a:ext cx="1273491" cy="70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447581" y="4356121"/>
              <a:ext cx="544159" cy="1002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5998499" y="4360458"/>
              <a:ext cx="326678" cy="1055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6327763" y="4312160"/>
              <a:ext cx="264162" cy="6318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>
              <a:off x="6325177" y="4049017"/>
              <a:ext cx="12393" cy="3171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339518" y="4050282"/>
              <a:ext cx="233863" cy="2618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6359970" y="3854229"/>
              <a:ext cx="290379" cy="2030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481501" y="2188096"/>
            <a:ext cx="2069778" cy="2859731"/>
            <a:chOff x="5330055" y="2173721"/>
            <a:chExt cx="1400918" cy="1935594"/>
          </a:xfrm>
          <a:solidFill>
            <a:schemeClr val="bg1">
              <a:lumMod val="75000"/>
            </a:schemeClr>
          </a:solidFill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6636808" y="2620714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5549460" y="2274670"/>
              <a:ext cx="117706" cy="1177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6516818" y="3385440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014356" y="217372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6274957" y="401878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5330055" y="247005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6401522" y="233826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5591599" y="4017582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5503887" y="3754166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897899" y="2844911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5644638" y="3115561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5606319" y="292363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6134075" y="327546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03"/>
            <p:cNvSpPr>
              <a:spLocks noChangeAspect="1"/>
            </p:cNvSpPr>
            <p:nvPr/>
          </p:nvSpPr>
          <p:spPr>
            <a:xfrm>
              <a:off x="6265177" y="2949207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5857077" y="2586833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108690" y="4033019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5935251" y="4007493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6179055" y="3805077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5911609" y="3481568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5935503" y="3250249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5407378" y="2990029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5554798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6103821" y="254481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62121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6327312" y="3210835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5686778" y="3434014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6196862" y="3546740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5792191" y="3805077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887726" y="5114703"/>
            <a:ext cx="1095992" cy="1002650"/>
            <a:chOff x="5408480" y="4511869"/>
            <a:chExt cx="1134411" cy="1037797"/>
          </a:xfrm>
          <a:solidFill>
            <a:schemeClr val="bg1">
              <a:lumMod val="75000"/>
            </a:schemeClr>
          </a:solidFill>
        </p:grpSpPr>
        <p:sp>
          <p:nvSpPr>
            <p:cNvPr id="82" name="Freeform 81"/>
            <p:cNvSpPr/>
            <p:nvPr/>
          </p:nvSpPr>
          <p:spPr>
            <a:xfrm>
              <a:off x="5464289" y="4511869"/>
              <a:ext cx="1028142" cy="964410"/>
            </a:xfrm>
            <a:custGeom>
              <a:avLst/>
              <a:gdLst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13 w 672200"/>
                <a:gd name="connsiteY7" fmla="*/ 53019 h 630649"/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31194 w 672200"/>
                <a:gd name="connsiteY7" fmla="*/ 129219 h 630649"/>
                <a:gd name="connsiteX8" fmla="*/ 0 w 672200"/>
                <a:gd name="connsiteY8" fmla="*/ 0 h 630649"/>
                <a:gd name="connsiteX0" fmla="*/ 46884 w 719084"/>
                <a:gd name="connsiteY0" fmla="*/ 0 h 630649"/>
                <a:gd name="connsiteX1" fmla="*/ 718730 w 719084"/>
                <a:gd name="connsiteY1" fmla="*/ 0 h 630649"/>
                <a:gd name="connsiteX2" fmla="*/ 719084 w 719084"/>
                <a:gd name="connsiteY2" fmla="*/ 32054 h 630649"/>
                <a:gd name="connsiteX3" fmla="*/ 704460 w 719084"/>
                <a:gd name="connsiteY3" fmla="*/ 470997 h 630649"/>
                <a:gd name="connsiteX4" fmla="*/ 540771 w 719084"/>
                <a:gd name="connsiteY4" fmla="*/ 626220 h 630649"/>
                <a:gd name="connsiteX5" fmla="*/ 247260 w 719084"/>
                <a:gd name="connsiteY5" fmla="*/ 629042 h 630649"/>
                <a:gd name="connsiteX6" fmla="*/ 77927 w 719084"/>
                <a:gd name="connsiteY6" fmla="*/ 487931 h 630649"/>
                <a:gd name="connsiteX7" fmla="*/ 46884 w 719084"/>
                <a:gd name="connsiteY7" fmla="*/ 0 h 630649"/>
                <a:gd name="connsiteX0" fmla="*/ 756 w 672956"/>
                <a:gd name="connsiteY0" fmla="*/ 0 h 630649"/>
                <a:gd name="connsiteX1" fmla="*/ 672602 w 672956"/>
                <a:gd name="connsiteY1" fmla="*/ 0 h 630649"/>
                <a:gd name="connsiteX2" fmla="*/ 672956 w 672956"/>
                <a:gd name="connsiteY2" fmla="*/ 32054 h 630649"/>
                <a:gd name="connsiteX3" fmla="*/ 658332 w 672956"/>
                <a:gd name="connsiteY3" fmla="*/ 470997 h 630649"/>
                <a:gd name="connsiteX4" fmla="*/ 494643 w 672956"/>
                <a:gd name="connsiteY4" fmla="*/ 626220 h 630649"/>
                <a:gd name="connsiteX5" fmla="*/ 201132 w 672956"/>
                <a:gd name="connsiteY5" fmla="*/ 629042 h 630649"/>
                <a:gd name="connsiteX6" fmla="*/ 31799 w 672956"/>
                <a:gd name="connsiteY6" fmla="*/ 487931 h 630649"/>
                <a:gd name="connsiteX7" fmla="*/ 756 w 672956"/>
                <a:gd name="connsiteY7" fmla="*/ 0 h 630649"/>
                <a:gd name="connsiteX0" fmla="*/ 124 w 672324"/>
                <a:gd name="connsiteY0" fmla="*/ 0 h 630649"/>
                <a:gd name="connsiteX1" fmla="*/ 671970 w 672324"/>
                <a:gd name="connsiteY1" fmla="*/ 0 h 630649"/>
                <a:gd name="connsiteX2" fmla="*/ 672324 w 672324"/>
                <a:gd name="connsiteY2" fmla="*/ 32054 h 630649"/>
                <a:gd name="connsiteX3" fmla="*/ 657700 w 672324"/>
                <a:gd name="connsiteY3" fmla="*/ 470997 h 630649"/>
                <a:gd name="connsiteX4" fmla="*/ 494011 w 672324"/>
                <a:gd name="connsiteY4" fmla="*/ 626220 h 630649"/>
                <a:gd name="connsiteX5" fmla="*/ 200500 w 672324"/>
                <a:gd name="connsiteY5" fmla="*/ 629042 h 630649"/>
                <a:gd name="connsiteX6" fmla="*/ 31167 w 672324"/>
                <a:gd name="connsiteY6" fmla="*/ 487931 h 630649"/>
                <a:gd name="connsiteX7" fmla="*/ 124 w 672324"/>
                <a:gd name="connsiteY7" fmla="*/ 0 h 63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324" h="630649">
                  <a:moveTo>
                    <a:pt x="124" y="0"/>
                  </a:moveTo>
                  <a:lnTo>
                    <a:pt x="671970" y="0"/>
                  </a:lnTo>
                  <a:lnTo>
                    <a:pt x="672324" y="32054"/>
                  </a:lnTo>
                  <a:cubicBezTo>
                    <a:pt x="671950" y="155680"/>
                    <a:pt x="661404" y="375100"/>
                    <a:pt x="657700" y="470997"/>
                  </a:cubicBezTo>
                  <a:cubicBezTo>
                    <a:pt x="594200" y="541082"/>
                    <a:pt x="561744" y="571657"/>
                    <a:pt x="494011" y="626220"/>
                  </a:cubicBezTo>
                  <a:cubicBezTo>
                    <a:pt x="406522" y="621517"/>
                    <a:pt x="294575" y="635157"/>
                    <a:pt x="200500" y="629042"/>
                  </a:cubicBezTo>
                  <a:cubicBezTo>
                    <a:pt x="134647" y="580594"/>
                    <a:pt x="89963" y="547669"/>
                    <a:pt x="31167" y="487931"/>
                  </a:cubicBezTo>
                  <a:cubicBezTo>
                    <a:pt x="21583" y="380710"/>
                    <a:pt x="-1901" y="109897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5408480" y="4647679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5408480" y="4781032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5408480" y="4925056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408480" y="5065557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5806853" y="5368691"/>
              <a:ext cx="371880" cy="1809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  </a:t>
              </a: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Text Placeholder 32"/>
          <p:cNvSpPr txBox="1">
            <a:spLocks/>
          </p:cNvSpPr>
          <p:nvPr/>
        </p:nvSpPr>
        <p:spPr>
          <a:xfrm>
            <a:off x="2239186" y="3388008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9" name="Text Placeholder 33"/>
          <p:cNvSpPr txBox="1">
            <a:spLocks/>
          </p:cNvSpPr>
          <p:nvPr/>
        </p:nvSpPr>
        <p:spPr>
          <a:xfrm>
            <a:off x="2239188" y="3133674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691081" y="2299518"/>
            <a:ext cx="683400" cy="68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rot="10800000" flipV="1">
            <a:off x="3195076" y="3207740"/>
            <a:ext cx="1920192" cy="1832150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0800000">
            <a:off x="3535478" y="2648999"/>
            <a:ext cx="1723376" cy="1233594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2"/>
          <p:cNvSpPr txBox="1">
            <a:spLocks/>
          </p:cNvSpPr>
          <p:nvPr/>
        </p:nvSpPr>
        <p:spPr>
          <a:xfrm flipH="1">
            <a:off x="9083258" y="3415244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Text Placeholder 33"/>
          <p:cNvSpPr txBox="1">
            <a:spLocks/>
          </p:cNvSpPr>
          <p:nvPr/>
        </p:nvSpPr>
        <p:spPr>
          <a:xfrm flipH="1">
            <a:off x="9083260" y="3160912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 flipH="1">
            <a:off x="9538783" y="2355311"/>
            <a:ext cx="683400" cy="683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6" name="Elbow Connector 45"/>
          <p:cNvCxnSpPr/>
          <p:nvPr/>
        </p:nvCxnSpPr>
        <p:spPr>
          <a:xfrm>
            <a:off x="7738794" y="3579611"/>
            <a:ext cx="2153338" cy="1384619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flipV="1">
            <a:off x="7304501" y="2707809"/>
            <a:ext cx="2068338" cy="1769603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32"/>
          <p:cNvSpPr txBox="1">
            <a:spLocks/>
          </p:cNvSpPr>
          <p:nvPr/>
        </p:nvSpPr>
        <p:spPr>
          <a:xfrm>
            <a:off x="1914998" y="5792623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7" name="Text Placeholder 33"/>
          <p:cNvSpPr txBox="1">
            <a:spLocks/>
          </p:cNvSpPr>
          <p:nvPr/>
        </p:nvSpPr>
        <p:spPr>
          <a:xfrm>
            <a:off x="1915000" y="5538289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2367216" y="4701993"/>
            <a:ext cx="683400" cy="68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2"/>
          <p:cNvSpPr txBox="1">
            <a:spLocks/>
          </p:cNvSpPr>
          <p:nvPr/>
        </p:nvSpPr>
        <p:spPr>
          <a:xfrm>
            <a:off x="9601360" y="5686213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0" name="Text Placeholder 33"/>
          <p:cNvSpPr txBox="1">
            <a:spLocks/>
          </p:cNvSpPr>
          <p:nvPr/>
        </p:nvSpPr>
        <p:spPr>
          <a:xfrm>
            <a:off x="9601362" y="5431879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10056885" y="4619299"/>
            <a:ext cx="683400" cy="683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5" name="Oval 204"/>
          <p:cNvSpPr>
            <a:spLocks noChangeAspect="1"/>
          </p:cNvSpPr>
          <p:nvPr/>
        </p:nvSpPr>
        <p:spPr>
          <a:xfrm>
            <a:off x="7388183" y="3458594"/>
            <a:ext cx="243465" cy="24346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6" name="Oval 205"/>
          <p:cNvSpPr>
            <a:spLocks noChangeAspect="1"/>
          </p:cNvSpPr>
          <p:nvPr/>
        </p:nvSpPr>
        <p:spPr>
          <a:xfrm>
            <a:off x="6973887" y="4366501"/>
            <a:ext cx="243465" cy="24346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7" name="Oval 206"/>
          <p:cNvSpPr>
            <a:spLocks noChangeAspect="1"/>
          </p:cNvSpPr>
          <p:nvPr/>
        </p:nvSpPr>
        <p:spPr>
          <a:xfrm>
            <a:off x="5367261" y="3772277"/>
            <a:ext cx="228479" cy="2284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8" name="Oval 207"/>
          <p:cNvSpPr>
            <a:spLocks noChangeAspect="1"/>
          </p:cNvSpPr>
          <p:nvPr/>
        </p:nvSpPr>
        <p:spPr>
          <a:xfrm>
            <a:off x="5223159" y="3104522"/>
            <a:ext cx="229553" cy="229553"/>
          </a:xfrm>
          <a:prstGeom prst="ellips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7" name="任意多边形 196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8" name="任意多边形 197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9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1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3" grpId="0"/>
      <p:bldP spid="44" grpId="0"/>
      <p:bldP spid="45" grpId="0" animBg="1"/>
      <p:bldP spid="48" grpId="0"/>
      <p:bldP spid="77" grpId="0"/>
      <p:bldP spid="78" grpId="0" animBg="1"/>
      <p:bldP spid="79" grpId="0"/>
      <p:bldP spid="80" grpId="0"/>
      <p:bldP spid="81" grpId="0" animBg="1"/>
      <p:bldP spid="205" grpId="0" animBg="1"/>
      <p:bldP spid="206" grpId="0" animBg="1"/>
      <p:bldP spid="207" grpId="0" animBg="1"/>
      <p:bldP spid="2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1"/>
          <p:cNvSpPr>
            <a:spLocks/>
          </p:cNvSpPr>
          <p:nvPr/>
        </p:nvSpPr>
        <p:spPr bwMode="auto">
          <a:xfrm>
            <a:off x="10047554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7" name="Color 3"/>
          <p:cNvSpPr>
            <a:spLocks/>
          </p:cNvSpPr>
          <p:nvPr/>
        </p:nvSpPr>
        <p:spPr bwMode="auto">
          <a:xfrm>
            <a:off x="6082667" y="1755097"/>
            <a:ext cx="3547428" cy="2108857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8" name="Color 2"/>
          <p:cNvSpPr>
            <a:spLocks/>
          </p:cNvSpPr>
          <p:nvPr/>
        </p:nvSpPr>
        <p:spPr bwMode="auto">
          <a:xfrm>
            <a:off x="8064131" y="1755097"/>
            <a:ext cx="3545469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9" name="Color 5"/>
          <p:cNvSpPr>
            <a:spLocks/>
          </p:cNvSpPr>
          <p:nvPr/>
        </p:nvSpPr>
        <p:spPr bwMode="auto">
          <a:xfrm>
            <a:off x="2109938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0" name="Color 4"/>
          <p:cNvSpPr>
            <a:spLocks/>
          </p:cNvSpPr>
          <p:nvPr/>
        </p:nvSpPr>
        <p:spPr bwMode="auto">
          <a:xfrm>
            <a:off x="4093364" y="1755097"/>
            <a:ext cx="3549389" cy="2108857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1" name="Side Color"/>
          <p:cNvSpPr>
            <a:spLocks/>
          </p:cNvSpPr>
          <p:nvPr/>
        </p:nvSpPr>
        <p:spPr bwMode="auto">
          <a:xfrm>
            <a:off x="-1854961" y="1755082"/>
            <a:ext cx="3549388" cy="1252380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2" name="Color 6"/>
          <p:cNvSpPr>
            <a:spLocks/>
          </p:cNvSpPr>
          <p:nvPr/>
        </p:nvSpPr>
        <p:spPr bwMode="auto">
          <a:xfrm>
            <a:off x="128470" y="1755094"/>
            <a:ext cx="3543508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520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5172" y="3935642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870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48713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596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80910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2639402" y="4597855"/>
            <a:ext cx="2061781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639402" y="4926262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4" name="Rounded Rectangle 11"/>
          <p:cNvSpPr>
            <a:spLocks noChangeAspect="1"/>
          </p:cNvSpPr>
          <p:nvPr/>
        </p:nvSpPr>
        <p:spPr>
          <a:xfrm>
            <a:off x="1731792" y="4611841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1792674" y="4708111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8084161" y="4612943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8084161" y="4941351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7182829" y="4626930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7243710" y="4723200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688521" y="5917031"/>
            <a:ext cx="2896146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2688521" y="6245438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1792674" y="5931018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1853555" y="6027287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8084161" y="5932120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8084161" y="6260527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7188313" y="5946107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7249194" y="6042376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0" name="任意多边形 4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63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7" grpId="0"/>
      <p:bldP spid="30" grpId="0"/>
      <p:bldP spid="33" grpId="0"/>
      <p:bldP spid="36" grpId="0"/>
      <p:bldP spid="39" grpId="0"/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6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自定义设计方案">
  <a:themeElements>
    <a:clrScheme name="自定义 9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366"/>
      </a:accent1>
      <a:accent2>
        <a:srgbClr val="003366"/>
      </a:accent2>
      <a:accent3>
        <a:srgbClr val="003366"/>
      </a:accent3>
      <a:accent4>
        <a:srgbClr val="003366"/>
      </a:accent4>
      <a:accent5>
        <a:srgbClr val="003366"/>
      </a:accent5>
      <a:accent6>
        <a:srgbClr val="003366"/>
      </a:accent6>
      <a:hlink>
        <a:srgbClr val="003366"/>
      </a:hlink>
      <a:folHlink>
        <a:srgbClr val="003366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3842</Words>
  <Application>Microsoft Office PowerPoint</Application>
  <PresentationFormat>自定义</PresentationFormat>
  <Paragraphs>358</Paragraphs>
  <Slides>31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2016-09-20T02:06:25Z</dcterms:created>
  <dcterms:modified xsi:type="dcterms:W3CDTF">2018-05-07T06:28:25Z</dcterms:modified>
</cp:coreProperties>
</file>