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  <p:sldMasterId id="2147483687" r:id="rId4"/>
    <p:sldMasterId id="2147483688" r:id="rId5"/>
    <p:sldMasterId id="2147483689" r:id="rId6"/>
    <p:sldMasterId id="2147483690" r:id="rId7"/>
    <p:sldMasterId id="2147483691" r:id="rId8"/>
    <p:sldMasterId id="2147483692" r:id="rId9"/>
    <p:sldMasterId id="2147483693" r:id="rId10"/>
    <p:sldMasterId id="2147483694" r:id="rId11"/>
    <p:sldMasterId id="2147483695" r:id="rId12"/>
    <p:sldMasterId id="2147483696" r:id="rId13"/>
    <p:sldMasterId id="2147483840" r:id="rId14"/>
  </p:sldMasterIdLst>
  <p:notesMasterIdLst>
    <p:notesMasterId r:id="rId40"/>
  </p:notesMasterIdLst>
  <p:sldIdLst>
    <p:sldId id="256" r:id="rId15"/>
    <p:sldId id="257" r:id="rId16"/>
    <p:sldId id="260" r:id="rId17"/>
    <p:sldId id="266" r:id="rId18"/>
    <p:sldId id="258" r:id="rId19"/>
    <p:sldId id="259" r:id="rId20"/>
    <p:sldId id="281" r:id="rId21"/>
    <p:sldId id="274" r:id="rId22"/>
    <p:sldId id="262" r:id="rId23"/>
    <p:sldId id="280" r:id="rId24"/>
    <p:sldId id="261" r:id="rId25"/>
    <p:sldId id="276" r:id="rId26"/>
    <p:sldId id="282" r:id="rId27"/>
    <p:sldId id="267" r:id="rId28"/>
    <p:sldId id="265" r:id="rId29"/>
    <p:sldId id="263" r:id="rId30"/>
    <p:sldId id="275" r:id="rId31"/>
    <p:sldId id="277" r:id="rId32"/>
    <p:sldId id="271" r:id="rId33"/>
    <p:sldId id="278" r:id="rId34"/>
    <p:sldId id="279" r:id="rId35"/>
    <p:sldId id="269" r:id="rId36"/>
    <p:sldId id="273" r:id="rId37"/>
    <p:sldId id="264" r:id="rId38"/>
    <p:sldId id="283" r:id="rId3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892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783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67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566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457" algn="l" defTabSz="685783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348" algn="l" defTabSz="685783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240" algn="l" defTabSz="685783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132" algn="l" defTabSz="685783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F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77" d="100"/>
          <a:sy n="77" d="100"/>
        </p:scale>
        <p:origin x="-102" y="-14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fld id="{0A9FDEA1-8EF4-4EA4-BA90-D834535BB76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232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92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783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675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566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 anchor="t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标题字体为：华康海报体</a:t>
            </a:r>
            <a:r>
              <a:rPr lang="en-US" altLang="zh-CN" smtClean="0"/>
              <a:t>  </a:t>
            </a:r>
            <a:r>
              <a:rPr lang="zh-CN" altLang="en-US" smtClean="0"/>
              <a:t>教程在最后一页哦</a:t>
            </a:r>
          </a:p>
        </p:txBody>
      </p:sp>
      <p:sp>
        <p:nvSpPr>
          <p:cNvPr id="174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E6A8C29-8C42-49D0-98E5-35908215CDCC}" type="slidenum">
              <a:rPr lang="zh-CN" altLang="en-US" sz="1200"/>
              <a:pPr algn="r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46032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2DA26-3E13-458F-BC0D-4FD580FD7E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96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B7772-1007-49C1-A388-DB2B8F1575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92259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B34963-9467-4F53-AC96-2117204855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253635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0C1347-1928-4FA7-9A1B-35B01EC560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57534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E17489-BF51-4BAD-992A-90B591EB89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84209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4472A-A8E8-415F-8FA5-63DB6A8CE2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93708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FA9D78-DE2E-414C-B31A-A91BA5E6E4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94803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21E07E-8D1A-470D-A0B3-D95E3021E8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60834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E5EC0-477F-4628-AB87-7F3F88434F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212930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7AE5A-16D5-46EB-B24C-06FBFC622F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4977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92295A-2A7C-4120-AF04-6D137D2D26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262561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AD984-F0DE-4634-8637-B0F29D0157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55239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8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7" y="273858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E87B01-8368-4607-8E9F-E4EC7E2BD4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858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3A981-CCBE-4792-9F0D-9056C01530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02566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5BDF4-6251-4543-B582-05532C94A5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07583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E2E044-1374-4825-9AF6-C52E56FEA8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41432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F5C8F-A03B-4572-95CB-9F773C8286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39665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04B66-C75E-4DD8-9276-642EC91206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409365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EC104-7949-434A-ADBF-BD018396D3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45869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0DD1D-4C8C-4535-B45F-9466051924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38553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C8FDB7-B0CB-4E9A-B8E4-BAD99088C9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82215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04B48-2DE0-42BC-A65B-02AF488B57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223681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78BE97-481B-45C1-86BE-B5481DFEDC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00496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308B6-1D32-420C-B2A8-8F48177B1A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89525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B21E2-9A4F-41D1-A6F8-7380AC5545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30064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655C6-4C2D-4EA9-A0FD-5C83107982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83521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993585-5115-4138-9075-0794D9643D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59076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9317F3-D266-4630-900D-B65B37670B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31083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9A7D61-3808-494B-9A29-D1D1B737D8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62314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12FB1-B89D-42A2-B2C4-FC86978D80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07197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B6F5C3-3B8A-4ADE-9B69-7DCAD5CDC0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12115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661597-CE91-4935-BC5C-EA6B487AB4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78068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D91CC3-3749-4ABC-9CD9-3ED7F0912D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25332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185C8D-CE75-4478-B3CF-67B915AC4A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04937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D10C-518B-458D-8E3B-F3B07BA5E9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55172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C9374-129D-4013-AB65-EE2A7D6DE6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65458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993455-54F4-4A0D-8A2B-05EC4A67B7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89231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57F22-9AAB-4F5A-A4E1-B233B5791B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58975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3D12EB-8A1F-447C-B913-E98C79F892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73256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C8B6DA-5444-4C6E-9C08-6EA04B5601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39864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29F02-0148-4905-AAE9-6E014910AE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6051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90361-3284-4453-9E2A-EC1B99FFBD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97649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18F4C-8E3A-4143-936B-B2168E5430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69335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48084-8C8E-4137-9DF1-7093E75B31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62224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8BF280-3505-4BAD-B6C2-5996A22554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51385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2A47D-7121-4DD0-A3ED-591E82C160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48888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14908-21ED-4BDF-A7C3-16B8025654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01064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4C0FB-0140-44B0-91EE-21F208A94F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830373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197F68-23ED-47D5-9CAA-E09A76CD4C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56703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337A0B-82DC-4E24-AB97-5CEF2C4947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601642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9038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9072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831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09472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790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034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D4993D-BD47-4611-A033-7169A20B58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15441"/>
      </p:ext>
    </p:extLst>
  </p:cSld>
  <p:clrMapOvr>
    <a:masterClrMapping/>
  </p:clrMapOvr>
  <p:transition spd="slow" advClick="0" advTm="3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2215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640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05307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6012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251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42B6C8-F8E2-4BA8-B477-8722FB03CB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34543"/>
      </p:ext>
    </p:extLst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EAE975-1C67-43AB-998A-1F8AED9189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02000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B242-5854-4E5A-A622-7ED5EFFD9C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61503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0270FA-6E12-4311-B45D-E53A4B1814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78085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870D3-0886-46E2-A515-6B43AD7D1D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86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6A7F05-D1E5-4868-B608-1CAC49EBCF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9472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E79B8-2941-4737-9F29-3B72783C9E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86829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CAC81-47FE-4021-B548-48DAD92C92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79771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CA5587-9702-4301-9A66-043D259A68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02316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BFF6D9-71A8-4F83-B423-8A2FCD87F2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9501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3148E1-AD59-4A62-86A6-17A67B5421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93788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53010C-2AF6-4C30-B9A2-0219291511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36812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924448-10DC-4CC4-BA17-68A4F5BF56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3777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9452B3-9592-4CD8-B8AC-6C6CF6EB88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59387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F5F92-696B-4DA9-A8DE-EEC38DF9D5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28940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296A97-57BE-426F-A8C5-BB5A26496E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89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5CCB4D-6C85-4598-8476-CBB8A4041F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5149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20593-7B3C-4FBA-9524-A020CBB2BB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17752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EA0B00-1CB9-419B-8FF1-9F6418A101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98335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F9A83-59D2-4E84-8BE0-2FD23E045D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097002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45EF56-57F7-4DE4-8714-B95670686D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09437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ABCB6-B419-47A8-B0F1-8A5190C953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48946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A1B1CC-BAC1-4740-880E-E37FEE0AD4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92879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44DCA-9CEE-4E6E-90C9-1D8F519F07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4505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1DFE4A-47E5-4C3D-A583-1C90BBFB87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07615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87DB8-64A8-4CEE-9F11-7E87E8D0F8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52590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921877-CA2E-484C-B9E0-81C4EFF995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472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40EC5-215F-4B28-9441-DB6D8E0BC0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14815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16043-7386-44FC-9DD4-7DD3AAFA7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02944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D49FB5-57E7-4072-8D4F-8C6093F236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860331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5CAA1F-7639-4071-9514-F0AB594978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92600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B6CB9E-E5DA-4D29-B788-E35C8ECA99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31880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07359-10E5-45F2-A8D8-A521C104C4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7855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240688-9037-4CB2-B48A-C11031B4FE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8293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E4B95-926A-4870-A77C-2E99822257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13813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D5DA08-DCA8-425B-801C-E8959D6E48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291303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4FDB8-DB0A-42ED-8F1D-888BCAB946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67507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C1246E-A000-46B9-8598-31DFD93B56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706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DCCF3A-4F8D-4DEC-A87F-73BA81692F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396512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0DDAB-26A0-4B25-8BE5-57DC8C9B99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57923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40D17-2360-464C-B7A6-D2E16F3A8F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8928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AD9264-2CA6-4DEE-BA84-CDCDC1536F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2902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15F869-D53E-48C8-B73A-25DF0324AF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847499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95AA4-D0D4-4169-87F3-445977F8CC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10777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D9B948-713D-4A82-BB12-FF53AA880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66090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2266BC-AFAC-4922-806F-24312E5E8A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45511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4CDAF-D88C-468E-AD33-0DDCC09250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104307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89B74-79F3-48D4-B1BF-65639DF674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01687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6A869-8F8B-4BBF-ADF7-636F041C94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703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CFD15B-060E-4A7E-8C50-34BFB9437B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13873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B92899-9E72-43A6-BCD6-1EB85956F8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19818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2A8A3E-2BAA-4EAF-8D59-D96318BBE3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24652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A5C0B-B951-4DC3-AB06-A033FE5BE5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633516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9376F0-B011-4CE8-AA80-722D888851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19922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969331-88D5-4095-B76E-73255784D7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69945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DFE7A-7C3A-4565-9849-764E2CB8A2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82377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74F130-B4DF-4B02-A149-99F8AD89C9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48834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AFBCBD-4A0B-4B3B-B1B3-4935DFA359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79986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E6A8A-06E1-410A-BCA2-465CBFDFEB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407221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E33EE8-533A-4871-B0BF-9A8C4D597C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905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EFA8CD-36D4-433C-9888-43ED9091EA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56213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59B-C0A9-4DC3-9A86-C4F8FE8700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40897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F9649-6825-4F22-AA6D-6B1080F015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22452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B555D-CEA3-4061-A601-57E3E317C8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25607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230C10-3A39-4902-B69F-D658D5304E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36958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BA5609-3124-4CAC-BB00-477B7659F4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13954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9EE741-B317-4910-9B2F-999E9B64E9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01351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21BBBA-BAD0-4E0D-95F6-6410DF6276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40458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629EA0-4132-4678-8F36-5E9739D5AA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42211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8E7378-7413-45A1-8859-B0E8DE8130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7186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1C1344-1E10-4AFA-8BFB-D48752185E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9521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57E2A-EC19-44F3-949B-26BBFB6242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09718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E8F49-00AA-4000-991B-3C0055DB0D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22225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BCF2F-205C-4CD3-89B2-E301CB433F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97975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A59D9-ED9E-4616-A035-939DDFF15F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86796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6E1D27-3131-4829-B398-34EA148755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45889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E640F-D19B-466A-BC7B-DD60D80AAD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362788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73E0B-CE1A-4BCE-9674-37773601B9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96607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8F111-C52A-4209-B7B0-50C4F27F65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695470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42A3CF-3E7F-4585-86B4-F5F2D12317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3075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8" indent="0" algn="ctr">
              <a:buNone/>
              <a:defRPr/>
            </a:lvl7pPr>
            <a:lvl8pPr marL="2400240" indent="0" algn="ctr">
              <a:buNone/>
              <a:defRPr/>
            </a:lvl8pPr>
            <a:lvl9pPr marL="2743132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A641EB-D009-48F9-AE35-A1D4F46AF0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15503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AF3FB-E3E6-4672-8E34-51A04C1BA7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447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A7DF11-23A0-49A9-AFB2-16BD6D5375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47123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2" indent="0">
              <a:buNone/>
              <a:defRPr sz="1400"/>
            </a:lvl2pPr>
            <a:lvl3pPr marL="685783" indent="0">
              <a:buNone/>
              <a:defRPr sz="1200"/>
            </a:lvl3pPr>
            <a:lvl4pPr marL="1028675" indent="0">
              <a:buNone/>
              <a:defRPr sz="1100"/>
            </a:lvl4pPr>
            <a:lvl5pPr marL="1371566" indent="0">
              <a:buNone/>
              <a:defRPr sz="1100"/>
            </a:lvl5pPr>
            <a:lvl6pPr marL="1714457" indent="0">
              <a:buNone/>
              <a:defRPr sz="1100"/>
            </a:lvl6pPr>
            <a:lvl7pPr marL="2057348" indent="0">
              <a:buNone/>
              <a:defRPr sz="1100"/>
            </a:lvl7pPr>
            <a:lvl8pPr marL="2400240" indent="0">
              <a:buNone/>
              <a:defRPr sz="1100"/>
            </a:lvl8pPr>
            <a:lvl9pPr marL="274313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76D9BF-3CD9-4C4F-8C7D-2301C8B403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081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8F43AB-D3F8-442B-BCB3-E229CB796F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168484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D51674-C5A3-447F-BE7B-541F4BD6EA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8580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8D46F-ADB1-40BE-ACEB-3CF117E6BA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91937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25B10B-6038-4C8D-81B5-D572CB1A62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93966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75" y="204802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134392-CFA3-4707-B115-BFD5FD9C1B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74365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17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92" indent="0">
              <a:buNone/>
              <a:defRPr sz="900"/>
            </a:lvl2pPr>
            <a:lvl3pPr marL="685783" indent="0">
              <a:buNone/>
              <a:defRPr sz="800"/>
            </a:lvl3pPr>
            <a:lvl4pPr marL="1028675" indent="0">
              <a:buNone/>
              <a:defRPr sz="700"/>
            </a:lvl4pPr>
            <a:lvl5pPr marL="1371566" indent="0">
              <a:buNone/>
              <a:defRPr sz="700"/>
            </a:lvl5pPr>
            <a:lvl6pPr marL="1714457" indent="0">
              <a:buNone/>
              <a:defRPr sz="700"/>
            </a:lvl6pPr>
            <a:lvl7pPr marL="2057348" indent="0">
              <a:buNone/>
              <a:defRPr sz="700"/>
            </a:lvl7pPr>
            <a:lvl8pPr marL="2400240" indent="0">
              <a:buNone/>
              <a:defRPr sz="700"/>
            </a:lvl8pPr>
            <a:lvl9pPr marL="274313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A6BD07-DB79-44F4-B7DF-03E68FA245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18269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DD1F00-643D-4988-8B92-1255096B70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70512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249270-5EB2-474B-B664-28D5ABC118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18838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10AA70-8114-4617-BAA4-2B58F86EAE05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342892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685783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028675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171446" indent="-171446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28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20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12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03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795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686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577" indent="-171446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87E3302-60AD-443A-934B-13396E1B661B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03" r:id="rId4"/>
    <p:sldLayoutId id="2147483802" r:id="rId5"/>
    <p:sldLayoutId id="2147483801" r:id="rId6"/>
    <p:sldLayoutId id="2147483800" r:id="rId7"/>
    <p:sldLayoutId id="2147483799" r:id="rId8"/>
    <p:sldLayoutId id="2147483798" r:id="rId9"/>
    <p:sldLayoutId id="2147483797" r:id="rId10"/>
    <p:sldLayoutId id="2147483796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46A8092D-E4A6-4A83-B1D1-7EB91229E14D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6" r:id="rId2"/>
    <p:sldLayoutId id="2147483815" r:id="rId3"/>
    <p:sldLayoutId id="2147483814" r:id="rId4"/>
    <p:sldLayoutId id="2147483813" r:id="rId5"/>
    <p:sldLayoutId id="2147483812" r:id="rId6"/>
    <p:sldLayoutId id="2147483811" r:id="rId7"/>
    <p:sldLayoutId id="2147483810" r:id="rId8"/>
    <p:sldLayoutId id="2147483809" r:id="rId9"/>
    <p:sldLayoutId id="2147483808" r:id="rId10"/>
    <p:sldLayoutId id="2147483807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D3751664-84EF-4503-83A6-5F2C0D29E6B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6" r:id="rId3"/>
    <p:sldLayoutId id="2147483825" r:id="rId4"/>
    <p:sldLayoutId id="2147483824" r:id="rId5"/>
    <p:sldLayoutId id="2147483823" r:id="rId6"/>
    <p:sldLayoutId id="2147483822" r:id="rId7"/>
    <p:sldLayoutId id="2147483821" r:id="rId8"/>
    <p:sldLayoutId id="2147483820" r:id="rId9"/>
    <p:sldLayoutId id="2147483819" r:id="rId10"/>
    <p:sldLayoutId id="2147483818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20381EDC-ED69-4A63-9548-B9AB87A36FF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8" r:id="rId2"/>
    <p:sldLayoutId id="2147483837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31" r:id="rId9"/>
    <p:sldLayoutId id="2147483830" r:id="rId10"/>
    <p:sldLayoutId id="2147483829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8129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latin typeface="Arial" pitchFamily="34" charset="0"/>
                <a:cs typeface="+mn-ea"/>
              </a:defRPr>
            </a:lvl1pPr>
          </a:lstStyle>
          <a:p>
            <a:fld id="{5163F0F5-F6CE-4778-9FCC-36F700BC1DED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114FF89-D034-41B1-AEE8-569C66582D3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8" r:id="rId2"/>
    <p:sldLayoutId id="2147483727" r:id="rId3"/>
    <p:sldLayoutId id="2147483726" r:id="rId4"/>
    <p:sldLayoutId id="2147483725" r:id="rId5"/>
    <p:sldLayoutId id="2147483724" r:id="rId6"/>
    <p:sldLayoutId id="2147483723" r:id="rId7"/>
    <p:sldLayoutId id="2147483722" r:id="rId8"/>
    <p:sldLayoutId id="2147483721" r:id="rId9"/>
    <p:sldLayoutId id="2147483720" r:id="rId10"/>
    <p:sldLayoutId id="2147483719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388BAC5-9589-4351-B3BC-8BAD13BEF1EA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9" r:id="rId2"/>
    <p:sldLayoutId id="2147483738" r:id="rId3"/>
    <p:sldLayoutId id="2147483737" r:id="rId4"/>
    <p:sldLayoutId id="2147483736" r:id="rId5"/>
    <p:sldLayoutId id="2147483735" r:id="rId6"/>
    <p:sldLayoutId id="2147483734" r:id="rId7"/>
    <p:sldLayoutId id="2147483733" r:id="rId8"/>
    <p:sldLayoutId id="2147483732" r:id="rId9"/>
    <p:sldLayoutId id="2147483731" r:id="rId10"/>
    <p:sldLayoutId id="2147483730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0C6E17A7-C04A-4D76-8105-D21DA2A7D1AC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0" r:id="rId2"/>
    <p:sldLayoutId id="2147483749" r:id="rId3"/>
    <p:sldLayoutId id="2147483748" r:id="rId4"/>
    <p:sldLayoutId id="2147483747" r:id="rId5"/>
    <p:sldLayoutId id="2147483746" r:id="rId6"/>
    <p:sldLayoutId id="2147483745" r:id="rId7"/>
    <p:sldLayoutId id="2147483744" r:id="rId8"/>
    <p:sldLayoutId id="2147483743" r:id="rId9"/>
    <p:sldLayoutId id="2147483742" r:id="rId10"/>
    <p:sldLayoutId id="2147483741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2803573-9AFC-4041-9D4A-2AED72010EC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1" r:id="rId2"/>
    <p:sldLayoutId id="2147483760" r:id="rId3"/>
    <p:sldLayoutId id="2147483759" r:id="rId4"/>
    <p:sldLayoutId id="2147483758" r:id="rId5"/>
    <p:sldLayoutId id="2147483757" r:id="rId6"/>
    <p:sldLayoutId id="2147483756" r:id="rId7"/>
    <p:sldLayoutId id="2147483755" r:id="rId8"/>
    <p:sldLayoutId id="2147483754" r:id="rId9"/>
    <p:sldLayoutId id="2147483753" r:id="rId10"/>
    <p:sldLayoutId id="2147483752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54A3B16-C441-45A3-AAEF-35FF71DE2F8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2" r:id="rId2"/>
    <p:sldLayoutId id="2147483771" r:id="rId3"/>
    <p:sldLayoutId id="2147483770" r:id="rId4"/>
    <p:sldLayoutId id="2147483769" r:id="rId5"/>
    <p:sldLayoutId id="2147483768" r:id="rId6"/>
    <p:sldLayoutId id="2147483767" r:id="rId7"/>
    <p:sldLayoutId id="2147483766" r:id="rId8"/>
    <p:sldLayoutId id="2147483765" r:id="rId9"/>
    <p:sldLayoutId id="2147483764" r:id="rId10"/>
    <p:sldLayoutId id="2147483763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751037F-D632-483D-90AE-AB54FE11EE0A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3" r:id="rId2"/>
    <p:sldLayoutId id="2147483782" r:id="rId3"/>
    <p:sldLayoutId id="2147483781" r:id="rId4"/>
    <p:sldLayoutId id="2147483780" r:id="rId5"/>
    <p:sldLayoutId id="2147483779" r:id="rId6"/>
    <p:sldLayoutId id="2147483778" r:id="rId7"/>
    <p:sldLayoutId id="2147483777" r:id="rId8"/>
    <p:sldLayoutId id="2147483776" r:id="rId9"/>
    <p:sldLayoutId id="2147483775" r:id="rId10"/>
    <p:sldLayoutId id="2147483774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2018/5/7</a:t>
            </a:fld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r">
              <a:defRPr sz="9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7C1DD8-2F53-466A-84D6-7AF488C0580B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4" r:id="rId2"/>
    <p:sldLayoutId id="2147483793" r:id="rId3"/>
    <p:sldLayoutId id="2147483792" r:id="rId4"/>
    <p:sldLayoutId id="2147483791" r:id="rId5"/>
    <p:sldLayoutId id="2147483790" r:id="rId6"/>
    <p:sldLayoutId id="2147483789" r:id="rId7"/>
    <p:sldLayoutId id="2147483788" r:id="rId8"/>
    <p:sldLayoutId id="2147483787" r:id="rId9"/>
    <p:sldLayoutId id="2147483786" r:id="rId10"/>
    <p:sldLayoutId id="2147483785" r:id="rId11"/>
  </p:sldLayoutIdLst>
  <p:transition spd="slow" advClick="0" advTm="3000"/>
  <p:txStyles>
    <p:titleStyle>
      <a:lvl1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685783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028675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566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457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7348" indent="-685783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03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795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686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577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14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587" y="0"/>
            <a:ext cx="81486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1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9099" y="542927"/>
            <a:ext cx="4623197" cy="171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4328" y="1133475"/>
            <a:ext cx="2471738" cy="146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3537" y="1146573"/>
            <a:ext cx="2470547" cy="146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122" y="1146573"/>
            <a:ext cx="2474119" cy="146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1654996" y="2225292"/>
            <a:ext cx="1388269" cy="375047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1" name="矩形 9"/>
          <p:cNvSpPr>
            <a:spLocks noChangeArrowheads="1"/>
          </p:cNvSpPr>
          <p:nvPr/>
        </p:nvSpPr>
        <p:spPr bwMode="auto">
          <a:xfrm>
            <a:off x="4395789" y="2225292"/>
            <a:ext cx="1389460" cy="375047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2" name="矩形 10"/>
          <p:cNvSpPr>
            <a:spLocks noChangeArrowheads="1"/>
          </p:cNvSpPr>
          <p:nvPr/>
        </p:nvSpPr>
        <p:spPr bwMode="auto">
          <a:xfrm>
            <a:off x="7137817" y="2225292"/>
            <a:ext cx="1388269" cy="375047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3" name="文本框 11"/>
          <p:cNvSpPr txBox="1">
            <a:spLocks noChangeArrowheads="1"/>
          </p:cNvSpPr>
          <p:nvPr/>
        </p:nvSpPr>
        <p:spPr bwMode="auto">
          <a:xfrm>
            <a:off x="571502" y="3056348"/>
            <a:ext cx="2591991" cy="142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3532586" y="3737387"/>
            <a:ext cx="2521744" cy="57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35" name="文本框 13"/>
          <p:cNvSpPr txBox="1">
            <a:spLocks noChangeArrowheads="1"/>
          </p:cNvSpPr>
          <p:nvPr/>
        </p:nvSpPr>
        <p:spPr bwMode="auto">
          <a:xfrm>
            <a:off x="6329385" y="3737387"/>
            <a:ext cx="2522935" cy="57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grpSp>
        <p:nvGrpSpPr>
          <p:cNvPr id="26636" name="组合 14"/>
          <p:cNvGrpSpPr>
            <a:grpSpLocks/>
          </p:cNvGrpSpPr>
          <p:nvPr/>
        </p:nvGrpSpPr>
        <p:grpSpPr bwMode="auto">
          <a:xfrm>
            <a:off x="3588547" y="3056337"/>
            <a:ext cx="567929" cy="567928"/>
            <a:chOff x="0" y="0"/>
            <a:chExt cx="907941" cy="907941"/>
          </a:xfrm>
        </p:grpSpPr>
        <p:sp>
          <p:nvSpPr>
            <p:cNvPr id="26637" name="椭圆 15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38" name="Freeform 293"/>
            <p:cNvSpPr>
              <a:spLocks noEditPoints="1" noChangeArrowheads="1"/>
            </p:cNvSpPr>
            <p:nvPr/>
          </p:nvSpPr>
          <p:spPr bwMode="auto">
            <a:xfrm>
              <a:off x="170602" y="241245"/>
              <a:ext cx="566737" cy="425450"/>
            </a:xfrm>
            <a:custGeom>
              <a:avLst/>
              <a:gdLst>
                <a:gd name="T0" fmla="*/ 3 w 236"/>
                <a:gd name="T1" fmla="*/ 55 h 177"/>
                <a:gd name="T2" fmla="*/ 15 w 236"/>
                <a:gd name="T3" fmla="*/ 80 h 177"/>
                <a:gd name="T4" fmla="*/ 25 w 236"/>
                <a:gd name="T5" fmla="*/ 83 h 177"/>
                <a:gd name="T6" fmla="*/ 59 w 236"/>
                <a:gd name="T7" fmla="*/ 74 h 177"/>
                <a:gd name="T8" fmla="*/ 66 w 236"/>
                <a:gd name="T9" fmla="*/ 66 h 177"/>
                <a:gd name="T10" fmla="*/ 66 w 236"/>
                <a:gd name="T11" fmla="*/ 47 h 177"/>
                <a:gd name="T12" fmla="*/ 170 w 236"/>
                <a:gd name="T13" fmla="*/ 47 h 177"/>
                <a:gd name="T14" fmla="*/ 169 w 236"/>
                <a:gd name="T15" fmla="*/ 66 h 177"/>
                <a:gd name="T16" fmla="*/ 176 w 236"/>
                <a:gd name="T17" fmla="*/ 74 h 177"/>
                <a:gd name="T18" fmla="*/ 211 w 236"/>
                <a:gd name="T19" fmla="*/ 83 h 177"/>
                <a:gd name="T20" fmla="*/ 220 w 236"/>
                <a:gd name="T21" fmla="*/ 80 h 177"/>
                <a:gd name="T22" fmla="*/ 232 w 236"/>
                <a:gd name="T23" fmla="*/ 55 h 177"/>
                <a:gd name="T24" fmla="*/ 229 w 236"/>
                <a:gd name="T25" fmla="*/ 42 h 177"/>
                <a:gd name="T26" fmla="*/ 6 w 236"/>
                <a:gd name="T27" fmla="*/ 42 h 177"/>
                <a:gd name="T28" fmla="*/ 3 w 236"/>
                <a:gd name="T29" fmla="*/ 55 h 177"/>
                <a:gd name="T30" fmla="*/ 82 w 236"/>
                <a:gd name="T31" fmla="*/ 55 h 177"/>
                <a:gd name="T32" fmla="*/ 119 w 236"/>
                <a:gd name="T33" fmla="*/ 50 h 177"/>
                <a:gd name="T34" fmla="*/ 155 w 236"/>
                <a:gd name="T35" fmla="*/ 55 h 177"/>
                <a:gd name="T36" fmla="*/ 155 w 236"/>
                <a:gd name="T37" fmla="*/ 74 h 177"/>
                <a:gd name="T38" fmla="*/ 166 w 236"/>
                <a:gd name="T39" fmla="*/ 86 h 177"/>
                <a:gd name="T40" fmla="*/ 196 w 236"/>
                <a:gd name="T41" fmla="*/ 92 h 177"/>
                <a:gd name="T42" fmla="*/ 205 w 236"/>
                <a:gd name="T43" fmla="*/ 103 h 177"/>
                <a:gd name="T44" fmla="*/ 205 w 236"/>
                <a:gd name="T45" fmla="*/ 158 h 177"/>
                <a:gd name="T46" fmla="*/ 119 w 236"/>
                <a:gd name="T47" fmla="*/ 158 h 177"/>
                <a:gd name="T48" fmla="*/ 32 w 236"/>
                <a:gd name="T49" fmla="*/ 158 h 177"/>
                <a:gd name="T50" fmla="*/ 32 w 236"/>
                <a:gd name="T51" fmla="*/ 103 h 177"/>
                <a:gd name="T52" fmla="*/ 42 w 236"/>
                <a:gd name="T53" fmla="*/ 92 h 177"/>
                <a:gd name="T54" fmla="*/ 72 w 236"/>
                <a:gd name="T55" fmla="*/ 86 h 177"/>
                <a:gd name="T56" fmla="*/ 82 w 236"/>
                <a:gd name="T57" fmla="*/ 74 h 177"/>
                <a:gd name="T58" fmla="*/ 82 w 236"/>
                <a:gd name="T59" fmla="*/ 55 h 177"/>
                <a:gd name="T60" fmla="*/ 119 w 236"/>
                <a:gd name="T61" fmla="*/ 77 h 177"/>
                <a:gd name="T62" fmla="*/ 144 w 236"/>
                <a:gd name="T63" fmla="*/ 87 h 177"/>
                <a:gd name="T64" fmla="*/ 155 w 236"/>
                <a:gd name="T65" fmla="*/ 112 h 177"/>
                <a:gd name="T66" fmla="*/ 151 w 236"/>
                <a:gd name="T67" fmla="*/ 128 h 177"/>
                <a:gd name="T68" fmla="*/ 137 w 236"/>
                <a:gd name="T69" fmla="*/ 121 h 177"/>
                <a:gd name="T70" fmla="*/ 139 w 236"/>
                <a:gd name="T71" fmla="*/ 112 h 177"/>
                <a:gd name="T72" fmla="*/ 133 w 236"/>
                <a:gd name="T73" fmla="*/ 98 h 177"/>
                <a:gd name="T74" fmla="*/ 119 w 236"/>
                <a:gd name="T75" fmla="*/ 92 h 177"/>
                <a:gd name="T76" fmla="*/ 105 w 236"/>
                <a:gd name="T77" fmla="*/ 98 h 177"/>
                <a:gd name="T78" fmla="*/ 99 w 236"/>
                <a:gd name="T79" fmla="*/ 112 h 177"/>
                <a:gd name="T80" fmla="*/ 105 w 236"/>
                <a:gd name="T81" fmla="*/ 126 h 177"/>
                <a:gd name="T82" fmla="*/ 119 w 236"/>
                <a:gd name="T83" fmla="*/ 132 h 177"/>
                <a:gd name="T84" fmla="*/ 132 w 236"/>
                <a:gd name="T85" fmla="*/ 127 h 177"/>
                <a:gd name="T86" fmla="*/ 143 w 236"/>
                <a:gd name="T87" fmla="*/ 138 h 177"/>
                <a:gd name="T88" fmla="*/ 119 w 236"/>
                <a:gd name="T89" fmla="*/ 147 h 177"/>
                <a:gd name="T90" fmla="*/ 94 w 236"/>
                <a:gd name="T91" fmla="*/ 137 h 177"/>
                <a:gd name="T92" fmla="*/ 84 w 236"/>
                <a:gd name="T93" fmla="*/ 112 h 177"/>
                <a:gd name="T94" fmla="*/ 94 w 236"/>
                <a:gd name="T95" fmla="*/ 87 h 177"/>
                <a:gd name="T96" fmla="*/ 119 w 236"/>
                <a:gd name="T97" fmla="*/ 77 h 177"/>
                <a:gd name="T98" fmla="*/ 194 w 236"/>
                <a:gd name="T99" fmla="*/ 162 h 177"/>
                <a:gd name="T100" fmla="*/ 173 w 236"/>
                <a:gd name="T101" fmla="*/ 162 h 177"/>
                <a:gd name="T102" fmla="*/ 173 w 236"/>
                <a:gd name="T103" fmla="*/ 177 h 177"/>
                <a:gd name="T104" fmla="*/ 188 w 236"/>
                <a:gd name="T105" fmla="*/ 177 h 177"/>
                <a:gd name="T106" fmla="*/ 194 w 236"/>
                <a:gd name="T107" fmla="*/ 162 h 177"/>
                <a:gd name="T108" fmla="*/ 44 w 236"/>
                <a:gd name="T109" fmla="*/ 162 h 177"/>
                <a:gd name="T110" fmla="*/ 65 w 236"/>
                <a:gd name="T111" fmla="*/ 162 h 177"/>
                <a:gd name="T112" fmla="*/ 65 w 236"/>
                <a:gd name="T113" fmla="*/ 177 h 177"/>
                <a:gd name="T114" fmla="*/ 50 w 236"/>
                <a:gd name="T115" fmla="*/ 177 h 177"/>
                <a:gd name="T116" fmla="*/ 44 w 236"/>
                <a:gd name="T117" fmla="*/ 1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6" h="177">
                  <a:moveTo>
                    <a:pt x="3" y="55"/>
                  </a:moveTo>
                  <a:cubicBezTo>
                    <a:pt x="7" y="63"/>
                    <a:pt x="11" y="71"/>
                    <a:pt x="15" y="80"/>
                  </a:cubicBezTo>
                  <a:cubicBezTo>
                    <a:pt x="17" y="83"/>
                    <a:pt x="20" y="84"/>
                    <a:pt x="25" y="83"/>
                  </a:cubicBezTo>
                  <a:cubicBezTo>
                    <a:pt x="36" y="80"/>
                    <a:pt x="48" y="77"/>
                    <a:pt x="59" y="74"/>
                  </a:cubicBezTo>
                  <a:cubicBezTo>
                    <a:pt x="64" y="72"/>
                    <a:pt x="66" y="69"/>
                    <a:pt x="66" y="66"/>
                  </a:cubicBezTo>
                  <a:cubicBezTo>
                    <a:pt x="66" y="60"/>
                    <a:pt x="66" y="53"/>
                    <a:pt x="66" y="47"/>
                  </a:cubicBezTo>
                  <a:cubicBezTo>
                    <a:pt x="96" y="33"/>
                    <a:pt x="139" y="33"/>
                    <a:pt x="170" y="47"/>
                  </a:cubicBezTo>
                  <a:cubicBezTo>
                    <a:pt x="170" y="53"/>
                    <a:pt x="169" y="60"/>
                    <a:pt x="169" y="66"/>
                  </a:cubicBezTo>
                  <a:cubicBezTo>
                    <a:pt x="169" y="69"/>
                    <a:pt x="171" y="72"/>
                    <a:pt x="176" y="74"/>
                  </a:cubicBezTo>
                  <a:cubicBezTo>
                    <a:pt x="188" y="77"/>
                    <a:pt x="199" y="80"/>
                    <a:pt x="211" y="83"/>
                  </a:cubicBezTo>
                  <a:cubicBezTo>
                    <a:pt x="215" y="84"/>
                    <a:pt x="219" y="83"/>
                    <a:pt x="220" y="80"/>
                  </a:cubicBezTo>
                  <a:cubicBezTo>
                    <a:pt x="224" y="71"/>
                    <a:pt x="228" y="63"/>
                    <a:pt x="232" y="55"/>
                  </a:cubicBezTo>
                  <a:cubicBezTo>
                    <a:pt x="236" y="48"/>
                    <a:pt x="234" y="45"/>
                    <a:pt x="229" y="42"/>
                  </a:cubicBezTo>
                  <a:cubicBezTo>
                    <a:pt x="155" y="0"/>
                    <a:pt x="81" y="0"/>
                    <a:pt x="6" y="42"/>
                  </a:cubicBezTo>
                  <a:cubicBezTo>
                    <a:pt x="1" y="45"/>
                    <a:pt x="0" y="48"/>
                    <a:pt x="3" y="55"/>
                  </a:cubicBezTo>
                  <a:close/>
                  <a:moveTo>
                    <a:pt x="82" y="55"/>
                  </a:moveTo>
                  <a:cubicBezTo>
                    <a:pt x="94" y="51"/>
                    <a:pt x="106" y="49"/>
                    <a:pt x="119" y="50"/>
                  </a:cubicBezTo>
                  <a:cubicBezTo>
                    <a:pt x="131" y="49"/>
                    <a:pt x="143" y="51"/>
                    <a:pt x="155" y="55"/>
                  </a:cubicBezTo>
                  <a:cubicBezTo>
                    <a:pt x="155" y="62"/>
                    <a:pt x="155" y="68"/>
                    <a:pt x="155" y="74"/>
                  </a:cubicBezTo>
                  <a:cubicBezTo>
                    <a:pt x="156" y="82"/>
                    <a:pt x="160" y="85"/>
                    <a:pt x="166" y="86"/>
                  </a:cubicBezTo>
                  <a:cubicBezTo>
                    <a:pt x="176" y="88"/>
                    <a:pt x="186" y="90"/>
                    <a:pt x="196" y="92"/>
                  </a:cubicBezTo>
                  <a:cubicBezTo>
                    <a:pt x="202" y="93"/>
                    <a:pt x="206" y="97"/>
                    <a:pt x="205" y="103"/>
                  </a:cubicBezTo>
                  <a:cubicBezTo>
                    <a:pt x="205" y="122"/>
                    <a:pt x="205" y="140"/>
                    <a:pt x="205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40"/>
                    <a:pt x="32" y="122"/>
                    <a:pt x="32" y="103"/>
                  </a:cubicBezTo>
                  <a:cubicBezTo>
                    <a:pt x="32" y="97"/>
                    <a:pt x="36" y="93"/>
                    <a:pt x="42" y="92"/>
                  </a:cubicBezTo>
                  <a:cubicBezTo>
                    <a:pt x="52" y="90"/>
                    <a:pt x="62" y="88"/>
                    <a:pt x="72" y="86"/>
                  </a:cubicBezTo>
                  <a:cubicBezTo>
                    <a:pt x="78" y="85"/>
                    <a:pt x="82" y="82"/>
                    <a:pt x="82" y="74"/>
                  </a:cubicBezTo>
                  <a:cubicBezTo>
                    <a:pt x="82" y="68"/>
                    <a:pt x="82" y="62"/>
                    <a:pt x="82" y="55"/>
                  </a:cubicBezTo>
                  <a:close/>
                  <a:moveTo>
                    <a:pt x="119" y="77"/>
                  </a:moveTo>
                  <a:cubicBezTo>
                    <a:pt x="129" y="77"/>
                    <a:pt x="138" y="81"/>
                    <a:pt x="144" y="87"/>
                  </a:cubicBezTo>
                  <a:cubicBezTo>
                    <a:pt x="151" y="93"/>
                    <a:pt x="155" y="102"/>
                    <a:pt x="155" y="112"/>
                  </a:cubicBezTo>
                  <a:cubicBezTo>
                    <a:pt x="155" y="118"/>
                    <a:pt x="153" y="123"/>
                    <a:pt x="151" y="128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8" y="119"/>
                    <a:pt x="139" y="115"/>
                    <a:pt x="139" y="112"/>
                  </a:cubicBezTo>
                  <a:cubicBezTo>
                    <a:pt x="139" y="106"/>
                    <a:pt x="137" y="102"/>
                    <a:pt x="133" y="98"/>
                  </a:cubicBezTo>
                  <a:cubicBezTo>
                    <a:pt x="130" y="94"/>
                    <a:pt x="125" y="92"/>
                    <a:pt x="119" y="92"/>
                  </a:cubicBezTo>
                  <a:cubicBezTo>
                    <a:pt x="114" y="92"/>
                    <a:pt x="109" y="94"/>
                    <a:pt x="105" y="98"/>
                  </a:cubicBezTo>
                  <a:cubicBezTo>
                    <a:pt x="102" y="102"/>
                    <a:pt x="99" y="106"/>
                    <a:pt x="99" y="112"/>
                  </a:cubicBezTo>
                  <a:cubicBezTo>
                    <a:pt x="99" y="117"/>
                    <a:pt x="102" y="122"/>
                    <a:pt x="105" y="126"/>
                  </a:cubicBezTo>
                  <a:cubicBezTo>
                    <a:pt x="109" y="130"/>
                    <a:pt x="114" y="132"/>
                    <a:pt x="119" y="132"/>
                  </a:cubicBezTo>
                  <a:cubicBezTo>
                    <a:pt x="124" y="132"/>
                    <a:pt x="128" y="130"/>
                    <a:pt x="132" y="127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36" y="144"/>
                    <a:pt x="128" y="147"/>
                    <a:pt x="119" y="147"/>
                  </a:cubicBezTo>
                  <a:cubicBezTo>
                    <a:pt x="109" y="147"/>
                    <a:pt x="101" y="143"/>
                    <a:pt x="94" y="137"/>
                  </a:cubicBezTo>
                  <a:cubicBezTo>
                    <a:pt x="88" y="131"/>
                    <a:pt x="84" y="122"/>
                    <a:pt x="84" y="112"/>
                  </a:cubicBezTo>
                  <a:cubicBezTo>
                    <a:pt x="84" y="102"/>
                    <a:pt x="88" y="93"/>
                    <a:pt x="94" y="87"/>
                  </a:cubicBezTo>
                  <a:cubicBezTo>
                    <a:pt x="101" y="81"/>
                    <a:pt x="109" y="77"/>
                    <a:pt x="119" y="77"/>
                  </a:cubicBezTo>
                  <a:close/>
                  <a:moveTo>
                    <a:pt x="194" y="162"/>
                  </a:moveTo>
                  <a:cubicBezTo>
                    <a:pt x="187" y="162"/>
                    <a:pt x="180" y="162"/>
                    <a:pt x="173" y="162"/>
                  </a:cubicBezTo>
                  <a:cubicBezTo>
                    <a:pt x="173" y="167"/>
                    <a:pt x="173" y="172"/>
                    <a:pt x="173" y="177"/>
                  </a:cubicBezTo>
                  <a:cubicBezTo>
                    <a:pt x="178" y="177"/>
                    <a:pt x="183" y="177"/>
                    <a:pt x="188" y="177"/>
                  </a:cubicBezTo>
                  <a:cubicBezTo>
                    <a:pt x="190" y="172"/>
                    <a:pt x="192" y="167"/>
                    <a:pt x="194" y="162"/>
                  </a:cubicBezTo>
                  <a:close/>
                  <a:moveTo>
                    <a:pt x="44" y="162"/>
                  </a:moveTo>
                  <a:cubicBezTo>
                    <a:pt x="51" y="162"/>
                    <a:pt x="58" y="162"/>
                    <a:pt x="65" y="162"/>
                  </a:cubicBezTo>
                  <a:cubicBezTo>
                    <a:pt x="65" y="167"/>
                    <a:pt x="65" y="172"/>
                    <a:pt x="65" y="177"/>
                  </a:cubicBezTo>
                  <a:cubicBezTo>
                    <a:pt x="60" y="177"/>
                    <a:pt x="55" y="177"/>
                    <a:pt x="50" y="177"/>
                  </a:cubicBezTo>
                  <a:cubicBezTo>
                    <a:pt x="48" y="172"/>
                    <a:pt x="46" y="167"/>
                    <a:pt x="44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6639" name="组合 17"/>
          <p:cNvGrpSpPr>
            <a:grpSpLocks/>
          </p:cNvGrpSpPr>
          <p:nvPr/>
        </p:nvGrpSpPr>
        <p:grpSpPr bwMode="auto">
          <a:xfrm>
            <a:off x="6375798" y="3056337"/>
            <a:ext cx="567928" cy="567928"/>
            <a:chOff x="0" y="0"/>
            <a:chExt cx="907941" cy="907941"/>
          </a:xfrm>
        </p:grpSpPr>
        <p:sp>
          <p:nvSpPr>
            <p:cNvPr id="26640" name="椭圆 18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1" name="Freeform 383"/>
            <p:cNvSpPr>
              <a:spLocks noEditPoints="1" noChangeArrowheads="1"/>
            </p:cNvSpPr>
            <p:nvPr/>
          </p:nvSpPr>
          <p:spPr bwMode="auto">
            <a:xfrm>
              <a:off x="187270" y="214258"/>
              <a:ext cx="533400" cy="479425"/>
            </a:xfrm>
            <a:custGeom>
              <a:avLst/>
              <a:gdLst>
                <a:gd name="T0" fmla="*/ 0 w 383"/>
                <a:gd name="T1" fmla="*/ 0 h 344"/>
                <a:gd name="T2" fmla="*/ 383 w 383"/>
                <a:gd name="T3" fmla="*/ 0 h 344"/>
                <a:gd name="T4" fmla="*/ 383 w 383"/>
                <a:gd name="T5" fmla="*/ 252 h 344"/>
                <a:gd name="T6" fmla="*/ 269 w 383"/>
                <a:gd name="T7" fmla="*/ 283 h 344"/>
                <a:gd name="T8" fmla="*/ 269 w 383"/>
                <a:gd name="T9" fmla="*/ 313 h 344"/>
                <a:gd name="T10" fmla="*/ 316 w 383"/>
                <a:gd name="T11" fmla="*/ 313 h 344"/>
                <a:gd name="T12" fmla="*/ 316 w 383"/>
                <a:gd name="T13" fmla="*/ 344 h 344"/>
                <a:gd name="T14" fmla="*/ 69 w 383"/>
                <a:gd name="T15" fmla="*/ 344 h 344"/>
                <a:gd name="T16" fmla="*/ 69 w 383"/>
                <a:gd name="T17" fmla="*/ 313 h 344"/>
                <a:gd name="T18" fmla="*/ 124 w 383"/>
                <a:gd name="T19" fmla="*/ 313 h 344"/>
                <a:gd name="T20" fmla="*/ 124 w 383"/>
                <a:gd name="T21" fmla="*/ 287 h 344"/>
                <a:gd name="T22" fmla="*/ 0 w 383"/>
                <a:gd name="T23" fmla="*/ 252 h 344"/>
                <a:gd name="T24" fmla="*/ 0 w 383"/>
                <a:gd name="T25" fmla="*/ 0 h 344"/>
                <a:gd name="T26" fmla="*/ 43 w 383"/>
                <a:gd name="T27" fmla="*/ 42 h 344"/>
                <a:gd name="T28" fmla="*/ 43 w 383"/>
                <a:gd name="T29" fmla="*/ 220 h 344"/>
                <a:gd name="T30" fmla="*/ 342 w 383"/>
                <a:gd name="T31" fmla="*/ 220 h 344"/>
                <a:gd name="T32" fmla="*/ 342 w 383"/>
                <a:gd name="T33" fmla="*/ 42 h 344"/>
                <a:gd name="T34" fmla="*/ 43 w 383"/>
                <a:gd name="T35" fmla="*/ 4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" h="344">
                  <a:moveTo>
                    <a:pt x="0" y="0"/>
                  </a:moveTo>
                  <a:lnTo>
                    <a:pt x="383" y="0"/>
                  </a:lnTo>
                  <a:lnTo>
                    <a:pt x="383" y="252"/>
                  </a:lnTo>
                  <a:lnTo>
                    <a:pt x="269" y="283"/>
                  </a:lnTo>
                  <a:lnTo>
                    <a:pt x="269" y="313"/>
                  </a:lnTo>
                  <a:lnTo>
                    <a:pt x="316" y="313"/>
                  </a:lnTo>
                  <a:lnTo>
                    <a:pt x="316" y="344"/>
                  </a:lnTo>
                  <a:lnTo>
                    <a:pt x="69" y="344"/>
                  </a:lnTo>
                  <a:lnTo>
                    <a:pt x="69" y="313"/>
                  </a:lnTo>
                  <a:lnTo>
                    <a:pt x="124" y="313"/>
                  </a:lnTo>
                  <a:lnTo>
                    <a:pt x="124" y="287"/>
                  </a:lnTo>
                  <a:lnTo>
                    <a:pt x="0" y="252"/>
                  </a:lnTo>
                  <a:lnTo>
                    <a:pt x="0" y="0"/>
                  </a:lnTo>
                  <a:close/>
                  <a:moveTo>
                    <a:pt x="43" y="42"/>
                  </a:moveTo>
                  <a:lnTo>
                    <a:pt x="43" y="220"/>
                  </a:lnTo>
                  <a:lnTo>
                    <a:pt x="342" y="220"/>
                  </a:lnTo>
                  <a:lnTo>
                    <a:pt x="342" y="42"/>
                  </a:lnTo>
                  <a:lnTo>
                    <a:pt x="43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6642" name="文本框 20"/>
          <p:cNvSpPr txBox="1">
            <a:spLocks noChangeArrowheads="1"/>
          </p:cNvSpPr>
          <p:nvPr/>
        </p:nvSpPr>
        <p:spPr bwMode="auto">
          <a:xfrm>
            <a:off x="4260058" y="3199210"/>
            <a:ext cx="1783556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5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3" name="文本框 21"/>
          <p:cNvSpPr txBox="1">
            <a:spLocks noChangeArrowheads="1"/>
          </p:cNvSpPr>
          <p:nvPr/>
        </p:nvSpPr>
        <p:spPr bwMode="auto">
          <a:xfrm>
            <a:off x="7061623" y="3182542"/>
            <a:ext cx="1782365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5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4" name="文本框 22"/>
          <p:cNvSpPr txBox="1">
            <a:spLocks noChangeArrowheads="1"/>
          </p:cNvSpPr>
          <p:nvPr/>
        </p:nvSpPr>
        <p:spPr bwMode="auto">
          <a:xfrm>
            <a:off x="1808577" y="2274107"/>
            <a:ext cx="109180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5" name="文本框 23"/>
          <p:cNvSpPr txBox="1">
            <a:spLocks noChangeArrowheads="1"/>
          </p:cNvSpPr>
          <p:nvPr/>
        </p:nvSpPr>
        <p:spPr bwMode="auto">
          <a:xfrm>
            <a:off x="4560101" y="2274107"/>
            <a:ext cx="109061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6" name="文本框 24"/>
          <p:cNvSpPr txBox="1">
            <a:spLocks noChangeArrowheads="1"/>
          </p:cNvSpPr>
          <p:nvPr/>
        </p:nvSpPr>
        <p:spPr bwMode="auto">
          <a:xfrm>
            <a:off x="7310437" y="2274107"/>
            <a:ext cx="1091804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9023" y="205978"/>
            <a:ext cx="3302794" cy="430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任意多边形 8"/>
          <p:cNvSpPr>
            <a:spLocks noChangeArrowheads="1"/>
          </p:cNvSpPr>
          <p:nvPr/>
        </p:nvSpPr>
        <p:spPr bwMode="auto">
          <a:xfrm>
            <a:off x="1" y="0"/>
            <a:ext cx="5729288" cy="5143500"/>
          </a:xfrm>
          <a:custGeom>
            <a:avLst/>
            <a:gdLst>
              <a:gd name="T0" fmla="*/ 0 w 7639050"/>
              <a:gd name="T1" fmla="*/ 0 h 6858000"/>
              <a:gd name="T2" fmla="*/ 2903015 w 7639050"/>
              <a:gd name="T3" fmla="*/ 0 h 6858000"/>
              <a:gd name="T4" fmla="*/ 7639050 w 7639050"/>
              <a:gd name="T5" fmla="*/ 6858000 h 6858000"/>
              <a:gd name="T6" fmla="*/ 0 w 7639050"/>
              <a:gd name="T7" fmla="*/ 6858000 h 6858000"/>
              <a:gd name="T8" fmla="*/ 0 w 7639050"/>
              <a:gd name="T9" fmla="*/ 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39050" h="6858000">
                <a:moveTo>
                  <a:pt x="0" y="0"/>
                </a:moveTo>
                <a:lnTo>
                  <a:pt x="2903015" y="0"/>
                </a:lnTo>
                <a:lnTo>
                  <a:pt x="76390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27651" name="文本框 9"/>
          <p:cNvSpPr txBox="1">
            <a:spLocks noChangeArrowheads="1"/>
          </p:cNvSpPr>
          <p:nvPr/>
        </p:nvSpPr>
        <p:spPr bwMode="auto">
          <a:xfrm>
            <a:off x="559594" y="1864531"/>
            <a:ext cx="1600200" cy="139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en-US" altLang="zh-CN" sz="8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文本框 10"/>
          <p:cNvSpPr txBox="1">
            <a:spLocks noChangeArrowheads="1"/>
          </p:cNvSpPr>
          <p:nvPr/>
        </p:nvSpPr>
        <p:spPr bwMode="auto">
          <a:xfrm>
            <a:off x="659620" y="3261123"/>
            <a:ext cx="2135981" cy="10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矩形 11"/>
          <p:cNvSpPr>
            <a:spLocks noChangeArrowheads="1"/>
          </p:cNvSpPr>
          <p:nvPr/>
        </p:nvSpPr>
        <p:spPr bwMode="auto">
          <a:xfrm rot="-2093057">
            <a:off x="4572001" y="2299099"/>
            <a:ext cx="261938" cy="2727722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8675" name="直接连接符 28"/>
          <p:cNvCxnSpPr>
            <a:cxnSpLocks noChangeShapeType="1"/>
          </p:cNvCxnSpPr>
          <p:nvPr/>
        </p:nvCxnSpPr>
        <p:spPr bwMode="auto">
          <a:xfrm>
            <a:off x="804889" y="2727722"/>
            <a:ext cx="7496175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6" name="直接连接符 29"/>
          <p:cNvCxnSpPr>
            <a:cxnSpLocks noChangeShapeType="1"/>
          </p:cNvCxnSpPr>
          <p:nvPr/>
        </p:nvCxnSpPr>
        <p:spPr bwMode="auto">
          <a:xfrm>
            <a:off x="4512469" y="1122762"/>
            <a:ext cx="0" cy="323016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77" name="组合 30"/>
          <p:cNvGrpSpPr>
            <a:grpSpLocks/>
          </p:cNvGrpSpPr>
          <p:nvPr/>
        </p:nvGrpSpPr>
        <p:grpSpPr bwMode="auto">
          <a:xfrm>
            <a:off x="1015615" y="1620442"/>
            <a:ext cx="3346847" cy="784622"/>
            <a:chOff x="0" y="0"/>
            <a:chExt cx="4461858" cy="1045190"/>
          </a:xfrm>
        </p:grpSpPr>
        <p:sp>
          <p:nvSpPr>
            <p:cNvPr id="28678" name="椭圆 3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9" name="Freeform 95"/>
            <p:cNvSpPr>
              <a:spLocks noEditPoints="1" noChangeArrowheads="1"/>
            </p:cNvSpPr>
            <p:nvPr/>
          </p:nvSpPr>
          <p:spPr bwMode="auto">
            <a:xfrm>
              <a:off x="209781" y="257872"/>
              <a:ext cx="486949" cy="529445"/>
            </a:xfrm>
            <a:custGeom>
              <a:avLst/>
              <a:gdLst>
                <a:gd name="T0" fmla="*/ 175 w 176"/>
                <a:gd name="T1" fmla="*/ 1 h 192"/>
                <a:gd name="T2" fmla="*/ 171 w 176"/>
                <a:gd name="T3" fmla="*/ 0 h 192"/>
                <a:gd name="T4" fmla="*/ 67 w 176"/>
                <a:gd name="T5" fmla="*/ 24 h 192"/>
                <a:gd name="T6" fmla="*/ 64 w 176"/>
                <a:gd name="T7" fmla="*/ 28 h 192"/>
                <a:gd name="T8" fmla="*/ 64 w 176"/>
                <a:gd name="T9" fmla="*/ 133 h 192"/>
                <a:gd name="T10" fmla="*/ 36 w 176"/>
                <a:gd name="T11" fmla="*/ 120 h 192"/>
                <a:gd name="T12" fmla="*/ 0 w 176"/>
                <a:gd name="T13" fmla="*/ 156 h 192"/>
                <a:gd name="T14" fmla="*/ 36 w 176"/>
                <a:gd name="T15" fmla="*/ 192 h 192"/>
                <a:gd name="T16" fmla="*/ 72 w 176"/>
                <a:gd name="T17" fmla="*/ 156 h 192"/>
                <a:gd name="T18" fmla="*/ 72 w 176"/>
                <a:gd name="T19" fmla="*/ 79 h 192"/>
                <a:gd name="T20" fmla="*/ 168 w 176"/>
                <a:gd name="T21" fmla="*/ 57 h 192"/>
                <a:gd name="T22" fmla="*/ 168 w 176"/>
                <a:gd name="T23" fmla="*/ 125 h 192"/>
                <a:gd name="T24" fmla="*/ 140 w 176"/>
                <a:gd name="T25" fmla="*/ 112 h 192"/>
                <a:gd name="T26" fmla="*/ 104 w 176"/>
                <a:gd name="T27" fmla="*/ 148 h 192"/>
                <a:gd name="T28" fmla="*/ 140 w 176"/>
                <a:gd name="T29" fmla="*/ 184 h 192"/>
                <a:gd name="T30" fmla="*/ 176 w 176"/>
                <a:gd name="T31" fmla="*/ 148 h 192"/>
                <a:gd name="T32" fmla="*/ 176 w 176"/>
                <a:gd name="T33" fmla="*/ 4 h 192"/>
                <a:gd name="T34" fmla="*/ 175 w 176"/>
                <a:gd name="T35" fmla="*/ 1 h 192"/>
                <a:gd name="T36" fmla="*/ 36 w 176"/>
                <a:gd name="T37" fmla="*/ 144 h 192"/>
                <a:gd name="T38" fmla="*/ 24 w 176"/>
                <a:gd name="T39" fmla="*/ 156 h 192"/>
                <a:gd name="T40" fmla="*/ 20 w 176"/>
                <a:gd name="T41" fmla="*/ 160 h 192"/>
                <a:gd name="T42" fmla="*/ 16 w 176"/>
                <a:gd name="T43" fmla="*/ 156 h 192"/>
                <a:gd name="T44" fmla="*/ 36 w 176"/>
                <a:gd name="T45" fmla="*/ 136 h 192"/>
                <a:gd name="T46" fmla="*/ 40 w 176"/>
                <a:gd name="T47" fmla="*/ 140 h 192"/>
                <a:gd name="T48" fmla="*/ 36 w 176"/>
                <a:gd name="T49" fmla="*/ 144 h 192"/>
                <a:gd name="T50" fmla="*/ 140 w 176"/>
                <a:gd name="T51" fmla="*/ 136 h 192"/>
                <a:gd name="T52" fmla="*/ 128 w 176"/>
                <a:gd name="T53" fmla="*/ 148 h 192"/>
                <a:gd name="T54" fmla="*/ 124 w 176"/>
                <a:gd name="T55" fmla="*/ 152 h 192"/>
                <a:gd name="T56" fmla="*/ 120 w 176"/>
                <a:gd name="T57" fmla="*/ 148 h 192"/>
                <a:gd name="T58" fmla="*/ 140 w 176"/>
                <a:gd name="T59" fmla="*/ 128 h 192"/>
                <a:gd name="T60" fmla="*/ 144 w 176"/>
                <a:gd name="T61" fmla="*/ 132 h 192"/>
                <a:gd name="T62" fmla="*/ 140 w 176"/>
                <a:gd name="T63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92">
                  <a:moveTo>
                    <a:pt x="175" y="1"/>
                  </a:moveTo>
                  <a:cubicBezTo>
                    <a:pt x="174" y="0"/>
                    <a:pt x="172" y="0"/>
                    <a:pt x="171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4"/>
                    <a:pt x="64" y="26"/>
                    <a:pt x="64" y="28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58" y="125"/>
                    <a:pt x="47" y="120"/>
                    <a:pt x="36" y="120"/>
                  </a:cubicBezTo>
                  <a:cubicBezTo>
                    <a:pt x="16" y="120"/>
                    <a:pt x="0" y="136"/>
                    <a:pt x="0" y="156"/>
                  </a:cubicBezTo>
                  <a:cubicBezTo>
                    <a:pt x="0" y="176"/>
                    <a:pt x="16" y="192"/>
                    <a:pt x="36" y="192"/>
                  </a:cubicBezTo>
                  <a:cubicBezTo>
                    <a:pt x="56" y="192"/>
                    <a:pt x="72" y="176"/>
                    <a:pt x="72" y="156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2" y="117"/>
                    <a:pt x="151" y="112"/>
                    <a:pt x="140" y="112"/>
                  </a:cubicBezTo>
                  <a:cubicBezTo>
                    <a:pt x="120" y="112"/>
                    <a:pt x="104" y="128"/>
                    <a:pt x="104" y="148"/>
                  </a:cubicBezTo>
                  <a:cubicBezTo>
                    <a:pt x="104" y="168"/>
                    <a:pt x="120" y="184"/>
                    <a:pt x="140" y="184"/>
                  </a:cubicBezTo>
                  <a:cubicBezTo>
                    <a:pt x="160" y="184"/>
                    <a:pt x="176" y="168"/>
                    <a:pt x="176" y="14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3"/>
                    <a:pt x="176" y="1"/>
                    <a:pt x="175" y="1"/>
                  </a:cubicBezTo>
                  <a:close/>
                  <a:moveTo>
                    <a:pt x="36" y="144"/>
                  </a:moveTo>
                  <a:cubicBezTo>
                    <a:pt x="30" y="144"/>
                    <a:pt x="24" y="149"/>
                    <a:pt x="24" y="156"/>
                  </a:cubicBezTo>
                  <a:cubicBezTo>
                    <a:pt x="24" y="158"/>
                    <a:pt x="22" y="160"/>
                    <a:pt x="20" y="160"/>
                  </a:cubicBezTo>
                  <a:cubicBezTo>
                    <a:pt x="18" y="160"/>
                    <a:pt x="16" y="158"/>
                    <a:pt x="16" y="156"/>
                  </a:cubicBezTo>
                  <a:cubicBezTo>
                    <a:pt x="16" y="145"/>
                    <a:pt x="25" y="136"/>
                    <a:pt x="36" y="136"/>
                  </a:cubicBezTo>
                  <a:cubicBezTo>
                    <a:pt x="38" y="136"/>
                    <a:pt x="40" y="138"/>
                    <a:pt x="40" y="140"/>
                  </a:cubicBezTo>
                  <a:cubicBezTo>
                    <a:pt x="40" y="142"/>
                    <a:pt x="38" y="144"/>
                    <a:pt x="36" y="144"/>
                  </a:cubicBezTo>
                  <a:close/>
                  <a:moveTo>
                    <a:pt x="140" y="136"/>
                  </a:moveTo>
                  <a:cubicBezTo>
                    <a:pt x="134" y="136"/>
                    <a:pt x="128" y="141"/>
                    <a:pt x="128" y="148"/>
                  </a:cubicBezTo>
                  <a:cubicBezTo>
                    <a:pt x="128" y="150"/>
                    <a:pt x="126" y="152"/>
                    <a:pt x="124" y="152"/>
                  </a:cubicBezTo>
                  <a:cubicBezTo>
                    <a:pt x="122" y="152"/>
                    <a:pt x="120" y="150"/>
                    <a:pt x="120" y="148"/>
                  </a:cubicBezTo>
                  <a:cubicBezTo>
                    <a:pt x="120" y="137"/>
                    <a:pt x="129" y="128"/>
                    <a:pt x="140" y="128"/>
                  </a:cubicBezTo>
                  <a:cubicBezTo>
                    <a:pt x="142" y="128"/>
                    <a:pt x="144" y="130"/>
                    <a:pt x="144" y="132"/>
                  </a:cubicBezTo>
                  <a:cubicBezTo>
                    <a:pt x="144" y="134"/>
                    <a:pt x="142" y="136"/>
                    <a:pt x="14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80" name="文本框 33"/>
            <p:cNvSpPr txBox="1">
              <a:spLocks noChangeArrowheads="1"/>
            </p:cNvSpPr>
            <p:nvPr/>
          </p:nvSpPr>
          <p:spPr bwMode="auto">
            <a:xfrm>
              <a:off x="1103246" y="90800"/>
              <a:ext cx="3358612" cy="79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1" name="组合 34"/>
          <p:cNvGrpSpPr>
            <a:grpSpLocks/>
          </p:cNvGrpSpPr>
          <p:nvPr/>
        </p:nvGrpSpPr>
        <p:grpSpPr bwMode="auto">
          <a:xfrm>
            <a:off x="4813711" y="1606168"/>
            <a:ext cx="3377803" cy="783431"/>
            <a:chOff x="0" y="0"/>
            <a:chExt cx="4504272" cy="1045190"/>
          </a:xfrm>
        </p:grpSpPr>
        <p:sp>
          <p:nvSpPr>
            <p:cNvPr id="286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8683" name="组合 36"/>
            <p:cNvGrpSpPr>
              <a:grpSpLocks/>
            </p:cNvGrpSpPr>
            <p:nvPr/>
          </p:nvGrpSpPr>
          <p:grpSpPr bwMode="auto">
            <a:xfrm>
              <a:off x="258757" y="324274"/>
              <a:ext cx="527675" cy="396641"/>
              <a:chOff x="0" y="0"/>
              <a:chExt cx="473075" cy="355600"/>
            </a:xfrm>
          </p:grpSpPr>
          <p:sp>
            <p:nvSpPr>
              <p:cNvPr id="28684" name="Freeform 59"/>
              <p:cNvSpPr>
                <a:spLocks noChangeArrowheads="1"/>
              </p:cNvSpPr>
              <p:nvPr/>
            </p:nvSpPr>
            <p:spPr bwMode="auto">
              <a:xfrm>
                <a:off x="0" y="714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8685" name="Freeform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8686" name="文本框 37"/>
            <p:cNvSpPr txBox="1">
              <a:spLocks noChangeArrowheads="1"/>
            </p:cNvSpPr>
            <p:nvPr/>
          </p:nvSpPr>
          <p:spPr bwMode="auto">
            <a:xfrm>
              <a:off x="1145661" y="110637"/>
              <a:ext cx="3358611" cy="800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7" name="组合 40"/>
          <p:cNvGrpSpPr>
            <a:grpSpLocks/>
          </p:cNvGrpSpPr>
          <p:nvPr/>
        </p:nvGrpSpPr>
        <p:grpSpPr bwMode="auto">
          <a:xfrm>
            <a:off x="1015615" y="3069446"/>
            <a:ext cx="3346847" cy="783431"/>
            <a:chOff x="0" y="0"/>
            <a:chExt cx="4461858" cy="1045190"/>
          </a:xfrm>
        </p:grpSpPr>
        <p:sp>
          <p:nvSpPr>
            <p:cNvPr id="28688" name="椭圆 4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9" name="Freeform 96"/>
            <p:cNvSpPr>
              <a:spLocks noEditPoints="1" noChangeArrowheads="1"/>
            </p:cNvSpPr>
            <p:nvPr/>
          </p:nvSpPr>
          <p:spPr bwMode="auto">
            <a:xfrm>
              <a:off x="334414" y="257873"/>
              <a:ext cx="352373" cy="529445"/>
            </a:xfrm>
            <a:custGeom>
              <a:avLst/>
              <a:gdLst>
                <a:gd name="T0" fmla="*/ 128 w 128"/>
                <a:gd name="T1" fmla="*/ 68 h 192"/>
                <a:gd name="T2" fmla="*/ 112 w 128"/>
                <a:gd name="T3" fmla="*/ 64 h 192"/>
                <a:gd name="T4" fmla="*/ 64 w 128"/>
                <a:gd name="T5" fmla="*/ 0 h 192"/>
                <a:gd name="T6" fmla="*/ 16 w 128"/>
                <a:gd name="T7" fmla="*/ 64 h 192"/>
                <a:gd name="T8" fmla="*/ 0 w 128"/>
                <a:gd name="T9" fmla="*/ 68 h 192"/>
                <a:gd name="T10" fmla="*/ 60 w 128"/>
                <a:gd name="T11" fmla="*/ 152 h 192"/>
                <a:gd name="T12" fmla="*/ 28 w 128"/>
                <a:gd name="T13" fmla="*/ 160 h 192"/>
                <a:gd name="T14" fmla="*/ 8 w 128"/>
                <a:gd name="T15" fmla="*/ 188 h 192"/>
                <a:gd name="T16" fmla="*/ 116 w 128"/>
                <a:gd name="T17" fmla="*/ 192 h 192"/>
                <a:gd name="T18" fmla="*/ 120 w 128"/>
                <a:gd name="T19" fmla="*/ 180 h 192"/>
                <a:gd name="T20" fmla="*/ 68 w 128"/>
                <a:gd name="T21" fmla="*/ 160 h 192"/>
                <a:gd name="T22" fmla="*/ 128 w 128"/>
                <a:gd name="T23" fmla="*/ 88 h 192"/>
                <a:gd name="T24" fmla="*/ 84 w 128"/>
                <a:gd name="T25" fmla="*/ 32 h 192"/>
                <a:gd name="T26" fmla="*/ 88 w 128"/>
                <a:gd name="T27" fmla="*/ 100 h 192"/>
                <a:gd name="T28" fmla="*/ 80 w 128"/>
                <a:gd name="T29" fmla="*/ 100 h 192"/>
                <a:gd name="T30" fmla="*/ 28 w 128"/>
                <a:gd name="T31" fmla="*/ 32 h 192"/>
                <a:gd name="T32" fmla="*/ 56 w 128"/>
                <a:gd name="T33" fmla="*/ 36 h 192"/>
                <a:gd name="T34" fmla="*/ 25 w 128"/>
                <a:gd name="T35" fmla="*/ 40 h 192"/>
                <a:gd name="T36" fmla="*/ 24 w 128"/>
                <a:gd name="T37" fmla="*/ 48 h 192"/>
                <a:gd name="T38" fmla="*/ 56 w 128"/>
                <a:gd name="T39" fmla="*/ 52 h 192"/>
                <a:gd name="T40" fmla="*/ 24 w 128"/>
                <a:gd name="T41" fmla="*/ 56 h 192"/>
                <a:gd name="T42" fmla="*/ 24 w 128"/>
                <a:gd name="T43" fmla="*/ 64 h 192"/>
                <a:gd name="T44" fmla="*/ 56 w 128"/>
                <a:gd name="T45" fmla="*/ 68 h 192"/>
                <a:gd name="T46" fmla="*/ 24 w 128"/>
                <a:gd name="T47" fmla="*/ 72 h 192"/>
                <a:gd name="T48" fmla="*/ 24 w 128"/>
                <a:gd name="T49" fmla="*/ 80 h 192"/>
                <a:gd name="T50" fmla="*/ 56 w 128"/>
                <a:gd name="T51" fmla="*/ 84 h 192"/>
                <a:gd name="T52" fmla="*/ 24 w 128"/>
                <a:gd name="T53" fmla="*/ 88 h 192"/>
                <a:gd name="T54" fmla="*/ 56 w 128"/>
                <a:gd name="T55" fmla="*/ 100 h 192"/>
                <a:gd name="T56" fmla="*/ 27 w 128"/>
                <a:gd name="T57" fmla="*/ 104 h 192"/>
                <a:gd name="T58" fmla="*/ 52 w 128"/>
                <a:gd name="T59" fmla="*/ 96 h 192"/>
                <a:gd name="T60" fmla="*/ 64 w 128"/>
                <a:gd name="T61" fmla="*/ 144 h 192"/>
                <a:gd name="T62" fmla="*/ 8 w 128"/>
                <a:gd name="T63" fmla="*/ 72 h 192"/>
                <a:gd name="T64" fmla="*/ 16 w 128"/>
                <a:gd name="T65" fmla="*/ 88 h 192"/>
                <a:gd name="T66" fmla="*/ 112 w 128"/>
                <a:gd name="T67" fmla="*/ 88 h 192"/>
                <a:gd name="T68" fmla="*/ 120 w 128"/>
                <a:gd name="T69" fmla="*/ 72 h 192"/>
                <a:gd name="T70" fmla="*/ 64 w 128"/>
                <a:gd name="T7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92">
                  <a:moveTo>
                    <a:pt x="128" y="88"/>
                  </a:move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6" y="64"/>
                    <a:pt x="124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21"/>
                    <a:pt x="91" y="0"/>
                    <a:pt x="64" y="0"/>
                  </a:cubicBezTo>
                  <a:cubicBezTo>
                    <a:pt x="38" y="0"/>
                    <a:pt x="16" y="21"/>
                    <a:pt x="16" y="4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6"/>
                    <a:pt x="0" y="6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22"/>
                    <a:pt x="27" y="150"/>
                    <a:pt x="60" y="152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17" y="160"/>
                    <a:pt x="8" y="169"/>
                    <a:pt x="8" y="180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90"/>
                    <a:pt x="10" y="192"/>
                    <a:pt x="12" y="192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18" y="192"/>
                    <a:pt x="120" y="190"/>
                    <a:pt x="120" y="188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69"/>
                    <a:pt x="111" y="160"/>
                    <a:pt x="100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102" y="150"/>
                    <a:pt x="128" y="122"/>
                    <a:pt x="128" y="88"/>
                  </a:cubicBezTo>
                  <a:close/>
                  <a:moveTo>
                    <a:pt x="80" y="36"/>
                  </a:moveTo>
                  <a:cubicBezTo>
                    <a:pt x="80" y="34"/>
                    <a:pt x="82" y="32"/>
                    <a:pt x="84" y="32"/>
                  </a:cubicBezTo>
                  <a:cubicBezTo>
                    <a:pt x="86" y="32"/>
                    <a:pt x="88" y="34"/>
                    <a:pt x="88" y="36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3"/>
                    <a:pt x="86" y="104"/>
                    <a:pt x="84" y="104"/>
                  </a:cubicBezTo>
                  <a:cubicBezTo>
                    <a:pt x="82" y="104"/>
                    <a:pt x="80" y="103"/>
                    <a:pt x="80" y="100"/>
                  </a:cubicBezTo>
                  <a:lnTo>
                    <a:pt x="80" y="36"/>
                  </a:lnTo>
                  <a:close/>
                  <a:moveTo>
                    <a:pt x="28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6" y="34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7"/>
                    <a:pt x="26" y="34"/>
                    <a:pt x="28" y="32"/>
                  </a:cubicBezTo>
                  <a:close/>
                  <a:moveTo>
                    <a:pt x="24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ubicBezTo>
                    <a:pt x="24" y="56"/>
                    <a:pt x="24" y="56"/>
                    <a:pt x="24" y="56"/>
                  </a:cubicBezTo>
                  <a:lnTo>
                    <a:pt x="24" y="48"/>
                  </a:lnTo>
                  <a:close/>
                  <a:moveTo>
                    <a:pt x="24" y="64"/>
                  </a:moveTo>
                  <a:cubicBezTo>
                    <a:pt x="52" y="64"/>
                    <a:pt x="52" y="64"/>
                    <a:pt x="52" y="64"/>
                  </a:cubicBezTo>
                  <a:cubicBezTo>
                    <a:pt x="54" y="64"/>
                    <a:pt x="56" y="66"/>
                    <a:pt x="56" y="68"/>
                  </a:cubicBezTo>
                  <a:cubicBezTo>
                    <a:pt x="56" y="70"/>
                    <a:pt x="54" y="72"/>
                    <a:pt x="52" y="72"/>
                  </a:cubicBezTo>
                  <a:cubicBezTo>
                    <a:pt x="24" y="72"/>
                    <a:pt x="24" y="72"/>
                    <a:pt x="24" y="72"/>
                  </a:cubicBezTo>
                  <a:lnTo>
                    <a:pt x="24" y="64"/>
                  </a:lnTo>
                  <a:close/>
                  <a:moveTo>
                    <a:pt x="24" y="8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54" y="80"/>
                    <a:pt x="56" y="82"/>
                    <a:pt x="56" y="84"/>
                  </a:cubicBezTo>
                  <a:cubicBezTo>
                    <a:pt x="56" y="86"/>
                    <a:pt x="54" y="88"/>
                    <a:pt x="52" y="88"/>
                  </a:cubicBezTo>
                  <a:cubicBezTo>
                    <a:pt x="24" y="88"/>
                    <a:pt x="24" y="88"/>
                    <a:pt x="24" y="88"/>
                  </a:cubicBezTo>
                  <a:lnTo>
                    <a:pt x="24" y="80"/>
                  </a:lnTo>
                  <a:close/>
                  <a:moveTo>
                    <a:pt x="56" y="100"/>
                  </a:moveTo>
                  <a:cubicBezTo>
                    <a:pt x="56" y="102"/>
                    <a:pt x="54" y="104"/>
                    <a:pt x="52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1"/>
                    <a:pt x="25" y="99"/>
                    <a:pt x="25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4" y="96"/>
                    <a:pt x="56" y="98"/>
                    <a:pt x="56" y="100"/>
                  </a:cubicBezTo>
                  <a:close/>
                  <a:moveTo>
                    <a:pt x="64" y="144"/>
                  </a:moveTo>
                  <a:cubicBezTo>
                    <a:pt x="33" y="144"/>
                    <a:pt x="8" y="119"/>
                    <a:pt x="8" y="88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115"/>
                    <a:pt x="38" y="136"/>
                    <a:pt x="64" y="136"/>
                  </a:cubicBezTo>
                  <a:cubicBezTo>
                    <a:pt x="91" y="136"/>
                    <a:pt x="112" y="115"/>
                    <a:pt x="112" y="88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0" y="119"/>
                    <a:pt x="95" y="144"/>
                    <a:pt x="64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0" name="文本框 43"/>
            <p:cNvSpPr txBox="1">
              <a:spLocks noChangeArrowheads="1"/>
            </p:cNvSpPr>
            <p:nvPr/>
          </p:nvSpPr>
          <p:spPr bwMode="auto">
            <a:xfrm>
              <a:off x="1103246" y="110637"/>
              <a:ext cx="3358612" cy="800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1" name="组合 44"/>
          <p:cNvGrpSpPr>
            <a:grpSpLocks/>
          </p:cNvGrpSpPr>
          <p:nvPr/>
        </p:nvGrpSpPr>
        <p:grpSpPr bwMode="auto">
          <a:xfrm>
            <a:off x="4813721" y="3069446"/>
            <a:ext cx="3346847" cy="783431"/>
            <a:chOff x="0" y="0"/>
            <a:chExt cx="4461857" cy="1045190"/>
          </a:xfrm>
        </p:grpSpPr>
        <p:sp>
          <p:nvSpPr>
            <p:cNvPr id="28692" name="椭圆 4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93" name="Freeform 97"/>
            <p:cNvSpPr>
              <a:spLocks noChangeArrowheads="1"/>
            </p:cNvSpPr>
            <p:nvPr/>
          </p:nvSpPr>
          <p:spPr bwMode="auto">
            <a:xfrm>
              <a:off x="258757" y="302140"/>
              <a:ext cx="531216" cy="440910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4" name="文本框 47"/>
            <p:cNvSpPr txBox="1">
              <a:spLocks noChangeArrowheads="1"/>
            </p:cNvSpPr>
            <p:nvPr/>
          </p:nvSpPr>
          <p:spPr bwMode="auto">
            <a:xfrm>
              <a:off x="1103246" y="59214"/>
              <a:ext cx="3358611" cy="800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9699" name="组合 4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957" y="1568054"/>
            <a:ext cx="2147888" cy="151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组合 14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780" y="2670572"/>
            <a:ext cx="2149078" cy="151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组合 22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957" y="3058716"/>
            <a:ext cx="2147888" cy="151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组合 31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780" y="1179910"/>
            <a:ext cx="2149078" cy="1508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529" y="1340645"/>
            <a:ext cx="2893219" cy="287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矩形 4"/>
          <p:cNvSpPr>
            <a:spLocks noChangeArrowheads="1"/>
          </p:cNvSpPr>
          <p:nvPr/>
        </p:nvSpPr>
        <p:spPr bwMode="auto">
          <a:xfrm>
            <a:off x="0" y="4279107"/>
            <a:ext cx="9144000" cy="864394"/>
          </a:xfrm>
          <a:prstGeom prst="rect">
            <a:avLst/>
          </a:prstGeom>
          <a:solidFill>
            <a:schemeClr val="tx1">
              <a:alpha val="6784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1401384" y="4492229"/>
            <a:ext cx="6578203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89" rIns="0" bIns="34289">
            <a:sp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747" name="灰色圆形背景"/>
          <p:cNvSpPr>
            <a:spLocks noChangeArrowheads="1"/>
          </p:cNvSpPr>
          <p:nvPr/>
        </p:nvSpPr>
        <p:spPr bwMode="auto">
          <a:xfrm>
            <a:off x="781053" y="1119187"/>
            <a:ext cx="1994297" cy="1995488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31748" name="空心弧 9"/>
          <p:cNvSpPr>
            <a:spLocks noChangeArrowheads="1"/>
          </p:cNvSpPr>
          <p:nvPr/>
        </p:nvSpPr>
        <p:spPr bwMode="auto">
          <a:xfrm>
            <a:off x="857253" y="1196592"/>
            <a:ext cx="1841897" cy="1841897"/>
          </a:xfrm>
          <a:custGeom>
            <a:avLst/>
            <a:gdLst>
              <a:gd name="T0" fmla="*/ 1235562 w 2455308"/>
              <a:gd name="T1" fmla="*/ 2455283 h 2455308"/>
              <a:gd name="T2" fmla="*/ 52 w 2455308"/>
              <a:gd name="T3" fmla="*/ 1238962 h 2455308"/>
              <a:gd name="T4" fmla="*/ 1212947 w 2455308"/>
              <a:gd name="T5" fmla="*/ 89 h 2455308"/>
              <a:gd name="T6" fmla="*/ 1218689 w 2455308"/>
              <a:gd name="T7" fmla="*/ 479403 h 2455308"/>
              <a:gd name="T8" fmla="*/ 479381 w 2455308"/>
              <a:gd name="T9" fmla="*/ 1234546 h 2455308"/>
              <a:gd name="T10" fmla="*/ 1232473 w 2455308"/>
              <a:gd name="T11" fmla="*/ 1975942 h 2455308"/>
              <a:gd name="T12" fmla="*/ 1235562 w 2455308"/>
              <a:gd name="T13" fmla="*/ 2455283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1235562" y="2455283"/>
                </a:moveTo>
                <a:cubicBezTo>
                  <a:pt x="558889" y="2459642"/>
                  <a:pt x="6285" y="1915620"/>
                  <a:pt x="52" y="1238962"/>
                </a:cubicBezTo>
                <a:cubicBezTo>
                  <a:pt x="-6181" y="562303"/>
                  <a:pt x="536308" y="8195"/>
                  <a:pt x="1212947" y="89"/>
                </a:cubicBezTo>
                <a:lnTo>
                  <a:pt x="1218689" y="479403"/>
                </a:lnTo>
                <a:cubicBezTo>
                  <a:pt x="806251" y="484344"/>
                  <a:pt x="475582" y="822095"/>
                  <a:pt x="479381" y="1234546"/>
                </a:cubicBezTo>
                <a:cubicBezTo>
                  <a:pt x="483180" y="1646996"/>
                  <a:pt x="820014" y="1978599"/>
                  <a:pt x="1232473" y="1975942"/>
                </a:cubicBezTo>
                <a:cubicBezTo>
                  <a:pt x="1233503" y="2135722"/>
                  <a:pt x="1234532" y="2295503"/>
                  <a:pt x="1235562" y="2455283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1749" name="椭圆 46"/>
          <p:cNvSpPr>
            <a:spLocks noChangeArrowheads="1"/>
          </p:cNvSpPr>
          <p:nvPr/>
        </p:nvSpPr>
        <p:spPr bwMode="auto">
          <a:xfrm>
            <a:off x="1057278" y="1395412"/>
            <a:ext cx="1441847" cy="1443038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1750" name="TextBox 50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1" y="3140869"/>
            <a:ext cx="1138238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灰色圆形背景"/>
          <p:cNvSpPr>
            <a:spLocks noChangeArrowheads="1"/>
          </p:cNvSpPr>
          <p:nvPr/>
        </p:nvSpPr>
        <p:spPr bwMode="auto">
          <a:xfrm>
            <a:off x="3559969" y="1119187"/>
            <a:ext cx="1995488" cy="1995488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31752" name="空心弧 14"/>
          <p:cNvSpPr>
            <a:spLocks noChangeArrowheads="1"/>
          </p:cNvSpPr>
          <p:nvPr/>
        </p:nvSpPr>
        <p:spPr bwMode="auto">
          <a:xfrm>
            <a:off x="3637360" y="1196592"/>
            <a:ext cx="1840706" cy="1841897"/>
          </a:xfrm>
          <a:custGeom>
            <a:avLst/>
            <a:gdLst>
              <a:gd name="T0" fmla="*/ 2455280 w 2455308"/>
              <a:gd name="T1" fmla="*/ 1235910 h 2455308"/>
              <a:gd name="T2" fmla="*/ 1227052 w 2455308"/>
              <a:gd name="T3" fmla="*/ 2455308 h 2455308"/>
              <a:gd name="T4" fmla="*/ 20 w 2455308"/>
              <a:gd name="T5" fmla="*/ 1234707 h 2455308"/>
              <a:gd name="T6" fmla="*/ 1212947 w 2455308"/>
              <a:gd name="T7" fmla="*/ 88 h 2455308"/>
              <a:gd name="T8" fmla="*/ 1218689 w 2455308"/>
              <a:gd name="T9" fmla="*/ 479403 h 2455308"/>
              <a:gd name="T10" fmla="*/ 479362 w 2455308"/>
              <a:gd name="T11" fmla="*/ 1231953 h 2455308"/>
              <a:gd name="T12" fmla="*/ 1227287 w 2455308"/>
              <a:gd name="T13" fmla="*/ 1975958 h 2455308"/>
              <a:gd name="T14" fmla="*/ 1975941 w 2455308"/>
              <a:gd name="T15" fmla="*/ 1232686 h 2455308"/>
              <a:gd name="T16" fmla="*/ 2455280 w 2455308"/>
              <a:gd name="T17" fmla="*/ 1235910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5308" h="2455308">
                <a:moveTo>
                  <a:pt x="2455280" y="1235910"/>
                </a:moveTo>
                <a:cubicBezTo>
                  <a:pt x="2450741" y="1910922"/>
                  <a:pt x="1902080" y="2455639"/>
                  <a:pt x="1227052" y="2455308"/>
                </a:cubicBezTo>
                <a:cubicBezTo>
                  <a:pt x="552025" y="2454977"/>
                  <a:pt x="3898" y="1909723"/>
                  <a:pt x="20" y="1234707"/>
                </a:cubicBezTo>
                <a:cubicBezTo>
                  <a:pt x="-3858" y="559691"/>
                  <a:pt x="537968" y="8175"/>
                  <a:pt x="1212947" y="88"/>
                </a:cubicBezTo>
                <a:lnTo>
                  <a:pt x="1218689" y="479403"/>
                </a:lnTo>
                <a:cubicBezTo>
                  <a:pt x="807262" y="484332"/>
                  <a:pt x="476998" y="820503"/>
                  <a:pt x="479362" y="1231953"/>
                </a:cubicBezTo>
                <a:cubicBezTo>
                  <a:pt x="481726" y="1643402"/>
                  <a:pt x="815831" y="1975756"/>
                  <a:pt x="1227287" y="1975958"/>
                </a:cubicBezTo>
                <a:cubicBezTo>
                  <a:pt x="1638743" y="1976160"/>
                  <a:pt x="1973174" y="1644133"/>
                  <a:pt x="1975941" y="1232686"/>
                </a:cubicBezTo>
                <a:lnTo>
                  <a:pt x="2455280" y="123591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1753" name="椭圆 46"/>
          <p:cNvSpPr>
            <a:spLocks noChangeArrowheads="1"/>
          </p:cNvSpPr>
          <p:nvPr/>
        </p:nvSpPr>
        <p:spPr bwMode="auto">
          <a:xfrm>
            <a:off x="3836194" y="1395412"/>
            <a:ext cx="1443038" cy="1443038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1754" name="TextBox 75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8361" y="3140869"/>
            <a:ext cx="1139428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灰色圆形背景"/>
          <p:cNvSpPr>
            <a:spLocks noChangeArrowheads="1"/>
          </p:cNvSpPr>
          <p:nvPr/>
        </p:nvSpPr>
        <p:spPr bwMode="auto">
          <a:xfrm>
            <a:off x="6338887" y="1119187"/>
            <a:ext cx="1995488" cy="1995488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31756" name="空心弧 19"/>
          <p:cNvSpPr>
            <a:spLocks noChangeArrowheads="1"/>
          </p:cNvSpPr>
          <p:nvPr/>
        </p:nvSpPr>
        <p:spPr bwMode="auto">
          <a:xfrm>
            <a:off x="6416280" y="1196592"/>
            <a:ext cx="1840706" cy="1841897"/>
          </a:xfrm>
          <a:custGeom>
            <a:avLst/>
            <a:gdLst>
              <a:gd name="T0" fmla="*/ 356791 w 2455308"/>
              <a:gd name="T1" fmla="*/ 2092947 h 2455308"/>
              <a:gd name="T2" fmla="*/ 91400 w 2455308"/>
              <a:gd name="T3" fmla="*/ 762830 h 2455308"/>
              <a:gd name="T4" fmla="*/ 1212947 w 2455308"/>
              <a:gd name="T5" fmla="*/ 88 h 2455308"/>
              <a:gd name="T6" fmla="*/ 1218689 w 2455308"/>
              <a:gd name="T7" fmla="*/ 479403 h 2455308"/>
              <a:gd name="T8" fmla="*/ 535061 w 2455308"/>
              <a:gd name="T9" fmla="*/ 944325 h 2455308"/>
              <a:gd name="T10" fmla="*/ 696828 w 2455308"/>
              <a:gd name="T11" fmla="*/ 1755084 h 2455308"/>
              <a:gd name="T12" fmla="*/ 356791 w 2455308"/>
              <a:gd name="T13" fmla="*/ 2092947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356791" y="2092947"/>
                </a:moveTo>
                <a:cubicBezTo>
                  <a:pt x="9203" y="1743122"/>
                  <a:pt x="-95320" y="1219263"/>
                  <a:pt x="91400" y="762830"/>
                </a:cubicBezTo>
                <a:cubicBezTo>
                  <a:pt x="278119" y="306397"/>
                  <a:pt x="719834" y="5996"/>
                  <a:pt x="1212947" y="88"/>
                </a:cubicBezTo>
                <a:lnTo>
                  <a:pt x="1218689" y="479403"/>
                </a:lnTo>
                <a:cubicBezTo>
                  <a:pt x="918117" y="483004"/>
                  <a:pt x="648874" y="666111"/>
                  <a:pt x="535061" y="944325"/>
                </a:cubicBezTo>
                <a:cubicBezTo>
                  <a:pt x="421248" y="1222539"/>
                  <a:pt x="484959" y="1541852"/>
                  <a:pt x="696828" y="1755084"/>
                </a:cubicBezTo>
                <a:lnTo>
                  <a:pt x="356791" y="2092947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1757" name="椭圆 46"/>
          <p:cNvSpPr>
            <a:spLocks noChangeArrowheads="1"/>
          </p:cNvSpPr>
          <p:nvPr/>
        </p:nvSpPr>
        <p:spPr bwMode="auto">
          <a:xfrm>
            <a:off x="6615112" y="1395412"/>
            <a:ext cx="1443038" cy="1443038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1758" name="TextBox 80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707" y="3140869"/>
            <a:ext cx="1138238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文本框 22"/>
          <p:cNvSpPr txBox="1">
            <a:spLocks noChangeArrowheads="1"/>
          </p:cNvSpPr>
          <p:nvPr/>
        </p:nvSpPr>
        <p:spPr bwMode="auto">
          <a:xfrm>
            <a:off x="857251" y="3712370"/>
            <a:ext cx="1891904" cy="90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89" rIns="0" bIns="34289">
            <a:spAutoFit/>
          </a:bodyPr>
          <a:lstStyle/>
          <a:p>
            <a:pPr algn="just"/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0" name="文本框 23"/>
          <p:cNvSpPr txBox="1">
            <a:spLocks noChangeArrowheads="1"/>
          </p:cNvSpPr>
          <p:nvPr/>
        </p:nvSpPr>
        <p:spPr bwMode="auto">
          <a:xfrm>
            <a:off x="3637376" y="3712370"/>
            <a:ext cx="1891903" cy="90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89" rIns="0" bIns="34289">
            <a:spAutoFit/>
          </a:bodyPr>
          <a:lstStyle/>
          <a:p>
            <a:pPr algn="just"/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1" name="文本框 24"/>
          <p:cNvSpPr txBox="1">
            <a:spLocks noChangeArrowheads="1"/>
          </p:cNvSpPr>
          <p:nvPr/>
        </p:nvSpPr>
        <p:spPr bwMode="auto">
          <a:xfrm>
            <a:off x="6416292" y="3712370"/>
            <a:ext cx="1891903" cy="90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89" rIns="0" bIns="34289">
            <a:spAutoFit/>
          </a:bodyPr>
          <a:lstStyle/>
          <a:p>
            <a:pPr algn="just"/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pic>
        <p:nvPicPr>
          <p:cNvPr id="31762" name="图片 2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745" y="1662114"/>
            <a:ext cx="826294" cy="85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图片 2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574" y="1739517"/>
            <a:ext cx="716756" cy="79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图片 2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6829" y="1699037"/>
            <a:ext cx="636984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任意多边形 14"/>
          <p:cNvSpPr>
            <a:spLocks noChangeArrowheads="1"/>
          </p:cNvSpPr>
          <p:nvPr/>
        </p:nvSpPr>
        <p:spPr bwMode="auto">
          <a:xfrm rot="2703552">
            <a:off x="1090627" y="1439480"/>
            <a:ext cx="2168128" cy="2206229"/>
          </a:xfrm>
          <a:custGeom>
            <a:avLst/>
            <a:gdLst>
              <a:gd name="T0" fmla="*/ 0 w 5632347"/>
              <a:gd name="T1" fmla="*/ 234207 h 5734057"/>
              <a:gd name="T2" fmla="*/ 233834 w 5632347"/>
              <a:gd name="T3" fmla="*/ 0 h 5734057"/>
              <a:gd name="T4" fmla="*/ 1483326 w 5632347"/>
              <a:gd name="T5" fmla="*/ 0 h 5734057"/>
              <a:gd name="T6" fmla="*/ 1483326 w 5632347"/>
              <a:gd name="T7" fmla="*/ 1304173 h 5734057"/>
              <a:gd name="T8" fmla="*/ 1278433 w 5632347"/>
              <a:gd name="T9" fmla="*/ 1509393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5858" y="2128851"/>
            <a:ext cx="2418159" cy="32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任意多边形 13"/>
          <p:cNvSpPr>
            <a:spLocks noChangeArrowheads="1"/>
          </p:cNvSpPr>
          <p:nvPr/>
        </p:nvSpPr>
        <p:spPr bwMode="auto">
          <a:xfrm rot="2703552">
            <a:off x="-1669256" y="391717"/>
            <a:ext cx="4221956" cy="4300538"/>
          </a:xfrm>
          <a:custGeom>
            <a:avLst/>
            <a:gdLst>
              <a:gd name="T0" fmla="*/ 0 w 5632347"/>
              <a:gd name="T1" fmla="*/ 889731 h 5734057"/>
              <a:gd name="T2" fmla="*/ 887411 w 5632347"/>
              <a:gd name="T3" fmla="*/ 0 h 5734057"/>
              <a:gd name="T4" fmla="*/ 5629275 w 5632347"/>
              <a:gd name="T5" fmla="*/ 0 h 5734057"/>
              <a:gd name="T6" fmla="*/ 5629275 w 5632347"/>
              <a:gd name="T7" fmla="*/ 4954441 h 5734057"/>
              <a:gd name="T8" fmla="*/ 4851698 w 5632347"/>
              <a:gd name="T9" fmla="*/ 5734051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文本框 15"/>
          <p:cNvSpPr txBox="1">
            <a:spLocks noChangeArrowheads="1"/>
          </p:cNvSpPr>
          <p:nvPr/>
        </p:nvSpPr>
        <p:spPr bwMode="auto">
          <a:xfrm>
            <a:off x="4445812" y="2241947"/>
            <a:ext cx="2135981" cy="19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73" name="组合 16"/>
          <p:cNvGrpSpPr>
            <a:grpSpLocks/>
          </p:cNvGrpSpPr>
          <p:nvPr/>
        </p:nvGrpSpPr>
        <p:grpSpPr bwMode="auto">
          <a:xfrm>
            <a:off x="4488663" y="1737135"/>
            <a:ext cx="2168129" cy="681663"/>
            <a:chOff x="0" y="0"/>
            <a:chExt cx="3461368" cy="908889"/>
          </a:xfrm>
        </p:grpSpPr>
        <p:grpSp>
          <p:nvGrpSpPr>
            <p:cNvPr id="32774" name="组合 17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3277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32777" name="文本框 18"/>
            <p:cNvSpPr txBox="1">
              <a:spLocks noChangeArrowheads="1"/>
            </p:cNvSpPr>
            <p:nvPr/>
          </p:nvSpPr>
          <p:spPr bwMode="auto">
            <a:xfrm>
              <a:off x="446728" y="47110"/>
              <a:ext cx="2611391" cy="86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2778" name="文本框 21"/>
          <p:cNvSpPr txBox="1">
            <a:spLocks noChangeArrowheads="1"/>
          </p:cNvSpPr>
          <p:nvPr/>
        </p:nvSpPr>
        <p:spPr bwMode="auto">
          <a:xfrm>
            <a:off x="492919" y="1737124"/>
            <a:ext cx="2640806" cy="166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en-US" altLang="zh-CN" sz="10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0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3795" name="组合 48"/>
          <p:cNvGrpSpPr>
            <a:grpSpLocks/>
          </p:cNvGrpSpPr>
          <p:nvPr/>
        </p:nvGrpSpPr>
        <p:grpSpPr bwMode="auto">
          <a:xfrm>
            <a:off x="2328869" y="1712131"/>
            <a:ext cx="1883569" cy="853871"/>
            <a:chOff x="0" y="0"/>
            <a:chExt cx="2511426" cy="1139436"/>
          </a:xfrm>
        </p:grpSpPr>
        <p:sp>
          <p:nvSpPr>
            <p:cNvPr id="33796" name="矩形 49"/>
            <p:cNvSpPr>
              <a:spLocks noChangeArrowheads="1"/>
            </p:cNvSpPr>
            <p:nvPr/>
          </p:nvSpPr>
          <p:spPr bwMode="auto">
            <a:xfrm>
              <a:off x="0" y="338555"/>
              <a:ext cx="2511426" cy="80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3797" name="矩形 50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69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798" name="组合 51"/>
          <p:cNvGrpSpPr>
            <a:grpSpLocks/>
          </p:cNvGrpSpPr>
          <p:nvPr/>
        </p:nvGrpSpPr>
        <p:grpSpPr bwMode="auto">
          <a:xfrm>
            <a:off x="3223030" y="2944418"/>
            <a:ext cx="1883569" cy="854243"/>
            <a:chOff x="0" y="0"/>
            <a:chExt cx="2511426" cy="1138257"/>
          </a:xfrm>
        </p:grpSpPr>
        <p:sp>
          <p:nvSpPr>
            <p:cNvPr id="33799" name="矩形 52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99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3800" name="矩形 53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69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1" name="组合 54"/>
          <p:cNvGrpSpPr>
            <a:grpSpLocks/>
          </p:cNvGrpSpPr>
          <p:nvPr/>
        </p:nvGrpSpPr>
        <p:grpSpPr bwMode="auto">
          <a:xfrm>
            <a:off x="5797181" y="1713311"/>
            <a:ext cx="1883569" cy="854243"/>
            <a:chOff x="0" y="0"/>
            <a:chExt cx="2511426" cy="1138257"/>
          </a:xfrm>
        </p:grpSpPr>
        <p:sp>
          <p:nvSpPr>
            <p:cNvPr id="33802" name="矩形 55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99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3803" name="矩形 56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69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4" name="组合 57"/>
          <p:cNvGrpSpPr>
            <a:grpSpLocks/>
          </p:cNvGrpSpPr>
          <p:nvPr/>
        </p:nvGrpSpPr>
        <p:grpSpPr bwMode="auto">
          <a:xfrm>
            <a:off x="6696081" y="2938466"/>
            <a:ext cx="1883569" cy="854242"/>
            <a:chOff x="0" y="0"/>
            <a:chExt cx="2511426" cy="1138257"/>
          </a:xfrm>
        </p:grpSpPr>
        <p:sp>
          <p:nvSpPr>
            <p:cNvPr id="33805" name="矩形 58"/>
            <p:cNvSpPr>
              <a:spLocks noChangeArrowheads="1"/>
            </p:cNvSpPr>
            <p:nvPr/>
          </p:nvSpPr>
          <p:spPr bwMode="auto">
            <a:xfrm>
              <a:off x="0" y="338553"/>
              <a:ext cx="2511426" cy="79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3806" name="矩形 59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69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7" name="组合 60"/>
          <p:cNvGrpSpPr>
            <a:grpSpLocks/>
          </p:cNvGrpSpPr>
          <p:nvPr/>
        </p:nvGrpSpPr>
        <p:grpSpPr bwMode="auto">
          <a:xfrm>
            <a:off x="2032405" y="2732487"/>
            <a:ext cx="1121569" cy="2453878"/>
            <a:chOff x="0" y="0"/>
            <a:chExt cx="1494972" cy="3272061"/>
          </a:xfrm>
        </p:grpSpPr>
        <p:sp>
          <p:nvSpPr>
            <p:cNvPr id="33808" name="六边形 6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09" name="直接连接符 62"/>
            <p:cNvCxnSpPr>
              <a:cxnSpLocks noChangeShapeType="1"/>
            </p:cNvCxnSpPr>
            <p:nvPr/>
          </p:nvCxnSpPr>
          <p:spPr bwMode="auto">
            <a:xfrm>
              <a:off x="728436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10" name="组合 63"/>
            <p:cNvGrpSpPr>
              <a:grpSpLocks/>
            </p:cNvGrpSpPr>
            <p:nvPr/>
          </p:nvGrpSpPr>
          <p:grpSpPr bwMode="auto">
            <a:xfrm>
              <a:off x="303570" y="459494"/>
              <a:ext cx="842560" cy="691475"/>
              <a:chOff x="0" y="0"/>
              <a:chExt cx="352518" cy="289307"/>
            </a:xfrm>
          </p:grpSpPr>
          <p:sp>
            <p:nvSpPr>
              <p:cNvPr id="33811" name="Freeform 236"/>
              <p:cNvSpPr>
                <a:spLocks noChangeArrowheads="1"/>
              </p:cNvSpPr>
              <p:nvPr/>
            </p:nvSpPr>
            <p:spPr bwMode="auto">
              <a:xfrm>
                <a:off x="223666" y="70504"/>
                <a:ext cx="99677" cy="102108"/>
              </a:xfrm>
              <a:custGeom>
                <a:avLst/>
                <a:gdLst>
                  <a:gd name="T0" fmla="*/ 54 w 63"/>
                  <a:gd name="T1" fmla="*/ 41 h 65"/>
                  <a:gd name="T2" fmla="*/ 54 w 63"/>
                  <a:gd name="T3" fmla="*/ 41 h 65"/>
                  <a:gd name="T4" fmla="*/ 62 w 63"/>
                  <a:gd name="T5" fmla="*/ 34 h 65"/>
                  <a:gd name="T6" fmla="*/ 57 w 63"/>
                  <a:gd name="T7" fmla="*/ 25 h 65"/>
                  <a:gd name="T8" fmla="*/ 56 w 63"/>
                  <a:gd name="T9" fmla="*/ 25 h 65"/>
                  <a:gd name="T10" fmla="*/ 56 w 63"/>
                  <a:gd name="T11" fmla="*/ 24 h 65"/>
                  <a:gd name="T12" fmla="*/ 31 w 63"/>
                  <a:gd name="T13" fmla="*/ 0 h 65"/>
                  <a:gd name="T14" fmla="*/ 6 w 63"/>
                  <a:gd name="T15" fmla="*/ 24 h 65"/>
                  <a:gd name="T16" fmla="*/ 6 w 63"/>
                  <a:gd name="T17" fmla="*/ 25 h 65"/>
                  <a:gd name="T18" fmla="*/ 5 w 63"/>
                  <a:gd name="T19" fmla="*/ 25 h 65"/>
                  <a:gd name="T20" fmla="*/ 1 w 63"/>
                  <a:gd name="T21" fmla="*/ 34 h 65"/>
                  <a:gd name="T22" fmla="*/ 8 w 63"/>
                  <a:gd name="T23" fmla="*/ 41 h 65"/>
                  <a:gd name="T24" fmla="*/ 9 w 63"/>
                  <a:gd name="T25" fmla="*/ 41 h 65"/>
                  <a:gd name="T26" fmla="*/ 11 w 63"/>
                  <a:gd name="T27" fmla="*/ 47 h 65"/>
                  <a:gd name="T28" fmla="*/ 29 w 63"/>
                  <a:gd name="T29" fmla="*/ 65 h 65"/>
                  <a:gd name="T30" fmla="*/ 31 w 63"/>
                  <a:gd name="T31" fmla="*/ 65 h 65"/>
                  <a:gd name="T32" fmla="*/ 54 w 63"/>
                  <a:gd name="T33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4" y="41"/>
                    </a:move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7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7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1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8" y="41"/>
                      <a:pt x="8" y="41"/>
                      <a:pt x="9" y="41"/>
                    </a:cubicBezTo>
                    <a:cubicBezTo>
                      <a:pt x="9" y="43"/>
                      <a:pt x="10" y="45"/>
                      <a:pt x="11" y="47"/>
                    </a:cubicBezTo>
                    <a:cubicBezTo>
                      <a:pt x="19" y="52"/>
                      <a:pt x="25" y="58"/>
                      <a:pt x="29" y="65"/>
                    </a:cubicBezTo>
                    <a:cubicBezTo>
                      <a:pt x="30" y="65"/>
                      <a:pt x="30" y="65"/>
                      <a:pt x="31" y="65"/>
                    </a:cubicBezTo>
                    <a:cubicBezTo>
                      <a:pt x="42" y="65"/>
                      <a:pt x="51" y="54"/>
                      <a:pt x="54" y="41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2" name="Freeform 237"/>
              <p:cNvSpPr>
                <a:spLocks noChangeArrowheads="1"/>
              </p:cNvSpPr>
              <p:nvPr/>
            </p:nvSpPr>
            <p:spPr bwMode="auto">
              <a:xfrm>
                <a:off x="77797" y="145869"/>
                <a:ext cx="192061" cy="143438"/>
              </a:xfrm>
              <a:custGeom>
                <a:avLst/>
                <a:gdLst>
                  <a:gd name="T0" fmla="*/ 94 w 122"/>
                  <a:gd name="T1" fmla="*/ 0 h 91"/>
                  <a:gd name="T2" fmla="*/ 68 w 122"/>
                  <a:gd name="T3" fmla="*/ 44 h 91"/>
                  <a:gd name="T4" fmla="*/ 65 w 122"/>
                  <a:gd name="T5" fmla="*/ 24 h 91"/>
                  <a:gd name="T6" fmla="*/ 68 w 122"/>
                  <a:gd name="T7" fmla="*/ 18 h 91"/>
                  <a:gd name="T8" fmla="*/ 61 w 122"/>
                  <a:gd name="T9" fmla="*/ 11 h 91"/>
                  <a:gd name="T10" fmla="*/ 53 w 122"/>
                  <a:gd name="T11" fmla="*/ 18 h 91"/>
                  <a:gd name="T12" fmla="*/ 57 w 122"/>
                  <a:gd name="T13" fmla="*/ 24 h 91"/>
                  <a:gd name="T14" fmla="*/ 54 w 122"/>
                  <a:gd name="T15" fmla="*/ 44 h 91"/>
                  <a:gd name="T16" fmla="*/ 28 w 122"/>
                  <a:gd name="T17" fmla="*/ 0 h 91"/>
                  <a:gd name="T18" fmla="*/ 0 w 122"/>
                  <a:gd name="T19" fmla="*/ 29 h 91"/>
                  <a:gd name="T20" fmla="*/ 0 w 122"/>
                  <a:gd name="T21" fmla="*/ 84 h 91"/>
                  <a:gd name="T22" fmla="*/ 61 w 122"/>
                  <a:gd name="T23" fmla="*/ 91 h 91"/>
                  <a:gd name="T24" fmla="*/ 122 w 122"/>
                  <a:gd name="T25" fmla="*/ 84 h 91"/>
                  <a:gd name="T26" fmla="*/ 122 w 122"/>
                  <a:gd name="T27" fmla="*/ 29 h 91"/>
                  <a:gd name="T28" fmla="*/ 94 w 122"/>
                  <a:gd name="T2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91">
                    <a:moveTo>
                      <a:pt x="94" y="0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8" y="21"/>
                      <a:pt x="68" y="18"/>
                    </a:cubicBezTo>
                    <a:cubicBezTo>
                      <a:pt x="68" y="14"/>
                      <a:pt x="65" y="11"/>
                      <a:pt x="61" y="11"/>
                    </a:cubicBezTo>
                    <a:cubicBezTo>
                      <a:pt x="57" y="11"/>
                      <a:pt x="53" y="14"/>
                      <a:pt x="53" y="18"/>
                    </a:cubicBezTo>
                    <a:cubicBezTo>
                      <a:pt x="53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6"/>
                      <a:pt x="3" y="17"/>
                      <a:pt x="0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1" y="91"/>
                      <a:pt x="61" y="91"/>
                    </a:cubicBezTo>
                    <a:cubicBezTo>
                      <a:pt x="91" y="91"/>
                      <a:pt x="122" y="84"/>
                      <a:pt x="122" y="84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19" y="17"/>
                      <a:pt x="109" y="6"/>
                      <a:pt x="94" y="0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3" name="Freeform 238"/>
              <p:cNvSpPr>
                <a:spLocks noChangeArrowheads="1"/>
              </p:cNvSpPr>
              <p:nvPr/>
            </p:nvSpPr>
            <p:spPr bwMode="auto">
              <a:xfrm>
                <a:off x="275936" y="173828"/>
                <a:ext cx="64425" cy="102108"/>
              </a:xfrm>
              <a:custGeom>
                <a:avLst/>
                <a:gdLst>
                  <a:gd name="T0" fmla="*/ 22 w 41"/>
                  <a:gd name="T1" fmla="*/ 0 h 64"/>
                  <a:gd name="T2" fmla="*/ 3 w 41"/>
                  <a:gd name="T3" fmla="*/ 32 h 64"/>
                  <a:gd name="T4" fmla="*/ 1 w 41"/>
                  <a:gd name="T5" fmla="*/ 18 h 64"/>
                  <a:gd name="T6" fmla="*/ 3 w 41"/>
                  <a:gd name="T7" fmla="*/ 13 h 64"/>
                  <a:gd name="T8" fmla="*/ 0 w 41"/>
                  <a:gd name="T9" fmla="*/ 8 h 64"/>
                  <a:gd name="T10" fmla="*/ 0 w 41"/>
                  <a:gd name="T11" fmla="*/ 10 h 64"/>
                  <a:gd name="T12" fmla="*/ 0 w 41"/>
                  <a:gd name="T13" fmla="*/ 11 h 64"/>
                  <a:gd name="T14" fmla="*/ 1 w 41"/>
                  <a:gd name="T15" fmla="*/ 64 h 64"/>
                  <a:gd name="T16" fmla="*/ 41 w 41"/>
                  <a:gd name="T17" fmla="*/ 60 h 64"/>
                  <a:gd name="T18" fmla="*/ 41 w 41"/>
                  <a:gd name="T19" fmla="*/ 21 h 64"/>
                  <a:gd name="T20" fmla="*/ 22 w 4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4">
                    <a:moveTo>
                      <a:pt x="22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3" y="11"/>
                      <a:pt x="2" y="9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21" y="64"/>
                      <a:pt x="41" y="60"/>
                      <a:pt x="41" y="6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12"/>
                      <a:pt x="32" y="5"/>
                      <a:pt x="22" y="0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4" name="Freeform 239"/>
              <p:cNvSpPr>
                <a:spLocks noChangeArrowheads="1"/>
              </p:cNvSpPr>
              <p:nvPr/>
            </p:nvSpPr>
            <p:spPr bwMode="auto">
              <a:xfrm>
                <a:off x="26743" y="72935"/>
                <a:ext cx="99677" cy="100893"/>
              </a:xfrm>
              <a:custGeom>
                <a:avLst/>
                <a:gdLst>
                  <a:gd name="T0" fmla="*/ 52 w 63"/>
                  <a:gd name="T1" fmla="*/ 47 h 65"/>
                  <a:gd name="T2" fmla="*/ 54 w 63"/>
                  <a:gd name="T3" fmla="*/ 41 h 65"/>
                  <a:gd name="T4" fmla="*/ 54 w 63"/>
                  <a:gd name="T5" fmla="*/ 41 h 65"/>
                  <a:gd name="T6" fmla="*/ 62 w 63"/>
                  <a:gd name="T7" fmla="*/ 34 h 65"/>
                  <a:gd name="T8" fmla="*/ 58 w 63"/>
                  <a:gd name="T9" fmla="*/ 25 h 65"/>
                  <a:gd name="T10" fmla="*/ 56 w 63"/>
                  <a:gd name="T11" fmla="*/ 25 h 65"/>
                  <a:gd name="T12" fmla="*/ 56 w 63"/>
                  <a:gd name="T13" fmla="*/ 24 h 65"/>
                  <a:gd name="T14" fmla="*/ 31 w 63"/>
                  <a:gd name="T15" fmla="*/ 0 h 65"/>
                  <a:gd name="T16" fmla="*/ 6 w 63"/>
                  <a:gd name="T17" fmla="*/ 24 h 65"/>
                  <a:gd name="T18" fmla="*/ 6 w 63"/>
                  <a:gd name="T19" fmla="*/ 25 h 65"/>
                  <a:gd name="T20" fmla="*/ 5 w 63"/>
                  <a:gd name="T21" fmla="*/ 25 h 65"/>
                  <a:gd name="T22" fmla="*/ 1 w 63"/>
                  <a:gd name="T23" fmla="*/ 34 h 65"/>
                  <a:gd name="T24" fmla="*/ 8 w 63"/>
                  <a:gd name="T25" fmla="*/ 41 h 65"/>
                  <a:gd name="T26" fmla="*/ 9 w 63"/>
                  <a:gd name="T27" fmla="*/ 41 h 65"/>
                  <a:gd name="T28" fmla="*/ 31 w 63"/>
                  <a:gd name="T29" fmla="*/ 65 h 65"/>
                  <a:gd name="T30" fmla="*/ 33 w 63"/>
                  <a:gd name="T31" fmla="*/ 65 h 65"/>
                  <a:gd name="T32" fmla="*/ 52 w 63"/>
                  <a:gd name="T33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2" y="47"/>
                    </a:moveTo>
                    <a:cubicBezTo>
                      <a:pt x="53" y="45"/>
                      <a:pt x="53" y="43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8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8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2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2" y="54"/>
                      <a:pt x="21" y="65"/>
                      <a:pt x="31" y="65"/>
                    </a:cubicBezTo>
                    <a:cubicBezTo>
                      <a:pt x="32" y="65"/>
                      <a:pt x="33" y="65"/>
                      <a:pt x="33" y="65"/>
                    </a:cubicBezTo>
                    <a:cubicBezTo>
                      <a:pt x="37" y="58"/>
                      <a:pt x="44" y="52"/>
                      <a:pt x="52" y="47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5" name="Freeform 240"/>
              <p:cNvSpPr>
                <a:spLocks noChangeArrowheads="1"/>
              </p:cNvSpPr>
              <p:nvPr/>
            </p:nvSpPr>
            <p:spPr bwMode="auto">
              <a:xfrm>
                <a:off x="8509" y="176259"/>
                <a:ext cx="65641" cy="100892"/>
              </a:xfrm>
              <a:custGeom>
                <a:avLst/>
                <a:gdLst>
                  <a:gd name="T0" fmla="*/ 38 w 42"/>
                  <a:gd name="T1" fmla="*/ 13 h 64"/>
                  <a:gd name="T2" fmla="*/ 41 w 42"/>
                  <a:gd name="T3" fmla="*/ 18 h 64"/>
                  <a:gd name="T4" fmla="*/ 38 w 42"/>
                  <a:gd name="T5" fmla="*/ 32 h 64"/>
                  <a:gd name="T6" fmla="*/ 20 w 42"/>
                  <a:gd name="T7" fmla="*/ 0 h 64"/>
                  <a:gd name="T8" fmla="*/ 0 w 42"/>
                  <a:gd name="T9" fmla="*/ 21 h 64"/>
                  <a:gd name="T10" fmla="*/ 0 w 42"/>
                  <a:gd name="T11" fmla="*/ 60 h 64"/>
                  <a:gd name="T12" fmla="*/ 41 w 42"/>
                  <a:gd name="T13" fmla="*/ 64 h 64"/>
                  <a:gd name="T14" fmla="*/ 41 w 42"/>
                  <a:gd name="T15" fmla="*/ 11 h 64"/>
                  <a:gd name="T16" fmla="*/ 41 w 42"/>
                  <a:gd name="T17" fmla="*/ 10 h 64"/>
                  <a:gd name="T18" fmla="*/ 42 w 42"/>
                  <a:gd name="T19" fmla="*/ 8 h 64"/>
                  <a:gd name="T20" fmla="*/ 38 w 42"/>
                  <a:gd name="T21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4">
                    <a:moveTo>
                      <a:pt x="38" y="13"/>
                    </a:moveTo>
                    <a:cubicBezTo>
                      <a:pt x="38" y="15"/>
                      <a:pt x="39" y="17"/>
                      <a:pt x="41" y="18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5"/>
                      <a:pt x="2" y="12"/>
                      <a:pt x="0" y="2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21" y="64"/>
                      <a:pt x="41" y="64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9"/>
                      <a:pt x="41" y="9"/>
                      <a:pt x="42" y="8"/>
                    </a:cubicBezTo>
                    <a:cubicBezTo>
                      <a:pt x="40" y="9"/>
                      <a:pt x="38" y="11"/>
                      <a:pt x="38" y="13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6" name="Freeform 241"/>
              <p:cNvSpPr>
                <a:spLocks noChangeArrowheads="1"/>
              </p:cNvSpPr>
              <p:nvPr/>
            </p:nvSpPr>
            <p:spPr bwMode="auto">
              <a:xfrm>
                <a:off x="179905" y="58348"/>
                <a:ext cx="36467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4 h 19"/>
                  <a:gd name="T8" fmla="*/ 19 w 23"/>
                  <a:gd name="T9" fmla="*/ 0 h 19"/>
                  <a:gd name="T10" fmla="*/ 4 w 23"/>
                  <a:gd name="T11" fmla="*/ 0 h 19"/>
                  <a:gd name="T12" fmla="*/ 0 w 23"/>
                  <a:gd name="T13" fmla="*/ 4 h 19"/>
                  <a:gd name="T14" fmla="*/ 0 w 23"/>
                  <a:gd name="T15" fmla="*/ 14 h 19"/>
                  <a:gd name="T16" fmla="*/ 4 w 2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7" name="Freeform 242"/>
              <p:cNvSpPr>
                <a:spLocks noEditPoints="1" noChangeArrowheads="1"/>
              </p:cNvSpPr>
              <p:nvPr/>
            </p:nvSpPr>
            <p:spPr bwMode="auto">
              <a:xfrm>
                <a:off x="104540" y="0"/>
                <a:ext cx="138576" cy="144654"/>
              </a:xfrm>
              <a:custGeom>
                <a:avLst/>
                <a:gdLst>
                  <a:gd name="T0" fmla="*/ 12 w 88"/>
                  <a:gd name="T1" fmla="*/ 57 h 92"/>
                  <a:gd name="T2" fmla="*/ 12 w 88"/>
                  <a:gd name="T3" fmla="*/ 57 h 92"/>
                  <a:gd name="T4" fmla="*/ 44 w 88"/>
                  <a:gd name="T5" fmla="*/ 92 h 92"/>
                  <a:gd name="T6" fmla="*/ 76 w 88"/>
                  <a:gd name="T7" fmla="*/ 57 h 92"/>
                  <a:gd name="T8" fmla="*/ 76 w 88"/>
                  <a:gd name="T9" fmla="*/ 57 h 92"/>
                  <a:gd name="T10" fmla="*/ 87 w 88"/>
                  <a:gd name="T11" fmla="*/ 48 h 92"/>
                  <a:gd name="T12" fmla="*/ 81 w 88"/>
                  <a:gd name="T13" fmla="*/ 34 h 92"/>
                  <a:gd name="T14" fmla="*/ 79 w 88"/>
                  <a:gd name="T15" fmla="*/ 34 h 92"/>
                  <a:gd name="T16" fmla="*/ 79 w 88"/>
                  <a:gd name="T17" fmla="*/ 33 h 92"/>
                  <a:gd name="T18" fmla="*/ 44 w 88"/>
                  <a:gd name="T19" fmla="*/ 0 h 92"/>
                  <a:gd name="T20" fmla="*/ 9 w 88"/>
                  <a:gd name="T21" fmla="*/ 33 h 92"/>
                  <a:gd name="T22" fmla="*/ 9 w 88"/>
                  <a:gd name="T23" fmla="*/ 34 h 92"/>
                  <a:gd name="T24" fmla="*/ 7 w 88"/>
                  <a:gd name="T25" fmla="*/ 34 h 92"/>
                  <a:gd name="T26" fmla="*/ 1 w 88"/>
                  <a:gd name="T27" fmla="*/ 48 h 92"/>
                  <a:gd name="T28" fmla="*/ 12 w 88"/>
                  <a:gd name="T29" fmla="*/ 57 h 92"/>
                  <a:gd name="T30" fmla="*/ 16 w 88"/>
                  <a:gd name="T31" fmla="*/ 41 h 92"/>
                  <a:gd name="T32" fmla="*/ 21 w 88"/>
                  <a:gd name="T33" fmla="*/ 36 h 92"/>
                  <a:gd name="T34" fmla="*/ 36 w 88"/>
                  <a:gd name="T35" fmla="*/ 36 h 92"/>
                  <a:gd name="T36" fmla="*/ 41 w 88"/>
                  <a:gd name="T37" fmla="*/ 41 h 92"/>
                  <a:gd name="T38" fmla="*/ 41 w 88"/>
                  <a:gd name="T39" fmla="*/ 45 h 92"/>
                  <a:gd name="T40" fmla="*/ 47 w 88"/>
                  <a:gd name="T41" fmla="*/ 45 h 92"/>
                  <a:gd name="T42" fmla="*/ 47 w 88"/>
                  <a:gd name="T43" fmla="*/ 41 h 92"/>
                  <a:gd name="T44" fmla="*/ 52 w 88"/>
                  <a:gd name="T45" fmla="*/ 36 h 92"/>
                  <a:gd name="T46" fmla="*/ 67 w 88"/>
                  <a:gd name="T47" fmla="*/ 36 h 92"/>
                  <a:gd name="T48" fmla="*/ 72 w 88"/>
                  <a:gd name="T49" fmla="*/ 41 h 92"/>
                  <a:gd name="T50" fmla="*/ 72 w 88"/>
                  <a:gd name="T51" fmla="*/ 51 h 92"/>
                  <a:gd name="T52" fmla="*/ 67 w 88"/>
                  <a:gd name="T53" fmla="*/ 57 h 92"/>
                  <a:gd name="T54" fmla="*/ 52 w 88"/>
                  <a:gd name="T55" fmla="*/ 57 h 92"/>
                  <a:gd name="T56" fmla="*/ 47 w 88"/>
                  <a:gd name="T57" fmla="*/ 51 h 92"/>
                  <a:gd name="T58" fmla="*/ 47 w 88"/>
                  <a:gd name="T59" fmla="*/ 46 h 92"/>
                  <a:gd name="T60" fmla="*/ 41 w 88"/>
                  <a:gd name="T61" fmla="*/ 46 h 92"/>
                  <a:gd name="T62" fmla="*/ 41 w 88"/>
                  <a:gd name="T63" fmla="*/ 51 h 92"/>
                  <a:gd name="T64" fmla="*/ 36 w 88"/>
                  <a:gd name="T65" fmla="*/ 57 h 92"/>
                  <a:gd name="T66" fmla="*/ 21 w 88"/>
                  <a:gd name="T67" fmla="*/ 57 h 92"/>
                  <a:gd name="T68" fmla="*/ 16 w 88"/>
                  <a:gd name="T69" fmla="*/ 51 h 92"/>
                  <a:gd name="T70" fmla="*/ 16 w 88"/>
                  <a:gd name="T71" fmla="*/ 4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2">
                    <a:moveTo>
                      <a:pt x="12" y="57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8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3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2" y="54"/>
                      <a:pt x="7" y="58"/>
                      <a:pt x="12" y="57"/>
                    </a:cubicBezTo>
                    <a:close/>
                    <a:moveTo>
                      <a:pt x="16" y="41"/>
                    </a:moveTo>
                    <a:cubicBezTo>
                      <a:pt x="16" y="38"/>
                      <a:pt x="18" y="36"/>
                      <a:pt x="21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9" y="36"/>
                      <a:pt x="41" y="38"/>
                      <a:pt x="41" y="41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38"/>
                      <a:pt x="49" y="36"/>
                      <a:pt x="52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0" y="36"/>
                      <a:pt x="72" y="38"/>
                      <a:pt x="72" y="4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4"/>
                      <a:pt x="70" y="57"/>
                      <a:pt x="67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7" y="54"/>
                      <a:pt x="47" y="5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4"/>
                      <a:pt x="39" y="57"/>
                      <a:pt x="36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8" y="57"/>
                      <a:pt x="16" y="54"/>
                      <a:pt x="16" y="51"/>
                    </a:cubicBez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8" name="Freeform 243"/>
              <p:cNvSpPr>
                <a:spLocks noChangeArrowheads="1"/>
              </p:cNvSpPr>
              <p:nvPr/>
            </p:nvSpPr>
            <p:spPr bwMode="auto">
              <a:xfrm>
                <a:off x="131282" y="58348"/>
                <a:ext cx="35252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9 h 19"/>
                  <a:gd name="T8" fmla="*/ 23 w 23"/>
                  <a:gd name="T9" fmla="*/ 8 h 19"/>
                  <a:gd name="T10" fmla="*/ 23 w 23"/>
                  <a:gd name="T11" fmla="*/ 4 h 19"/>
                  <a:gd name="T12" fmla="*/ 19 w 23"/>
                  <a:gd name="T13" fmla="*/ 0 h 19"/>
                  <a:gd name="T14" fmla="*/ 4 w 23"/>
                  <a:gd name="T15" fmla="*/ 0 h 19"/>
                  <a:gd name="T16" fmla="*/ 0 w 23"/>
                  <a:gd name="T17" fmla="*/ 4 h 19"/>
                  <a:gd name="T18" fmla="*/ 0 w 23"/>
                  <a:gd name="T19" fmla="*/ 14 h 19"/>
                  <a:gd name="T20" fmla="*/ 4 w 23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9" name="Freeform 244"/>
              <p:cNvSpPr>
                <a:spLocks noEditPoints="1" noChangeArrowheads="1"/>
              </p:cNvSpPr>
              <p:nvPr/>
            </p:nvSpPr>
            <p:spPr bwMode="auto">
              <a:xfrm>
                <a:off x="262565" y="3647"/>
                <a:ext cx="89953" cy="57132"/>
              </a:xfrm>
              <a:custGeom>
                <a:avLst/>
                <a:gdLst>
                  <a:gd name="T0" fmla="*/ 7 w 84"/>
                  <a:gd name="T1" fmla="*/ 0 h 54"/>
                  <a:gd name="T2" fmla="*/ 7 w 84"/>
                  <a:gd name="T3" fmla="*/ 40 h 54"/>
                  <a:gd name="T4" fmla="*/ 0 w 84"/>
                  <a:gd name="T5" fmla="*/ 54 h 54"/>
                  <a:gd name="T6" fmla="*/ 32 w 84"/>
                  <a:gd name="T7" fmla="*/ 40 h 54"/>
                  <a:gd name="T8" fmla="*/ 84 w 84"/>
                  <a:gd name="T9" fmla="*/ 40 h 54"/>
                  <a:gd name="T10" fmla="*/ 84 w 84"/>
                  <a:gd name="T11" fmla="*/ 0 h 54"/>
                  <a:gd name="T12" fmla="*/ 7 w 84"/>
                  <a:gd name="T13" fmla="*/ 0 h 54"/>
                  <a:gd name="T14" fmla="*/ 77 w 84"/>
                  <a:gd name="T15" fmla="*/ 32 h 54"/>
                  <a:gd name="T16" fmla="*/ 31 w 84"/>
                  <a:gd name="T17" fmla="*/ 32 h 54"/>
                  <a:gd name="T18" fmla="*/ 15 w 84"/>
                  <a:gd name="T19" fmla="*/ 40 h 54"/>
                  <a:gd name="T20" fmla="*/ 15 w 84"/>
                  <a:gd name="T21" fmla="*/ 7 h 54"/>
                  <a:gd name="T22" fmla="*/ 77 w 84"/>
                  <a:gd name="T23" fmla="*/ 7 h 54"/>
                  <a:gd name="T24" fmla="*/ 77 w 84"/>
                  <a:gd name="T25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7" y="0"/>
                    </a:moveTo>
                    <a:lnTo>
                      <a:pt x="7" y="40"/>
                    </a:lnTo>
                    <a:lnTo>
                      <a:pt x="0" y="54"/>
                    </a:lnTo>
                    <a:lnTo>
                      <a:pt x="32" y="40"/>
                    </a:lnTo>
                    <a:lnTo>
                      <a:pt x="84" y="40"/>
                    </a:lnTo>
                    <a:lnTo>
                      <a:pt x="84" y="0"/>
                    </a:lnTo>
                    <a:lnTo>
                      <a:pt x="7" y="0"/>
                    </a:lnTo>
                    <a:close/>
                    <a:moveTo>
                      <a:pt x="77" y="32"/>
                    </a:moveTo>
                    <a:lnTo>
                      <a:pt x="31" y="32"/>
                    </a:lnTo>
                    <a:lnTo>
                      <a:pt x="15" y="40"/>
                    </a:lnTo>
                    <a:lnTo>
                      <a:pt x="15" y="7"/>
                    </a:lnTo>
                    <a:lnTo>
                      <a:pt x="77" y="7"/>
                    </a:ln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0" name="Freeform 245"/>
              <p:cNvSpPr>
                <a:spLocks noEditPoints="1" noChangeArrowheads="1"/>
              </p:cNvSpPr>
              <p:nvPr/>
            </p:nvSpPr>
            <p:spPr bwMode="auto">
              <a:xfrm>
                <a:off x="0" y="3647"/>
                <a:ext cx="89953" cy="57132"/>
              </a:xfrm>
              <a:custGeom>
                <a:avLst/>
                <a:gdLst>
                  <a:gd name="T0" fmla="*/ 84 w 84"/>
                  <a:gd name="T1" fmla="*/ 54 h 54"/>
                  <a:gd name="T2" fmla="*/ 76 w 84"/>
                  <a:gd name="T3" fmla="*/ 40 h 54"/>
                  <a:gd name="T4" fmla="*/ 76 w 84"/>
                  <a:gd name="T5" fmla="*/ 0 h 54"/>
                  <a:gd name="T6" fmla="*/ 0 w 84"/>
                  <a:gd name="T7" fmla="*/ 0 h 54"/>
                  <a:gd name="T8" fmla="*/ 0 w 84"/>
                  <a:gd name="T9" fmla="*/ 40 h 54"/>
                  <a:gd name="T10" fmla="*/ 51 w 84"/>
                  <a:gd name="T11" fmla="*/ 40 h 54"/>
                  <a:gd name="T12" fmla="*/ 84 w 84"/>
                  <a:gd name="T13" fmla="*/ 54 h 54"/>
                  <a:gd name="T14" fmla="*/ 7 w 84"/>
                  <a:gd name="T15" fmla="*/ 7 h 54"/>
                  <a:gd name="T16" fmla="*/ 69 w 84"/>
                  <a:gd name="T17" fmla="*/ 7 h 54"/>
                  <a:gd name="T18" fmla="*/ 69 w 84"/>
                  <a:gd name="T19" fmla="*/ 40 h 54"/>
                  <a:gd name="T20" fmla="*/ 53 w 84"/>
                  <a:gd name="T21" fmla="*/ 32 h 54"/>
                  <a:gd name="T22" fmla="*/ 7 w 84"/>
                  <a:gd name="T23" fmla="*/ 32 h 54"/>
                  <a:gd name="T24" fmla="*/ 7 w 84"/>
                  <a:gd name="T25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84" y="54"/>
                    </a:moveTo>
                    <a:lnTo>
                      <a:pt x="76" y="40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51" y="40"/>
                    </a:lnTo>
                    <a:lnTo>
                      <a:pt x="84" y="54"/>
                    </a:lnTo>
                    <a:close/>
                    <a:moveTo>
                      <a:pt x="7" y="7"/>
                    </a:moveTo>
                    <a:lnTo>
                      <a:pt x="69" y="7"/>
                    </a:lnTo>
                    <a:lnTo>
                      <a:pt x="69" y="40"/>
                    </a:lnTo>
                    <a:lnTo>
                      <a:pt x="53" y="32"/>
                    </a:lnTo>
                    <a:lnTo>
                      <a:pt x="7" y="3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1" name="Oval 246"/>
              <p:cNvSpPr>
                <a:spLocks noChangeArrowheads="1"/>
              </p:cNvSpPr>
              <p:nvPr/>
            </p:nvSpPr>
            <p:spPr bwMode="auto">
              <a:xfrm>
                <a:off x="15803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2" name="Oval 247"/>
              <p:cNvSpPr>
                <a:spLocks noChangeArrowheads="1"/>
              </p:cNvSpPr>
              <p:nvPr/>
            </p:nvSpPr>
            <p:spPr bwMode="auto">
              <a:xfrm>
                <a:off x="35252" y="18234"/>
                <a:ext cx="1337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3" name="Oval 248"/>
              <p:cNvSpPr>
                <a:spLocks noChangeArrowheads="1"/>
              </p:cNvSpPr>
              <p:nvPr/>
            </p:nvSpPr>
            <p:spPr bwMode="auto">
              <a:xfrm>
                <a:off x="57132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4" name="Oval 249"/>
              <p:cNvSpPr>
                <a:spLocks noChangeArrowheads="1"/>
              </p:cNvSpPr>
              <p:nvPr/>
            </p:nvSpPr>
            <p:spPr bwMode="auto">
              <a:xfrm>
                <a:off x="285661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5" name="Oval 250"/>
              <p:cNvSpPr>
                <a:spLocks noChangeArrowheads="1"/>
              </p:cNvSpPr>
              <p:nvPr/>
            </p:nvSpPr>
            <p:spPr bwMode="auto">
              <a:xfrm>
                <a:off x="306325" y="18234"/>
                <a:ext cx="1094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6" name="Oval 251"/>
              <p:cNvSpPr>
                <a:spLocks noChangeArrowheads="1"/>
              </p:cNvSpPr>
              <p:nvPr/>
            </p:nvSpPr>
            <p:spPr bwMode="auto">
              <a:xfrm>
                <a:off x="325774" y="18234"/>
                <a:ext cx="13372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27" name="组合 80"/>
          <p:cNvGrpSpPr>
            <a:grpSpLocks/>
          </p:cNvGrpSpPr>
          <p:nvPr/>
        </p:nvGrpSpPr>
        <p:grpSpPr bwMode="auto">
          <a:xfrm>
            <a:off x="4593446" y="1500201"/>
            <a:ext cx="1121569" cy="3643313"/>
            <a:chOff x="0" y="0"/>
            <a:chExt cx="1494972" cy="4858511"/>
          </a:xfrm>
        </p:grpSpPr>
        <p:sp>
          <p:nvSpPr>
            <p:cNvPr id="33828" name="六边形 8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29" name="直接连接符 82"/>
            <p:cNvCxnSpPr>
              <a:cxnSpLocks noChangeShapeType="1"/>
            </p:cNvCxnSpPr>
            <p:nvPr/>
          </p:nvCxnSpPr>
          <p:spPr bwMode="auto">
            <a:xfrm>
              <a:off x="743713" y="1639206"/>
              <a:ext cx="0" cy="3219305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30" name="组合 83"/>
            <p:cNvGrpSpPr>
              <a:grpSpLocks/>
            </p:cNvGrpSpPr>
            <p:nvPr/>
          </p:nvGrpSpPr>
          <p:grpSpPr bwMode="auto">
            <a:xfrm>
              <a:off x="505694" y="344977"/>
              <a:ext cx="659519" cy="839652"/>
              <a:chOff x="0" y="0"/>
              <a:chExt cx="275936" cy="351302"/>
            </a:xfrm>
          </p:grpSpPr>
          <p:sp>
            <p:nvSpPr>
              <p:cNvPr id="33831" name="Freeform 252"/>
              <p:cNvSpPr>
                <a:spLocks noChangeArrowheads="1"/>
              </p:cNvSpPr>
              <p:nvPr/>
            </p:nvSpPr>
            <p:spPr bwMode="auto">
              <a:xfrm>
                <a:off x="26742" y="0"/>
                <a:ext cx="139792" cy="144654"/>
              </a:xfrm>
              <a:custGeom>
                <a:avLst/>
                <a:gdLst>
                  <a:gd name="T0" fmla="*/ 12 w 89"/>
                  <a:gd name="T1" fmla="*/ 58 h 92"/>
                  <a:gd name="T2" fmla="*/ 12 w 89"/>
                  <a:gd name="T3" fmla="*/ 57 h 92"/>
                  <a:gd name="T4" fmla="*/ 44 w 89"/>
                  <a:gd name="T5" fmla="*/ 92 h 92"/>
                  <a:gd name="T6" fmla="*/ 76 w 89"/>
                  <a:gd name="T7" fmla="*/ 57 h 92"/>
                  <a:gd name="T8" fmla="*/ 76 w 89"/>
                  <a:gd name="T9" fmla="*/ 58 h 92"/>
                  <a:gd name="T10" fmla="*/ 87 w 89"/>
                  <a:gd name="T11" fmla="*/ 48 h 92"/>
                  <a:gd name="T12" fmla="*/ 81 w 89"/>
                  <a:gd name="T13" fmla="*/ 34 h 92"/>
                  <a:gd name="T14" fmla="*/ 79 w 89"/>
                  <a:gd name="T15" fmla="*/ 34 h 92"/>
                  <a:gd name="T16" fmla="*/ 79 w 89"/>
                  <a:gd name="T17" fmla="*/ 33 h 92"/>
                  <a:gd name="T18" fmla="*/ 44 w 89"/>
                  <a:gd name="T19" fmla="*/ 0 h 92"/>
                  <a:gd name="T20" fmla="*/ 9 w 89"/>
                  <a:gd name="T21" fmla="*/ 33 h 92"/>
                  <a:gd name="T22" fmla="*/ 9 w 89"/>
                  <a:gd name="T23" fmla="*/ 34 h 92"/>
                  <a:gd name="T24" fmla="*/ 7 w 89"/>
                  <a:gd name="T25" fmla="*/ 34 h 92"/>
                  <a:gd name="T26" fmla="*/ 1 w 89"/>
                  <a:gd name="T27" fmla="*/ 48 h 92"/>
                  <a:gd name="T28" fmla="*/ 12 w 89"/>
                  <a:gd name="T2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92">
                    <a:moveTo>
                      <a:pt x="12" y="58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8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9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4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3" y="54"/>
                      <a:pt x="7" y="58"/>
                      <a:pt x="12" y="58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2" name="Freeform 253"/>
              <p:cNvSpPr>
                <a:spLocks noChangeArrowheads="1"/>
              </p:cNvSpPr>
              <p:nvPr/>
            </p:nvSpPr>
            <p:spPr bwMode="auto">
              <a:xfrm>
                <a:off x="0" y="145869"/>
                <a:ext cx="188415" cy="143438"/>
              </a:xfrm>
              <a:custGeom>
                <a:avLst/>
                <a:gdLst>
                  <a:gd name="T0" fmla="*/ 120 w 120"/>
                  <a:gd name="T1" fmla="*/ 22 h 91"/>
                  <a:gd name="T2" fmla="*/ 94 w 120"/>
                  <a:gd name="T3" fmla="*/ 0 h 91"/>
                  <a:gd name="T4" fmla="*/ 68 w 120"/>
                  <a:gd name="T5" fmla="*/ 44 h 91"/>
                  <a:gd name="T6" fmla="*/ 65 w 120"/>
                  <a:gd name="T7" fmla="*/ 24 h 91"/>
                  <a:gd name="T8" fmla="*/ 69 w 120"/>
                  <a:gd name="T9" fmla="*/ 18 h 91"/>
                  <a:gd name="T10" fmla="*/ 61 w 120"/>
                  <a:gd name="T11" fmla="*/ 11 h 91"/>
                  <a:gd name="T12" fmla="*/ 54 w 120"/>
                  <a:gd name="T13" fmla="*/ 18 h 91"/>
                  <a:gd name="T14" fmla="*/ 57 w 120"/>
                  <a:gd name="T15" fmla="*/ 24 h 91"/>
                  <a:gd name="T16" fmla="*/ 54 w 120"/>
                  <a:gd name="T17" fmla="*/ 44 h 91"/>
                  <a:gd name="T18" fmla="*/ 28 w 120"/>
                  <a:gd name="T19" fmla="*/ 0 h 91"/>
                  <a:gd name="T20" fmla="*/ 1 w 120"/>
                  <a:gd name="T21" fmla="*/ 29 h 91"/>
                  <a:gd name="T22" fmla="*/ 0 w 120"/>
                  <a:gd name="T23" fmla="*/ 84 h 91"/>
                  <a:gd name="T24" fmla="*/ 61 w 120"/>
                  <a:gd name="T25" fmla="*/ 91 h 91"/>
                  <a:gd name="T26" fmla="*/ 66 w 120"/>
                  <a:gd name="T27" fmla="*/ 91 h 91"/>
                  <a:gd name="T28" fmla="*/ 65 w 120"/>
                  <a:gd name="T29" fmla="*/ 78 h 91"/>
                  <a:gd name="T30" fmla="*/ 120 w 120"/>
                  <a:gd name="T31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1">
                    <a:moveTo>
                      <a:pt x="120" y="22"/>
                    </a:moveTo>
                    <a:cubicBezTo>
                      <a:pt x="115" y="13"/>
                      <a:pt x="106" y="5"/>
                      <a:pt x="94" y="0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14"/>
                      <a:pt x="65" y="11"/>
                      <a:pt x="61" y="11"/>
                    </a:cubicBezTo>
                    <a:cubicBezTo>
                      <a:pt x="57" y="11"/>
                      <a:pt x="54" y="14"/>
                      <a:pt x="54" y="18"/>
                    </a:cubicBezTo>
                    <a:cubicBezTo>
                      <a:pt x="54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7"/>
                      <a:pt x="3" y="17"/>
                      <a:pt x="1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2" y="91"/>
                      <a:pt x="61" y="91"/>
                    </a:cubicBezTo>
                    <a:cubicBezTo>
                      <a:pt x="63" y="91"/>
                      <a:pt x="65" y="91"/>
                      <a:pt x="66" y="91"/>
                    </a:cubicBezTo>
                    <a:cubicBezTo>
                      <a:pt x="65" y="87"/>
                      <a:pt x="65" y="82"/>
                      <a:pt x="65" y="78"/>
                    </a:cubicBezTo>
                    <a:cubicBezTo>
                      <a:pt x="65" y="48"/>
                      <a:pt x="89" y="24"/>
                      <a:pt x="120" y="22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3" name="Freeform 254"/>
              <p:cNvSpPr>
                <a:spLocks noEditPoints="1" noChangeArrowheads="1"/>
              </p:cNvSpPr>
              <p:nvPr/>
            </p:nvSpPr>
            <p:spPr bwMode="auto">
              <a:xfrm>
                <a:off x="108186" y="185984"/>
                <a:ext cx="167750" cy="165318"/>
              </a:xfrm>
              <a:custGeom>
                <a:avLst/>
                <a:gdLst>
                  <a:gd name="T0" fmla="*/ 53 w 107"/>
                  <a:gd name="T1" fmla="*/ 0 h 104"/>
                  <a:gd name="T2" fmla="*/ 0 w 107"/>
                  <a:gd name="T3" fmla="*/ 52 h 104"/>
                  <a:gd name="T4" fmla="*/ 53 w 107"/>
                  <a:gd name="T5" fmla="*/ 104 h 104"/>
                  <a:gd name="T6" fmla="*/ 107 w 107"/>
                  <a:gd name="T7" fmla="*/ 52 h 104"/>
                  <a:gd name="T8" fmla="*/ 53 w 107"/>
                  <a:gd name="T9" fmla="*/ 0 h 104"/>
                  <a:gd name="T10" fmla="*/ 53 w 107"/>
                  <a:gd name="T11" fmla="*/ 95 h 104"/>
                  <a:gd name="T12" fmla="*/ 9 w 107"/>
                  <a:gd name="T13" fmla="*/ 52 h 104"/>
                  <a:gd name="T14" fmla="*/ 53 w 107"/>
                  <a:gd name="T15" fmla="*/ 10 h 104"/>
                  <a:gd name="T16" fmla="*/ 97 w 107"/>
                  <a:gd name="T17" fmla="*/ 52 h 104"/>
                  <a:gd name="T18" fmla="*/ 53 w 107"/>
                  <a:gd name="T19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104">
                    <a:moveTo>
                      <a:pt x="53" y="0"/>
                    </a:moveTo>
                    <a:cubicBezTo>
                      <a:pt x="24" y="0"/>
                      <a:pt x="0" y="24"/>
                      <a:pt x="0" y="52"/>
                    </a:cubicBezTo>
                    <a:cubicBezTo>
                      <a:pt x="0" y="81"/>
                      <a:pt x="24" y="104"/>
                      <a:pt x="53" y="104"/>
                    </a:cubicBezTo>
                    <a:cubicBezTo>
                      <a:pt x="83" y="104"/>
                      <a:pt x="107" y="81"/>
                      <a:pt x="107" y="52"/>
                    </a:cubicBezTo>
                    <a:cubicBezTo>
                      <a:pt x="107" y="24"/>
                      <a:pt x="83" y="0"/>
                      <a:pt x="53" y="0"/>
                    </a:cubicBezTo>
                    <a:close/>
                    <a:moveTo>
                      <a:pt x="53" y="95"/>
                    </a:moveTo>
                    <a:cubicBezTo>
                      <a:pt x="29" y="95"/>
                      <a:pt x="9" y="76"/>
                      <a:pt x="9" y="52"/>
                    </a:cubicBezTo>
                    <a:cubicBezTo>
                      <a:pt x="9" y="29"/>
                      <a:pt x="29" y="10"/>
                      <a:pt x="53" y="10"/>
                    </a:cubicBezTo>
                    <a:cubicBezTo>
                      <a:pt x="77" y="10"/>
                      <a:pt x="97" y="29"/>
                      <a:pt x="97" y="52"/>
                    </a:cubicBezTo>
                    <a:cubicBezTo>
                      <a:pt x="97" y="76"/>
                      <a:pt x="77" y="95"/>
                      <a:pt x="53" y="95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4" name="Freeform 255"/>
              <p:cNvSpPr>
                <a:spLocks noEditPoints="1" noChangeArrowheads="1"/>
              </p:cNvSpPr>
              <p:nvPr/>
            </p:nvSpPr>
            <p:spPr bwMode="auto">
              <a:xfrm>
                <a:off x="128851" y="209079"/>
                <a:ext cx="126420" cy="121558"/>
              </a:xfrm>
              <a:custGeom>
                <a:avLst/>
                <a:gdLst>
                  <a:gd name="T0" fmla="*/ 40 w 80"/>
                  <a:gd name="T1" fmla="*/ 0 h 77"/>
                  <a:gd name="T2" fmla="*/ 0 w 80"/>
                  <a:gd name="T3" fmla="*/ 38 h 77"/>
                  <a:gd name="T4" fmla="*/ 40 w 80"/>
                  <a:gd name="T5" fmla="*/ 77 h 77"/>
                  <a:gd name="T6" fmla="*/ 80 w 80"/>
                  <a:gd name="T7" fmla="*/ 38 h 77"/>
                  <a:gd name="T8" fmla="*/ 40 w 80"/>
                  <a:gd name="T9" fmla="*/ 0 h 77"/>
                  <a:gd name="T10" fmla="*/ 66 w 80"/>
                  <a:gd name="T11" fmla="*/ 43 h 77"/>
                  <a:gd name="T12" fmla="*/ 45 w 80"/>
                  <a:gd name="T13" fmla="*/ 43 h 77"/>
                  <a:gd name="T14" fmla="*/ 45 w 80"/>
                  <a:gd name="T15" fmla="*/ 66 h 77"/>
                  <a:gd name="T16" fmla="*/ 35 w 80"/>
                  <a:gd name="T17" fmla="*/ 66 h 77"/>
                  <a:gd name="T18" fmla="*/ 35 w 80"/>
                  <a:gd name="T19" fmla="*/ 43 h 77"/>
                  <a:gd name="T20" fmla="*/ 14 w 80"/>
                  <a:gd name="T21" fmla="*/ 43 h 77"/>
                  <a:gd name="T22" fmla="*/ 14 w 80"/>
                  <a:gd name="T23" fmla="*/ 34 h 77"/>
                  <a:gd name="T24" fmla="*/ 35 w 80"/>
                  <a:gd name="T25" fmla="*/ 34 h 77"/>
                  <a:gd name="T26" fmla="*/ 35 w 80"/>
                  <a:gd name="T27" fmla="*/ 12 h 77"/>
                  <a:gd name="T28" fmla="*/ 45 w 80"/>
                  <a:gd name="T29" fmla="*/ 12 h 77"/>
                  <a:gd name="T30" fmla="*/ 45 w 80"/>
                  <a:gd name="T31" fmla="*/ 34 h 77"/>
                  <a:gd name="T32" fmla="*/ 66 w 80"/>
                  <a:gd name="T33" fmla="*/ 34 h 77"/>
                  <a:gd name="T34" fmla="*/ 66 w 80"/>
                  <a:gd name="T35" fmla="*/ 4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7">
                    <a:moveTo>
                      <a:pt x="40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59"/>
                      <a:pt x="18" y="77"/>
                      <a:pt x="40" y="77"/>
                    </a:cubicBezTo>
                    <a:cubicBezTo>
                      <a:pt x="62" y="77"/>
                      <a:pt x="80" y="59"/>
                      <a:pt x="80" y="38"/>
                    </a:cubicBezTo>
                    <a:cubicBezTo>
                      <a:pt x="80" y="17"/>
                      <a:pt x="62" y="0"/>
                      <a:pt x="40" y="0"/>
                    </a:cubicBezTo>
                    <a:close/>
                    <a:moveTo>
                      <a:pt x="66" y="43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66" y="34"/>
                      <a:pt x="66" y="34"/>
                      <a:pt x="66" y="34"/>
                    </a:cubicBezTo>
                    <a:lnTo>
                      <a:pt x="66" y="4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33835" name="组合 88"/>
          <p:cNvGrpSpPr>
            <a:grpSpLocks/>
          </p:cNvGrpSpPr>
          <p:nvPr/>
        </p:nvGrpSpPr>
        <p:grpSpPr bwMode="auto">
          <a:xfrm>
            <a:off x="1123972" y="1500188"/>
            <a:ext cx="1121569" cy="3686175"/>
            <a:chOff x="0" y="0"/>
            <a:chExt cx="1494972" cy="4915661"/>
          </a:xfrm>
        </p:grpSpPr>
        <p:cxnSp>
          <p:nvCxnSpPr>
            <p:cNvPr id="33836" name="直接连接符 89"/>
            <p:cNvCxnSpPr>
              <a:cxnSpLocks noChangeShapeType="1"/>
              <a:stCxn id="33837" idx="1"/>
            </p:cNvCxnSpPr>
            <p:nvPr/>
          </p:nvCxnSpPr>
          <p:spPr bwMode="auto">
            <a:xfrm>
              <a:off x="747486" y="1643600"/>
              <a:ext cx="0" cy="3272061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837" name="六边形 90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3838" name="组合 91"/>
            <p:cNvGrpSpPr>
              <a:grpSpLocks/>
            </p:cNvGrpSpPr>
            <p:nvPr/>
          </p:nvGrpSpPr>
          <p:grpSpPr bwMode="auto">
            <a:xfrm>
              <a:off x="341120" y="512037"/>
              <a:ext cx="790260" cy="546206"/>
              <a:chOff x="0" y="0"/>
              <a:chExt cx="330637" cy="228528"/>
            </a:xfrm>
          </p:grpSpPr>
          <p:sp>
            <p:nvSpPr>
              <p:cNvPr id="33839" name="Freeform 273"/>
              <p:cNvSpPr>
                <a:spLocks noEditPoints="1" noChangeArrowheads="1"/>
              </p:cNvSpPr>
              <p:nvPr/>
            </p:nvSpPr>
            <p:spPr bwMode="auto">
              <a:xfrm>
                <a:off x="0" y="188414"/>
                <a:ext cx="277151" cy="40114"/>
              </a:xfrm>
              <a:custGeom>
                <a:avLst/>
                <a:gdLst>
                  <a:gd name="T0" fmla="*/ 255 w 259"/>
                  <a:gd name="T1" fmla="*/ 0 h 38"/>
                  <a:gd name="T2" fmla="*/ 4 w 259"/>
                  <a:gd name="T3" fmla="*/ 0 h 38"/>
                  <a:gd name="T4" fmla="*/ 0 w 259"/>
                  <a:gd name="T5" fmla="*/ 17 h 38"/>
                  <a:gd name="T6" fmla="*/ 0 w 259"/>
                  <a:gd name="T7" fmla="*/ 38 h 38"/>
                  <a:gd name="T8" fmla="*/ 259 w 259"/>
                  <a:gd name="T9" fmla="*/ 38 h 38"/>
                  <a:gd name="T10" fmla="*/ 259 w 259"/>
                  <a:gd name="T11" fmla="*/ 17 h 38"/>
                  <a:gd name="T12" fmla="*/ 255 w 259"/>
                  <a:gd name="T13" fmla="*/ 0 h 38"/>
                  <a:gd name="T14" fmla="*/ 171 w 259"/>
                  <a:gd name="T15" fmla="*/ 31 h 38"/>
                  <a:gd name="T16" fmla="*/ 87 w 259"/>
                  <a:gd name="T17" fmla="*/ 31 h 38"/>
                  <a:gd name="T18" fmla="*/ 87 w 259"/>
                  <a:gd name="T19" fmla="*/ 20 h 38"/>
                  <a:gd name="T20" fmla="*/ 171 w 259"/>
                  <a:gd name="T21" fmla="*/ 20 h 38"/>
                  <a:gd name="T22" fmla="*/ 171 w 259"/>
                  <a:gd name="T23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38">
                    <a:moveTo>
                      <a:pt x="255" y="0"/>
                    </a:moveTo>
                    <a:lnTo>
                      <a:pt x="4" y="0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259" y="38"/>
                    </a:lnTo>
                    <a:lnTo>
                      <a:pt x="259" y="17"/>
                    </a:lnTo>
                    <a:lnTo>
                      <a:pt x="255" y="0"/>
                    </a:lnTo>
                    <a:close/>
                    <a:moveTo>
                      <a:pt x="171" y="31"/>
                    </a:moveTo>
                    <a:lnTo>
                      <a:pt x="87" y="31"/>
                    </a:lnTo>
                    <a:lnTo>
                      <a:pt x="87" y="20"/>
                    </a:lnTo>
                    <a:lnTo>
                      <a:pt x="171" y="20"/>
                    </a:lnTo>
                    <a:lnTo>
                      <a:pt x="171" y="3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0" name="Freeform 274"/>
              <p:cNvSpPr>
                <a:spLocks noChangeArrowheads="1"/>
              </p:cNvSpPr>
              <p:nvPr/>
            </p:nvSpPr>
            <p:spPr bwMode="auto">
              <a:xfrm>
                <a:off x="229744" y="26743"/>
                <a:ext cx="100893" cy="36467"/>
              </a:xfrm>
              <a:custGeom>
                <a:avLst/>
                <a:gdLst>
                  <a:gd name="T0" fmla="*/ 94 w 94"/>
                  <a:gd name="T1" fmla="*/ 0 h 34"/>
                  <a:gd name="T2" fmla="*/ 15 w 94"/>
                  <a:gd name="T3" fmla="*/ 0 h 34"/>
                  <a:gd name="T4" fmla="*/ 0 w 94"/>
                  <a:gd name="T5" fmla="*/ 19 h 34"/>
                  <a:gd name="T6" fmla="*/ 12 w 94"/>
                  <a:gd name="T7" fmla="*/ 34 h 34"/>
                  <a:gd name="T8" fmla="*/ 66 w 94"/>
                  <a:gd name="T9" fmla="*/ 34 h 34"/>
                  <a:gd name="T10" fmla="*/ 94 w 94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34">
                    <a:moveTo>
                      <a:pt x="94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12" y="34"/>
                    </a:lnTo>
                    <a:lnTo>
                      <a:pt x="66" y="3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1" name="Freeform 275"/>
              <p:cNvSpPr>
                <a:spLocks noChangeArrowheads="1"/>
              </p:cNvSpPr>
              <p:nvPr/>
            </p:nvSpPr>
            <p:spPr bwMode="auto">
              <a:xfrm>
                <a:off x="260134" y="63210"/>
                <a:ext cx="42545" cy="88737"/>
              </a:xfrm>
              <a:custGeom>
                <a:avLst/>
                <a:gdLst>
                  <a:gd name="T0" fmla="*/ 0 w 40"/>
                  <a:gd name="T1" fmla="*/ 21 h 83"/>
                  <a:gd name="T2" fmla="*/ 0 w 40"/>
                  <a:gd name="T3" fmla="*/ 83 h 83"/>
                  <a:gd name="T4" fmla="*/ 40 w 40"/>
                  <a:gd name="T5" fmla="*/ 64 h 83"/>
                  <a:gd name="T6" fmla="*/ 40 w 40"/>
                  <a:gd name="T7" fmla="*/ 0 h 83"/>
                  <a:gd name="T8" fmla="*/ 0 w 40"/>
                  <a:gd name="T9" fmla="*/ 19 h 83"/>
                  <a:gd name="T10" fmla="*/ 0 w 40"/>
                  <a:gd name="T11" fmla="*/ 2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83">
                    <a:moveTo>
                      <a:pt x="0" y="21"/>
                    </a:moveTo>
                    <a:lnTo>
                      <a:pt x="0" y="83"/>
                    </a:lnTo>
                    <a:lnTo>
                      <a:pt x="40" y="64"/>
                    </a:lnTo>
                    <a:lnTo>
                      <a:pt x="40" y="0"/>
                    </a:lnTo>
                    <a:lnTo>
                      <a:pt x="0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2" name="Freeform 276"/>
              <p:cNvSpPr>
                <a:spLocks noChangeArrowheads="1"/>
              </p:cNvSpPr>
              <p:nvPr/>
            </p:nvSpPr>
            <p:spPr bwMode="auto">
              <a:xfrm>
                <a:off x="141007" y="49839"/>
                <a:ext cx="111833" cy="30390"/>
              </a:xfrm>
              <a:custGeom>
                <a:avLst/>
                <a:gdLst>
                  <a:gd name="T0" fmla="*/ 0 w 105"/>
                  <a:gd name="T1" fmla="*/ 0 h 29"/>
                  <a:gd name="T2" fmla="*/ 26 w 105"/>
                  <a:gd name="T3" fmla="*/ 29 h 29"/>
                  <a:gd name="T4" fmla="*/ 105 w 105"/>
                  <a:gd name="T5" fmla="*/ 29 h 29"/>
                  <a:gd name="T6" fmla="*/ 80 w 105"/>
                  <a:gd name="T7" fmla="*/ 0 h 29"/>
                  <a:gd name="T8" fmla="*/ 0 w 10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9">
                    <a:moveTo>
                      <a:pt x="0" y="0"/>
                    </a:moveTo>
                    <a:lnTo>
                      <a:pt x="26" y="29"/>
                    </a:lnTo>
                    <a:lnTo>
                      <a:pt x="105" y="2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3" name="Freeform 277"/>
              <p:cNvSpPr>
                <a:spLocks noChangeArrowheads="1"/>
              </p:cNvSpPr>
              <p:nvPr/>
            </p:nvSpPr>
            <p:spPr bwMode="auto">
              <a:xfrm>
                <a:off x="20665" y="0"/>
                <a:ext cx="232175" cy="183552"/>
              </a:xfrm>
              <a:custGeom>
                <a:avLst/>
                <a:gdLst>
                  <a:gd name="T0" fmla="*/ 218 w 218"/>
                  <a:gd name="T1" fmla="*/ 152 h 171"/>
                  <a:gd name="T2" fmla="*/ 218 w 218"/>
                  <a:gd name="T3" fmla="*/ 152 h 171"/>
                  <a:gd name="T4" fmla="*/ 218 w 218"/>
                  <a:gd name="T5" fmla="*/ 151 h 171"/>
                  <a:gd name="T6" fmla="*/ 200 w 218"/>
                  <a:gd name="T7" fmla="*/ 151 h 171"/>
                  <a:gd name="T8" fmla="*/ 200 w 218"/>
                  <a:gd name="T9" fmla="*/ 152 h 171"/>
                  <a:gd name="T10" fmla="*/ 18 w 218"/>
                  <a:gd name="T11" fmla="*/ 152 h 171"/>
                  <a:gd name="T12" fmla="*/ 18 w 218"/>
                  <a:gd name="T13" fmla="*/ 19 h 171"/>
                  <a:gd name="T14" fmla="*/ 200 w 218"/>
                  <a:gd name="T15" fmla="*/ 19 h 171"/>
                  <a:gd name="T16" fmla="*/ 200 w 218"/>
                  <a:gd name="T17" fmla="*/ 28 h 171"/>
                  <a:gd name="T18" fmla="*/ 208 w 218"/>
                  <a:gd name="T19" fmla="*/ 19 h 171"/>
                  <a:gd name="T20" fmla="*/ 218 w 218"/>
                  <a:gd name="T21" fmla="*/ 19 h 171"/>
                  <a:gd name="T22" fmla="*/ 218 w 218"/>
                  <a:gd name="T23" fmla="*/ 0 h 171"/>
                  <a:gd name="T24" fmla="*/ 0 w 218"/>
                  <a:gd name="T25" fmla="*/ 0 h 171"/>
                  <a:gd name="T26" fmla="*/ 0 w 218"/>
                  <a:gd name="T27" fmla="*/ 171 h 171"/>
                  <a:gd name="T28" fmla="*/ 218 w 218"/>
                  <a:gd name="T29" fmla="*/ 171 h 171"/>
                  <a:gd name="T30" fmla="*/ 218 w 218"/>
                  <a:gd name="T31" fmla="*/ 15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171">
                    <a:moveTo>
                      <a:pt x="218" y="152"/>
                    </a:moveTo>
                    <a:lnTo>
                      <a:pt x="218" y="152"/>
                    </a:lnTo>
                    <a:lnTo>
                      <a:pt x="218" y="151"/>
                    </a:lnTo>
                    <a:lnTo>
                      <a:pt x="200" y="151"/>
                    </a:lnTo>
                    <a:lnTo>
                      <a:pt x="200" y="152"/>
                    </a:lnTo>
                    <a:lnTo>
                      <a:pt x="18" y="152"/>
                    </a:lnTo>
                    <a:lnTo>
                      <a:pt x="18" y="19"/>
                    </a:lnTo>
                    <a:lnTo>
                      <a:pt x="200" y="19"/>
                    </a:lnTo>
                    <a:lnTo>
                      <a:pt x="200" y="28"/>
                    </a:lnTo>
                    <a:lnTo>
                      <a:pt x="208" y="19"/>
                    </a:lnTo>
                    <a:lnTo>
                      <a:pt x="218" y="19"/>
                    </a:lnTo>
                    <a:lnTo>
                      <a:pt x="218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218" y="171"/>
                    </a:lnTo>
                    <a:lnTo>
                      <a:pt x="218" y="15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4" name="Freeform 278"/>
              <p:cNvSpPr>
                <a:spLocks noChangeArrowheads="1"/>
              </p:cNvSpPr>
              <p:nvPr/>
            </p:nvSpPr>
            <p:spPr bwMode="auto">
              <a:xfrm>
                <a:off x="171396" y="86306"/>
                <a:ext cx="85090" cy="66857"/>
              </a:xfrm>
              <a:custGeom>
                <a:avLst/>
                <a:gdLst>
                  <a:gd name="T0" fmla="*/ 80 w 80"/>
                  <a:gd name="T1" fmla="*/ 63 h 63"/>
                  <a:gd name="T2" fmla="*/ 80 w 80"/>
                  <a:gd name="T3" fmla="*/ 0 h 63"/>
                  <a:gd name="T4" fmla="*/ 0 w 80"/>
                  <a:gd name="T5" fmla="*/ 0 h 63"/>
                  <a:gd name="T6" fmla="*/ 0 w 80"/>
                  <a:gd name="T7" fmla="*/ 63 h 63"/>
                  <a:gd name="T8" fmla="*/ 80 w 8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3">
                    <a:moveTo>
                      <a:pt x="80" y="63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80" y="6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5" name="Rectangle 279"/>
              <p:cNvSpPr>
                <a:spLocks noChangeArrowheads="1"/>
              </p:cNvSpPr>
              <p:nvPr/>
            </p:nvSpPr>
            <p:spPr bwMode="auto">
              <a:xfrm>
                <a:off x="54701" y="51054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6" name="Rectangle 280"/>
              <p:cNvSpPr>
                <a:spLocks noChangeArrowheads="1"/>
              </p:cNvSpPr>
              <p:nvPr/>
            </p:nvSpPr>
            <p:spPr bwMode="auto">
              <a:xfrm>
                <a:off x="54701" y="87522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7" name="Rectangle 281"/>
              <p:cNvSpPr>
                <a:spLocks noChangeArrowheads="1"/>
              </p:cNvSpPr>
              <p:nvPr/>
            </p:nvSpPr>
            <p:spPr bwMode="auto">
              <a:xfrm>
                <a:off x="54701" y="125204"/>
                <a:ext cx="83875" cy="18234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1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48" name="组合 101"/>
          <p:cNvGrpSpPr>
            <a:grpSpLocks/>
          </p:cNvGrpSpPr>
          <p:nvPr/>
        </p:nvGrpSpPr>
        <p:grpSpPr bwMode="auto">
          <a:xfrm>
            <a:off x="5503073" y="2732487"/>
            <a:ext cx="1120379" cy="2453878"/>
            <a:chOff x="0" y="0"/>
            <a:chExt cx="1494972" cy="3272061"/>
          </a:xfrm>
        </p:grpSpPr>
        <p:sp>
          <p:nvSpPr>
            <p:cNvPr id="33849" name="六边形 102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50" name="直接连接符 103"/>
            <p:cNvCxnSpPr>
              <a:cxnSpLocks noChangeShapeType="1"/>
            </p:cNvCxnSpPr>
            <p:nvPr/>
          </p:nvCxnSpPr>
          <p:spPr bwMode="auto">
            <a:xfrm>
              <a:off x="741898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51" name="组合 104"/>
            <p:cNvGrpSpPr>
              <a:grpSpLocks/>
            </p:cNvGrpSpPr>
            <p:nvPr/>
          </p:nvGrpSpPr>
          <p:grpSpPr bwMode="auto">
            <a:xfrm>
              <a:off x="500269" y="358732"/>
              <a:ext cx="586886" cy="900662"/>
              <a:chOff x="0" y="0"/>
              <a:chExt cx="245547" cy="376829"/>
            </a:xfrm>
          </p:grpSpPr>
          <p:sp>
            <p:nvSpPr>
              <p:cNvPr id="33852" name="Freeform 344"/>
              <p:cNvSpPr>
                <a:spLocks noChangeArrowheads="1"/>
              </p:cNvSpPr>
              <p:nvPr/>
            </p:nvSpPr>
            <p:spPr bwMode="auto">
              <a:xfrm>
                <a:off x="27958" y="0"/>
                <a:ext cx="148300" cy="153163"/>
              </a:xfrm>
              <a:custGeom>
                <a:avLst/>
                <a:gdLst>
                  <a:gd name="T0" fmla="*/ 13 w 94"/>
                  <a:gd name="T1" fmla="*/ 61 h 97"/>
                  <a:gd name="T2" fmla="*/ 13 w 94"/>
                  <a:gd name="T3" fmla="*/ 61 h 97"/>
                  <a:gd name="T4" fmla="*/ 47 w 94"/>
                  <a:gd name="T5" fmla="*/ 97 h 97"/>
                  <a:gd name="T6" fmla="*/ 81 w 94"/>
                  <a:gd name="T7" fmla="*/ 61 h 97"/>
                  <a:gd name="T8" fmla="*/ 81 w 94"/>
                  <a:gd name="T9" fmla="*/ 61 h 97"/>
                  <a:gd name="T10" fmla="*/ 92 w 94"/>
                  <a:gd name="T11" fmla="*/ 51 h 97"/>
                  <a:gd name="T12" fmla="*/ 86 w 94"/>
                  <a:gd name="T13" fmla="*/ 37 h 97"/>
                  <a:gd name="T14" fmla="*/ 84 w 94"/>
                  <a:gd name="T15" fmla="*/ 37 h 97"/>
                  <a:gd name="T16" fmla="*/ 84 w 94"/>
                  <a:gd name="T17" fmla="*/ 36 h 97"/>
                  <a:gd name="T18" fmla="*/ 47 w 94"/>
                  <a:gd name="T19" fmla="*/ 0 h 97"/>
                  <a:gd name="T20" fmla="*/ 10 w 94"/>
                  <a:gd name="T21" fmla="*/ 36 h 97"/>
                  <a:gd name="T22" fmla="*/ 10 w 94"/>
                  <a:gd name="T23" fmla="*/ 37 h 97"/>
                  <a:gd name="T24" fmla="*/ 7 w 94"/>
                  <a:gd name="T25" fmla="*/ 37 h 97"/>
                  <a:gd name="T26" fmla="*/ 1 w 94"/>
                  <a:gd name="T27" fmla="*/ 51 h 97"/>
                  <a:gd name="T28" fmla="*/ 13 w 94"/>
                  <a:gd name="T29" fmla="*/ 6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7">
                    <a:moveTo>
                      <a:pt x="13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7" y="80"/>
                      <a:pt x="31" y="97"/>
                      <a:pt x="47" y="97"/>
                    </a:cubicBezTo>
                    <a:cubicBezTo>
                      <a:pt x="63" y="97"/>
                      <a:pt x="77" y="80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6" y="62"/>
                      <a:pt x="91" y="58"/>
                      <a:pt x="92" y="51"/>
                    </a:cubicBezTo>
                    <a:cubicBezTo>
                      <a:pt x="94" y="44"/>
                      <a:pt x="91" y="38"/>
                      <a:pt x="86" y="37"/>
                    </a:cubicBezTo>
                    <a:cubicBezTo>
                      <a:pt x="86" y="37"/>
                      <a:pt x="85" y="37"/>
                      <a:pt x="84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7" y="0"/>
                    </a:cubicBezTo>
                    <a:cubicBezTo>
                      <a:pt x="26" y="0"/>
                      <a:pt x="10" y="16"/>
                      <a:pt x="10" y="36"/>
                    </a:cubicBezTo>
                    <a:cubicBezTo>
                      <a:pt x="10" y="36"/>
                      <a:pt x="10" y="36"/>
                      <a:pt x="10" y="37"/>
                    </a:cubicBezTo>
                    <a:cubicBezTo>
                      <a:pt x="9" y="37"/>
                      <a:pt x="8" y="37"/>
                      <a:pt x="7" y="37"/>
                    </a:cubicBezTo>
                    <a:cubicBezTo>
                      <a:pt x="3" y="38"/>
                      <a:pt x="0" y="44"/>
                      <a:pt x="1" y="51"/>
                    </a:cubicBezTo>
                    <a:cubicBezTo>
                      <a:pt x="3" y="58"/>
                      <a:pt x="8" y="62"/>
                      <a:pt x="13" y="61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3" name="Freeform 345"/>
              <p:cNvSpPr>
                <a:spLocks noChangeArrowheads="1"/>
              </p:cNvSpPr>
              <p:nvPr/>
            </p:nvSpPr>
            <p:spPr bwMode="auto">
              <a:xfrm>
                <a:off x="177475" y="3002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4" name="Freeform 346"/>
              <p:cNvSpPr>
                <a:spLocks noChangeArrowheads="1"/>
              </p:cNvSpPr>
              <p:nvPr/>
            </p:nvSpPr>
            <p:spPr bwMode="auto">
              <a:xfrm>
                <a:off x="162888" y="216372"/>
                <a:ext cx="14587" cy="71719"/>
              </a:xfrm>
              <a:custGeom>
                <a:avLst/>
                <a:gdLst>
                  <a:gd name="T0" fmla="*/ 0 w 9"/>
                  <a:gd name="T1" fmla="*/ 0 h 46"/>
                  <a:gd name="T2" fmla="*/ 4 w 9"/>
                  <a:gd name="T3" fmla="*/ 46 h 46"/>
                  <a:gd name="T4" fmla="*/ 9 w 9"/>
                  <a:gd name="T5" fmla="*/ 44 h 46"/>
                  <a:gd name="T6" fmla="*/ 6 w 9"/>
                  <a:gd name="T7" fmla="*/ 0 h 46"/>
                  <a:gd name="T8" fmla="*/ 0 w 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6">
                    <a:moveTo>
                      <a:pt x="0" y="0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6" y="46"/>
                      <a:pt x="7" y="45"/>
                      <a:pt x="9" y="44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5" name="Freeform 347"/>
              <p:cNvSpPr>
                <a:spLocks noChangeArrowheads="1"/>
              </p:cNvSpPr>
              <p:nvPr/>
            </p:nvSpPr>
            <p:spPr bwMode="auto">
              <a:xfrm>
                <a:off x="215157" y="300247"/>
                <a:ext cx="1216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6" name="Freeform 348"/>
              <p:cNvSpPr>
                <a:spLocks noChangeArrowheads="1"/>
              </p:cNvSpPr>
              <p:nvPr/>
            </p:nvSpPr>
            <p:spPr bwMode="auto">
              <a:xfrm>
                <a:off x="216373" y="216372"/>
                <a:ext cx="13371" cy="71719"/>
              </a:xfrm>
              <a:custGeom>
                <a:avLst/>
                <a:gdLst>
                  <a:gd name="T0" fmla="*/ 8 w 8"/>
                  <a:gd name="T1" fmla="*/ 0 h 46"/>
                  <a:gd name="T2" fmla="*/ 3 w 8"/>
                  <a:gd name="T3" fmla="*/ 0 h 46"/>
                  <a:gd name="T4" fmla="*/ 0 w 8"/>
                  <a:gd name="T5" fmla="*/ 44 h 46"/>
                  <a:gd name="T6" fmla="*/ 4 w 8"/>
                  <a:gd name="T7" fmla="*/ 46 h 46"/>
                  <a:gd name="T8" fmla="*/ 8 w 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6">
                    <a:moveTo>
                      <a:pt x="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6"/>
                      <a:pt x="4" y="46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7" name="Freeform 349"/>
              <p:cNvSpPr>
                <a:spLocks noEditPoints="1" noChangeArrowheads="1"/>
              </p:cNvSpPr>
              <p:nvPr/>
            </p:nvSpPr>
            <p:spPr bwMode="auto">
              <a:xfrm>
                <a:off x="149516" y="284445"/>
                <a:ext cx="96031" cy="92384"/>
              </a:xfrm>
              <a:custGeom>
                <a:avLst/>
                <a:gdLst>
                  <a:gd name="T0" fmla="*/ 30 w 61"/>
                  <a:gd name="T1" fmla="*/ 0 h 59"/>
                  <a:gd name="T2" fmla="*/ 0 w 61"/>
                  <a:gd name="T3" fmla="*/ 30 h 59"/>
                  <a:gd name="T4" fmla="*/ 30 w 61"/>
                  <a:gd name="T5" fmla="*/ 59 h 59"/>
                  <a:gd name="T6" fmla="*/ 61 w 61"/>
                  <a:gd name="T7" fmla="*/ 30 h 59"/>
                  <a:gd name="T8" fmla="*/ 30 w 61"/>
                  <a:gd name="T9" fmla="*/ 0 h 59"/>
                  <a:gd name="T10" fmla="*/ 30 w 61"/>
                  <a:gd name="T11" fmla="*/ 54 h 59"/>
                  <a:gd name="T12" fmla="*/ 5 w 61"/>
                  <a:gd name="T13" fmla="*/ 30 h 59"/>
                  <a:gd name="T14" fmla="*/ 30 w 61"/>
                  <a:gd name="T15" fmla="*/ 5 h 59"/>
                  <a:gd name="T16" fmla="*/ 56 w 61"/>
                  <a:gd name="T17" fmla="*/ 30 h 59"/>
                  <a:gd name="T18" fmla="*/ 30 w 61"/>
                  <a:gd name="T1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59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0" y="59"/>
                    </a:cubicBezTo>
                    <a:cubicBezTo>
                      <a:pt x="47" y="59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6" y="54"/>
                      <a:pt x="5" y="43"/>
                      <a:pt x="5" y="30"/>
                    </a:cubicBezTo>
                    <a:cubicBezTo>
                      <a:pt x="5" y="16"/>
                      <a:pt x="16" y="5"/>
                      <a:pt x="30" y="5"/>
                    </a:cubicBezTo>
                    <a:cubicBezTo>
                      <a:pt x="44" y="5"/>
                      <a:pt x="56" y="16"/>
                      <a:pt x="56" y="30"/>
                    </a:cubicBezTo>
                    <a:cubicBezTo>
                      <a:pt x="56" y="43"/>
                      <a:pt x="44" y="54"/>
                      <a:pt x="30" y="54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8" name="Freeform 350"/>
              <p:cNvSpPr>
                <a:spLocks noChangeArrowheads="1"/>
              </p:cNvSpPr>
              <p:nvPr/>
            </p:nvSpPr>
            <p:spPr bwMode="auto">
              <a:xfrm>
                <a:off x="179906" y="211510"/>
                <a:ext cx="34036" cy="72935"/>
              </a:xfrm>
              <a:custGeom>
                <a:avLst/>
                <a:gdLst>
                  <a:gd name="T0" fmla="*/ 2 w 21"/>
                  <a:gd name="T1" fmla="*/ 46 h 46"/>
                  <a:gd name="T2" fmla="*/ 10 w 21"/>
                  <a:gd name="T3" fmla="*/ 45 h 46"/>
                  <a:gd name="T4" fmla="*/ 18 w 21"/>
                  <a:gd name="T5" fmla="*/ 46 h 46"/>
                  <a:gd name="T6" fmla="*/ 21 w 21"/>
                  <a:gd name="T7" fmla="*/ 0 h 46"/>
                  <a:gd name="T8" fmla="*/ 0 w 21"/>
                  <a:gd name="T9" fmla="*/ 0 h 46"/>
                  <a:gd name="T10" fmla="*/ 2 w 21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6">
                    <a:moveTo>
                      <a:pt x="2" y="46"/>
                    </a:moveTo>
                    <a:cubicBezTo>
                      <a:pt x="5" y="45"/>
                      <a:pt x="7" y="45"/>
                      <a:pt x="10" y="45"/>
                    </a:cubicBezTo>
                    <a:cubicBezTo>
                      <a:pt x="13" y="45"/>
                      <a:pt x="16" y="45"/>
                      <a:pt x="18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9" name="Freeform 351"/>
              <p:cNvSpPr>
                <a:spLocks noChangeArrowheads="1"/>
              </p:cNvSpPr>
              <p:nvPr/>
            </p:nvSpPr>
            <p:spPr bwMode="auto">
              <a:xfrm>
                <a:off x="0" y="156809"/>
                <a:ext cx="203001" cy="150731"/>
              </a:xfrm>
              <a:custGeom>
                <a:avLst/>
                <a:gdLst>
                  <a:gd name="T0" fmla="*/ 104 w 129"/>
                  <a:gd name="T1" fmla="*/ 84 h 96"/>
                  <a:gd name="T2" fmla="*/ 100 w 129"/>
                  <a:gd name="T3" fmla="*/ 34 h 96"/>
                  <a:gd name="T4" fmla="*/ 111 w 129"/>
                  <a:gd name="T5" fmla="*/ 34 h 96"/>
                  <a:gd name="T6" fmla="*/ 111 w 129"/>
                  <a:gd name="T7" fmla="*/ 31 h 96"/>
                  <a:gd name="T8" fmla="*/ 129 w 129"/>
                  <a:gd name="T9" fmla="*/ 31 h 96"/>
                  <a:gd name="T10" fmla="*/ 129 w 129"/>
                  <a:gd name="T11" fmla="*/ 31 h 96"/>
                  <a:gd name="T12" fmla="*/ 100 w 129"/>
                  <a:gd name="T13" fmla="*/ 0 h 96"/>
                  <a:gd name="T14" fmla="*/ 72 w 129"/>
                  <a:gd name="T15" fmla="*/ 47 h 96"/>
                  <a:gd name="T16" fmla="*/ 69 w 129"/>
                  <a:gd name="T17" fmla="*/ 26 h 96"/>
                  <a:gd name="T18" fmla="*/ 73 w 129"/>
                  <a:gd name="T19" fmla="*/ 19 h 96"/>
                  <a:gd name="T20" fmla="*/ 65 w 129"/>
                  <a:gd name="T21" fmla="*/ 11 h 96"/>
                  <a:gd name="T22" fmla="*/ 57 w 129"/>
                  <a:gd name="T23" fmla="*/ 19 h 96"/>
                  <a:gd name="T24" fmla="*/ 61 w 129"/>
                  <a:gd name="T25" fmla="*/ 26 h 96"/>
                  <a:gd name="T26" fmla="*/ 57 w 129"/>
                  <a:gd name="T27" fmla="*/ 46 h 96"/>
                  <a:gd name="T28" fmla="*/ 30 w 129"/>
                  <a:gd name="T29" fmla="*/ 0 h 96"/>
                  <a:gd name="T30" fmla="*/ 1 w 129"/>
                  <a:gd name="T31" fmla="*/ 31 h 96"/>
                  <a:gd name="T32" fmla="*/ 0 w 129"/>
                  <a:gd name="T33" fmla="*/ 89 h 96"/>
                  <a:gd name="T34" fmla="*/ 65 w 129"/>
                  <a:gd name="T35" fmla="*/ 96 h 96"/>
                  <a:gd name="T36" fmla="*/ 96 w 129"/>
                  <a:gd name="T37" fmla="*/ 94 h 96"/>
                  <a:gd name="T38" fmla="*/ 104 w 129"/>
                  <a:gd name="T3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9" h="96">
                    <a:moveTo>
                      <a:pt x="104" y="84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7" y="18"/>
                      <a:pt x="116" y="7"/>
                      <a:pt x="100" y="0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1" y="24"/>
                      <a:pt x="73" y="22"/>
                      <a:pt x="73" y="19"/>
                    </a:cubicBezTo>
                    <a:cubicBezTo>
                      <a:pt x="73" y="15"/>
                      <a:pt x="69" y="11"/>
                      <a:pt x="65" y="11"/>
                    </a:cubicBezTo>
                    <a:cubicBezTo>
                      <a:pt x="60" y="11"/>
                      <a:pt x="57" y="15"/>
                      <a:pt x="57" y="19"/>
                    </a:cubicBezTo>
                    <a:cubicBezTo>
                      <a:pt x="57" y="22"/>
                      <a:pt x="58" y="24"/>
                      <a:pt x="61" y="2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7"/>
                      <a:pt x="3" y="18"/>
                      <a:pt x="1" y="3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34" y="96"/>
                      <a:pt x="65" y="96"/>
                    </a:cubicBezTo>
                    <a:cubicBezTo>
                      <a:pt x="75" y="96"/>
                      <a:pt x="86" y="95"/>
                      <a:pt x="96" y="94"/>
                    </a:cubicBezTo>
                    <a:cubicBezTo>
                      <a:pt x="98" y="90"/>
                      <a:pt x="101" y="87"/>
                      <a:pt x="104" y="84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60" name="Freeform 352"/>
              <p:cNvSpPr>
                <a:spLocks noEditPoints="1" noChangeArrowheads="1"/>
              </p:cNvSpPr>
              <p:nvPr/>
            </p:nvSpPr>
            <p:spPr bwMode="auto">
              <a:xfrm>
                <a:off x="165319" y="300247"/>
                <a:ext cx="64425" cy="63210"/>
              </a:xfrm>
              <a:custGeom>
                <a:avLst/>
                <a:gdLst>
                  <a:gd name="T0" fmla="*/ 20 w 41"/>
                  <a:gd name="T1" fmla="*/ 0 h 40"/>
                  <a:gd name="T2" fmla="*/ 0 w 41"/>
                  <a:gd name="T3" fmla="*/ 20 h 40"/>
                  <a:gd name="T4" fmla="*/ 20 w 41"/>
                  <a:gd name="T5" fmla="*/ 40 h 40"/>
                  <a:gd name="T6" fmla="*/ 41 w 41"/>
                  <a:gd name="T7" fmla="*/ 20 h 40"/>
                  <a:gd name="T8" fmla="*/ 20 w 41"/>
                  <a:gd name="T9" fmla="*/ 0 h 40"/>
                  <a:gd name="T10" fmla="*/ 25 w 41"/>
                  <a:gd name="T11" fmla="*/ 35 h 40"/>
                  <a:gd name="T12" fmla="*/ 18 w 41"/>
                  <a:gd name="T13" fmla="*/ 35 h 40"/>
                  <a:gd name="T14" fmla="*/ 18 w 41"/>
                  <a:gd name="T15" fmla="*/ 12 h 40"/>
                  <a:gd name="T16" fmla="*/ 18 w 41"/>
                  <a:gd name="T17" fmla="*/ 12 h 40"/>
                  <a:gd name="T18" fmla="*/ 13 w 41"/>
                  <a:gd name="T19" fmla="*/ 15 h 40"/>
                  <a:gd name="T20" fmla="*/ 12 w 41"/>
                  <a:gd name="T21" fmla="*/ 10 h 40"/>
                  <a:gd name="T22" fmla="*/ 19 w 41"/>
                  <a:gd name="T23" fmla="*/ 6 h 40"/>
                  <a:gd name="T24" fmla="*/ 25 w 41"/>
                  <a:gd name="T25" fmla="*/ 6 h 40"/>
                  <a:gd name="T26" fmla="*/ 25 w 41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2" y="40"/>
                      <a:pt x="41" y="31"/>
                      <a:pt x="41" y="20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5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5" y="6"/>
                      <a:pt x="25" y="6"/>
                      <a:pt x="25" y="6"/>
                    </a:cubicBezTo>
                    <a:lnTo>
                      <a:pt x="25" y="35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4819" name="组合 3"/>
          <p:cNvGrpSpPr>
            <a:grpSpLocks/>
          </p:cNvGrpSpPr>
          <p:nvPr/>
        </p:nvGrpSpPr>
        <p:grpSpPr bwMode="auto">
          <a:xfrm>
            <a:off x="2915841" y="1373993"/>
            <a:ext cx="3342084" cy="3064669"/>
            <a:chOff x="0" y="0"/>
            <a:chExt cx="3558720" cy="3262775"/>
          </a:xfrm>
        </p:grpSpPr>
        <p:sp>
          <p:nvSpPr>
            <p:cNvPr id="34820" name="六边形 4"/>
            <p:cNvSpPr>
              <a:spLocks noChangeArrowheads="1"/>
            </p:cNvSpPr>
            <p:nvPr/>
          </p:nvSpPr>
          <p:spPr bwMode="auto">
            <a:xfrm rot="5400000">
              <a:off x="582620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1" name="六边形 7"/>
            <p:cNvSpPr>
              <a:spLocks noChangeArrowheads="1"/>
            </p:cNvSpPr>
            <p:nvPr/>
          </p:nvSpPr>
          <p:spPr bwMode="auto">
            <a:xfrm rot="5400000">
              <a:off x="1783823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2" name="六边形 8"/>
            <p:cNvSpPr>
              <a:spLocks noChangeArrowheads="1"/>
            </p:cNvSpPr>
            <p:nvPr/>
          </p:nvSpPr>
          <p:spPr bwMode="auto">
            <a:xfrm rot="5400000">
              <a:off x="2340881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3" name="六边形 9"/>
            <p:cNvSpPr>
              <a:spLocks noChangeArrowheads="1"/>
            </p:cNvSpPr>
            <p:nvPr/>
          </p:nvSpPr>
          <p:spPr bwMode="auto">
            <a:xfrm rot="5400000">
              <a:off x="25562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4" name="六边形 10"/>
            <p:cNvSpPr>
              <a:spLocks noChangeArrowheads="1"/>
            </p:cNvSpPr>
            <p:nvPr/>
          </p:nvSpPr>
          <p:spPr bwMode="auto">
            <a:xfrm rot="5400000">
              <a:off x="582620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5" name="六边形 11"/>
            <p:cNvSpPr>
              <a:spLocks noChangeArrowheads="1"/>
            </p:cNvSpPr>
            <p:nvPr/>
          </p:nvSpPr>
          <p:spPr bwMode="auto">
            <a:xfrm rot="5400000">
              <a:off x="1798337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6" name="椭圆 12"/>
            <p:cNvSpPr>
              <a:spLocks noChangeArrowheads="1"/>
            </p:cNvSpPr>
            <p:nvPr/>
          </p:nvSpPr>
          <p:spPr bwMode="auto">
            <a:xfrm>
              <a:off x="2851657" y="517671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7" name="椭圆 13"/>
            <p:cNvSpPr>
              <a:spLocks noChangeArrowheads="1"/>
            </p:cNvSpPr>
            <p:nvPr/>
          </p:nvSpPr>
          <p:spPr bwMode="auto">
            <a:xfrm>
              <a:off x="2851657" y="2611333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EA5ED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8" name="椭圆 14"/>
            <p:cNvSpPr>
              <a:spLocks noChangeArrowheads="1"/>
            </p:cNvSpPr>
            <p:nvPr/>
          </p:nvSpPr>
          <p:spPr bwMode="auto">
            <a:xfrm>
              <a:off x="555932" y="261570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9" name="椭圆 15"/>
            <p:cNvSpPr>
              <a:spLocks noChangeArrowheads="1"/>
            </p:cNvSpPr>
            <p:nvPr/>
          </p:nvSpPr>
          <p:spPr bwMode="auto">
            <a:xfrm>
              <a:off x="3401095" y="1552575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0" name="椭圆 16"/>
            <p:cNvSpPr>
              <a:spLocks noChangeArrowheads="1"/>
            </p:cNvSpPr>
            <p:nvPr/>
          </p:nvSpPr>
          <p:spPr bwMode="auto">
            <a:xfrm>
              <a:off x="0" y="1552574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1" name="椭圆 17"/>
            <p:cNvSpPr>
              <a:spLocks noChangeArrowheads="1"/>
            </p:cNvSpPr>
            <p:nvPr/>
          </p:nvSpPr>
          <p:spPr bwMode="auto">
            <a:xfrm>
              <a:off x="555932" y="51843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32" name="组合 18"/>
          <p:cNvGrpSpPr>
            <a:grpSpLocks/>
          </p:cNvGrpSpPr>
          <p:nvPr/>
        </p:nvGrpSpPr>
        <p:grpSpPr bwMode="auto">
          <a:xfrm>
            <a:off x="6406758" y="2594374"/>
            <a:ext cx="2383631" cy="853682"/>
            <a:chOff x="0" y="0"/>
            <a:chExt cx="3178410" cy="1140026"/>
          </a:xfrm>
        </p:grpSpPr>
        <p:sp>
          <p:nvSpPr>
            <p:cNvPr id="34833" name="矩形 19"/>
            <p:cNvSpPr>
              <a:spLocks noChangeArrowheads="1"/>
            </p:cNvSpPr>
            <p:nvPr/>
          </p:nvSpPr>
          <p:spPr bwMode="auto">
            <a:xfrm>
              <a:off x="0" y="338554"/>
              <a:ext cx="3178410" cy="80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34" name="矩形 20"/>
            <p:cNvSpPr>
              <a:spLocks noChangeArrowheads="1"/>
            </p:cNvSpPr>
            <p:nvPr/>
          </p:nvSpPr>
          <p:spPr bwMode="auto">
            <a:xfrm>
              <a:off x="16959" y="0"/>
              <a:ext cx="1997416" cy="86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5" name="组合 21"/>
          <p:cNvGrpSpPr>
            <a:grpSpLocks/>
          </p:cNvGrpSpPr>
          <p:nvPr/>
        </p:nvGrpSpPr>
        <p:grpSpPr bwMode="auto">
          <a:xfrm>
            <a:off x="5847184" y="1610917"/>
            <a:ext cx="2486025" cy="854150"/>
            <a:chOff x="0" y="0"/>
            <a:chExt cx="3314104" cy="1138551"/>
          </a:xfrm>
        </p:grpSpPr>
        <p:sp>
          <p:nvSpPr>
            <p:cNvPr id="34836" name="矩形 22"/>
            <p:cNvSpPr>
              <a:spLocks noChangeArrowheads="1"/>
            </p:cNvSpPr>
            <p:nvPr/>
          </p:nvSpPr>
          <p:spPr bwMode="auto">
            <a:xfrm>
              <a:off x="0" y="338554"/>
              <a:ext cx="3314104" cy="79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37" name="矩形 23"/>
            <p:cNvSpPr>
              <a:spLocks noChangeArrowheads="1"/>
            </p:cNvSpPr>
            <p:nvPr/>
          </p:nvSpPr>
          <p:spPr bwMode="auto">
            <a:xfrm>
              <a:off x="16960" y="0"/>
              <a:ext cx="1997415" cy="86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8" name="组合 24"/>
          <p:cNvGrpSpPr>
            <a:grpSpLocks/>
          </p:cNvGrpSpPr>
          <p:nvPr/>
        </p:nvGrpSpPr>
        <p:grpSpPr bwMode="auto">
          <a:xfrm>
            <a:off x="5860276" y="3555208"/>
            <a:ext cx="2383631" cy="854150"/>
            <a:chOff x="0" y="0"/>
            <a:chExt cx="3178410" cy="1138550"/>
          </a:xfrm>
        </p:grpSpPr>
        <p:sp>
          <p:nvSpPr>
            <p:cNvPr id="34839" name="矩形 25"/>
            <p:cNvSpPr>
              <a:spLocks noChangeArrowheads="1"/>
            </p:cNvSpPr>
            <p:nvPr/>
          </p:nvSpPr>
          <p:spPr bwMode="auto">
            <a:xfrm>
              <a:off x="0" y="338554"/>
              <a:ext cx="3178410" cy="79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40" name="矩形 26"/>
            <p:cNvSpPr>
              <a:spLocks noChangeArrowheads="1"/>
            </p:cNvSpPr>
            <p:nvPr/>
          </p:nvSpPr>
          <p:spPr bwMode="auto">
            <a:xfrm>
              <a:off x="16959" y="0"/>
              <a:ext cx="1997416" cy="86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1" name="组合 27"/>
          <p:cNvGrpSpPr>
            <a:grpSpLocks/>
          </p:cNvGrpSpPr>
          <p:nvPr/>
        </p:nvGrpSpPr>
        <p:grpSpPr bwMode="auto">
          <a:xfrm>
            <a:off x="864421" y="1616869"/>
            <a:ext cx="2484835" cy="854150"/>
            <a:chOff x="0" y="0"/>
            <a:chExt cx="3314104" cy="1138550"/>
          </a:xfrm>
        </p:grpSpPr>
        <p:sp>
          <p:nvSpPr>
            <p:cNvPr id="34842" name="矩形 28"/>
            <p:cNvSpPr>
              <a:spLocks noChangeArrowheads="1"/>
            </p:cNvSpPr>
            <p:nvPr/>
          </p:nvSpPr>
          <p:spPr bwMode="auto">
            <a:xfrm>
              <a:off x="0" y="338554"/>
              <a:ext cx="3314104" cy="79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43" name="矩形 29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86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4" name="组合 30"/>
          <p:cNvGrpSpPr>
            <a:grpSpLocks/>
          </p:cNvGrpSpPr>
          <p:nvPr/>
        </p:nvGrpSpPr>
        <p:grpSpPr bwMode="auto">
          <a:xfrm>
            <a:off x="369121" y="2594374"/>
            <a:ext cx="2486025" cy="853682"/>
            <a:chOff x="0" y="0"/>
            <a:chExt cx="3314104" cy="1140026"/>
          </a:xfrm>
        </p:grpSpPr>
        <p:sp>
          <p:nvSpPr>
            <p:cNvPr id="34845" name="矩形 31"/>
            <p:cNvSpPr>
              <a:spLocks noChangeArrowheads="1"/>
            </p:cNvSpPr>
            <p:nvPr/>
          </p:nvSpPr>
          <p:spPr bwMode="auto">
            <a:xfrm>
              <a:off x="0" y="338554"/>
              <a:ext cx="3314104" cy="80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46" name="矩形 32"/>
            <p:cNvSpPr>
              <a:spLocks noChangeArrowheads="1"/>
            </p:cNvSpPr>
            <p:nvPr/>
          </p:nvSpPr>
          <p:spPr bwMode="auto">
            <a:xfrm>
              <a:off x="1197953" y="0"/>
              <a:ext cx="1997415" cy="86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7" name="组合 33"/>
          <p:cNvGrpSpPr>
            <a:grpSpLocks/>
          </p:cNvGrpSpPr>
          <p:nvPr/>
        </p:nvGrpSpPr>
        <p:grpSpPr bwMode="auto">
          <a:xfrm>
            <a:off x="896568" y="3555208"/>
            <a:ext cx="2486025" cy="854150"/>
            <a:chOff x="0" y="0"/>
            <a:chExt cx="3314104" cy="1138550"/>
          </a:xfrm>
        </p:grpSpPr>
        <p:sp>
          <p:nvSpPr>
            <p:cNvPr id="34848" name="矩形 34"/>
            <p:cNvSpPr>
              <a:spLocks noChangeArrowheads="1"/>
            </p:cNvSpPr>
            <p:nvPr/>
          </p:nvSpPr>
          <p:spPr bwMode="auto">
            <a:xfrm>
              <a:off x="0" y="338554"/>
              <a:ext cx="3314104" cy="79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34849" name="矩形 35"/>
            <p:cNvSpPr>
              <a:spLocks noChangeArrowheads="1"/>
            </p:cNvSpPr>
            <p:nvPr/>
          </p:nvSpPr>
          <p:spPr bwMode="auto">
            <a:xfrm>
              <a:off x="1197953" y="0"/>
              <a:ext cx="1997415" cy="86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34850" name="Freeform 13"/>
          <p:cNvSpPr>
            <a:spLocks noChangeArrowheads="1"/>
          </p:cNvSpPr>
          <p:nvPr/>
        </p:nvSpPr>
        <p:spPr bwMode="auto">
          <a:xfrm flipH="1">
            <a:off x="5459017" y="2700339"/>
            <a:ext cx="452438" cy="442913"/>
          </a:xfrm>
          <a:custGeom>
            <a:avLst/>
            <a:gdLst>
              <a:gd name="T0" fmla="*/ 187 w 228"/>
              <a:gd name="T1" fmla="*/ 5 h 224"/>
              <a:gd name="T2" fmla="*/ 176 w 228"/>
              <a:gd name="T3" fmla="*/ 0 h 224"/>
              <a:gd name="T4" fmla="*/ 165 w 228"/>
              <a:gd name="T5" fmla="*/ 5 h 224"/>
              <a:gd name="T6" fmla="*/ 114 w 228"/>
              <a:gd name="T7" fmla="*/ 56 h 224"/>
              <a:gd name="T8" fmla="*/ 63 w 228"/>
              <a:gd name="T9" fmla="*/ 5 h 224"/>
              <a:gd name="T10" fmla="*/ 52 w 228"/>
              <a:gd name="T11" fmla="*/ 0 h 224"/>
              <a:gd name="T12" fmla="*/ 40 w 228"/>
              <a:gd name="T13" fmla="*/ 5 h 224"/>
              <a:gd name="T14" fmla="*/ 6 w 228"/>
              <a:gd name="T15" fmla="*/ 39 h 224"/>
              <a:gd name="T16" fmla="*/ 6 w 228"/>
              <a:gd name="T17" fmla="*/ 61 h 224"/>
              <a:gd name="T18" fmla="*/ 57 w 228"/>
              <a:gd name="T19" fmla="*/ 112 h 224"/>
              <a:gd name="T20" fmla="*/ 6 w 228"/>
              <a:gd name="T21" fmla="*/ 163 h 224"/>
              <a:gd name="T22" fmla="*/ 6 w 228"/>
              <a:gd name="T23" fmla="*/ 186 h 224"/>
              <a:gd name="T24" fmla="*/ 40 w 228"/>
              <a:gd name="T25" fmla="*/ 220 h 224"/>
              <a:gd name="T26" fmla="*/ 52 w 228"/>
              <a:gd name="T27" fmla="*/ 224 h 224"/>
              <a:gd name="T28" fmla="*/ 63 w 228"/>
              <a:gd name="T29" fmla="*/ 220 h 224"/>
              <a:gd name="T30" fmla="*/ 114 w 228"/>
              <a:gd name="T31" fmla="*/ 169 h 224"/>
              <a:gd name="T32" fmla="*/ 165 w 228"/>
              <a:gd name="T33" fmla="*/ 220 h 224"/>
              <a:gd name="T34" fmla="*/ 176 w 228"/>
              <a:gd name="T35" fmla="*/ 224 h 224"/>
              <a:gd name="T36" fmla="*/ 187 w 228"/>
              <a:gd name="T37" fmla="*/ 220 h 224"/>
              <a:gd name="T38" fmla="*/ 221 w 228"/>
              <a:gd name="T39" fmla="*/ 186 h 224"/>
              <a:gd name="T40" fmla="*/ 221 w 228"/>
              <a:gd name="T41" fmla="*/ 163 h 224"/>
              <a:gd name="T42" fmla="*/ 170 w 228"/>
              <a:gd name="T43" fmla="*/ 112 h 224"/>
              <a:gd name="T44" fmla="*/ 221 w 228"/>
              <a:gd name="T45" fmla="*/ 61 h 224"/>
              <a:gd name="T46" fmla="*/ 221 w 228"/>
              <a:gd name="T47" fmla="*/ 39 h 224"/>
              <a:gd name="T48" fmla="*/ 187 w 228"/>
              <a:gd name="T49" fmla="*/ 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8" h="224">
                <a:moveTo>
                  <a:pt x="187" y="5"/>
                </a:moveTo>
                <a:cubicBezTo>
                  <a:pt x="184" y="2"/>
                  <a:pt x="180" y="0"/>
                  <a:pt x="176" y="0"/>
                </a:cubicBezTo>
                <a:cubicBezTo>
                  <a:pt x="172" y="0"/>
                  <a:pt x="168" y="2"/>
                  <a:pt x="165" y="5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63" y="5"/>
                  <a:pt x="63" y="5"/>
                  <a:pt x="63" y="5"/>
                </a:cubicBezTo>
                <a:cubicBezTo>
                  <a:pt x="60" y="2"/>
                  <a:pt x="56" y="0"/>
                  <a:pt x="52" y="0"/>
                </a:cubicBezTo>
                <a:cubicBezTo>
                  <a:pt x="48" y="0"/>
                  <a:pt x="43" y="2"/>
                  <a:pt x="40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0" y="45"/>
                  <a:pt x="0" y="55"/>
                  <a:pt x="6" y="61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6" y="163"/>
                  <a:pt x="6" y="163"/>
                  <a:pt x="6" y="163"/>
                </a:cubicBezTo>
                <a:cubicBezTo>
                  <a:pt x="0" y="169"/>
                  <a:pt x="0" y="179"/>
                  <a:pt x="6" y="186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43" y="223"/>
                  <a:pt x="48" y="224"/>
                  <a:pt x="52" y="224"/>
                </a:cubicBezTo>
                <a:cubicBezTo>
                  <a:pt x="56" y="224"/>
                  <a:pt x="60" y="223"/>
                  <a:pt x="63" y="220"/>
                </a:cubicBezTo>
                <a:cubicBezTo>
                  <a:pt x="114" y="169"/>
                  <a:pt x="114" y="169"/>
                  <a:pt x="114" y="169"/>
                </a:cubicBezTo>
                <a:cubicBezTo>
                  <a:pt x="165" y="220"/>
                  <a:pt x="165" y="220"/>
                  <a:pt x="165" y="220"/>
                </a:cubicBezTo>
                <a:cubicBezTo>
                  <a:pt x="168" y="223"/>
                  <a:pt x="172" y="224"/>
                  <a:pt x="176" y="224"/>
                </a:cubicBezTo>
                <a:cubicBezTo>
                  <a:pt x="180" y="224"/>
                  <a:pt x="184" y="223"/>
                  <a:pt x="187" y="220"/>
                </a:cubicBezTo>
                <a:cubicBezTo>
                  <a:pt x="221" y="186"/>
                  <a:pt x="221" y="186"/>
                  <a:pt x="221" y="186"/>
                </a:cubicBezTo>
                <a:cubicBezTo>
                  <a:pt x="228" y="179"/>
                  <a:pt x="228" y="169"/>
                  <a:pt x="221" y="163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221" y="61"/>
                  <a:pt x="221" y="61"/>
                  <a:pt x="221" y="61"/>
                </a:cubicBezTo>
                <a:cubicBezTo>
                  <a:pt x="228" y="55"/>
                  <a:pt x="228" y="45"/>
                  <a:pt x="221" y="39"/>
                </a:cubicBezTo>
                <a:lnTo>
                  <a:pt x="187" y="5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4851" name="组合 37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3230" y="1650208"/>
            <a:ext cx="56792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2" name="Freeform 22"/>
          <p:cNvSpPr>
            <a:spLocks noEditPoints="1" noChangeArrowheads="1"/>
          </p:cNvSpPr>
          <p:nvPr/>
        </p:nvSpPr>
        <p:spPr bwMode="auto">
          <a:xfrm flipH="1">
            <a:off x="3756422" y="3649267"/>
            <a:ext cx="571500" cy="458390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4853" name="组合 41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8368" y="1614488"/>
            <a:ext cx="283369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4" name="组合 44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875" y="2757487"/>
            <a:ext cx="5715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5" name="组合 47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0606" y="3721894"/>
            <a:ext cx="571500" cy="31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6137" y="914400"/>
            <a:ext cx="1949053" cy="346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图片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541" y="914400"/>
            <a:ext cx="1950244" cy="346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图片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2167" y="914400"/>
            <a:ext cx="1951435" cy="346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844" name="组合 2"/>
          <p:cNvGrpSpPr>
            <a:grpSpLocks/>
          </p:cNvGrpSpPr>
          <p:nvPr/>
        </p:nvGrpSpPr>
        <p:grpSpPr bwMode="auto">
          <a:xfrm>
            <a:off x="1256137" y="3676650"/>
            <a:ext cx="1949053" cy="704850"/>
            <a:chOff x="0" y="0"/>
            <a:chExt cx="2599165" cy="939800"/>
          </a:xfrm>
        </p:grpSpPr>
        <p:sp>
          <p:nvSpPr>
            <p:cNvPr id="35845" name="矩形 1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6" name="矩形 6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7" name="组合 8"/>
          <p:cNvGrpSpPr>
            <a:grpSpLocks/>
          </p:cNvGrpSpPr>
          <p:nvPr/>
        </p:nvGrpSpPr>
        <p:grpSpPr bwMode="auto">
          <a:xfrm>
            <a:off x="3564732" y="3676650"/>
            <a:ext cx="1949054" cy="704850"/>
            <a:chOff x="0" y="0"/>
            <a:chExt cx="2599165" cy="939800"/>
          </a:xfrm>
        </p:grpSpPr>
        <p:sp>
          <p:nvSpPr>
            <p:cNvPr id="35848" name="矩形 9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9" name="矩形 10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50" name="组合 11"/>
          <p:cNvGrpSpPr>
            <a:grpSpLocks/>
          </p:cNvGrpSpPr>
          <p:nvPr/>
        </p:nvGrpSpPr>
        <p:grpSpPr bwMode="auto">
          <a:xfrm>
            <a:off x="5872162" y="3694510"/>
            <a:ext cx="1949054" cy="704850"/>
            <a:chOff x="0" y="0"/>
            <a:chExt cx="2599165" cy="939800"/>
          </a:xfrm>
        </p:grpSpPr>
        <p:sp>
          <p:nvSpPr>
            <p:cNvPr id="35851" name="矩形 12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52" name="矩形 13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" y="0"/>
            <a:ext cx="914519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16"/>
          <p:cNvGrpSpPr>
            <a:grpSpLocks/>
          </p:cNvGrpSpPr>
          <p:nvPr/>
        </p:nvGrpSpPr>
        <p:grpSpPr bwMode="auto">
          <a:xfrm>
            <a:off x="495300" y="1625205"/>
            <a:ext cx="4076700" cy="1893094"/>
            <a:chOff x="0" y="0"/>
            <a:chExt cx="5435601" cy="2523481"/>
          </a:xfrm>
        </p:grpSpPr>
        <p:pic>
          <p:nvPicPr>
            <p:cNvPr id="16387" name="图片 1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66" t="14796" r="21249" b="25934"/>
            <a:stretch>
              <a:fillRect/>
            </a:stretch>
          </p:blipFill>
          <p:spPr bwMode="auto">
            <a:xfrm>
              <a:off x="0" y="923281"/>
              <a:ext cx="5435601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8" name="图片 1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5606" y="0"/>
              <a:ext cx="2586795" cy="95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矩形 15"/>
            <p:cNvSpPr>
              <a:spLocks noChangeArrowheads="1"/>
            </p:cNvSpPr>
            <p:nvPr/>
          </p:nvSpPr>
          <p:spPr bwMode="auto">
            <a:xfrm>
              <a:off x="1651001" y="1986948"/>
              <a:ext cx="2476500" cy="536533"/>
            </a:xfrm>
            <a:prstGeom prst="rect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700" b="1">
                  <a:solidFill>
                    <a:schemeClr val="bg1"/>
                  </a:solidFill>
                </a:rPr>
                <a:t> Peter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867" name="任意多边形 3"/>
          <p:cNvSpPr>
            <a:spLocks noChangeArrowheads="1"/>
          </p:cNvSpPr>
          <p:nvPr/>
        </p:nvSpPr>
        <p:spPr bwMode="auto">
          <a:xfrm rot="10800000">
            <a:off x="876317" y="1238264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68" name="任意多边形 4"/>
          <p:cNvSpPr>
            <a:spLocks noChangeArrowheads="1"/>
          </p:cNvSpPr>
          <p:nvPr/>
        </p:nvSpPr>
        <p:spPr bwMode="auto">
          <a:xfrm rot="10800000">
            <a:off x="3012287" y="1238264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69" name="任意多边形 7"/>
          <p:cNvSpPr>
            <a:spLocks noChangeArrowheads="1"/>
          </p:cNvSpPr>
          <p:nvPr/>
        </p:nvSpPr>
        <p:spPr bwMode="auto">
          <a:xfrm rot="10800000">
            <a:off x="5148265" y="1238264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70" name="任意多边形 8"/>
          <p:cNvSpPr>
            <a:spLocks noChangeArrowheads="1"/>
          </p:cNvSpPr>
          <p:nvPr/>
        </p:nvSpPr>
        <p:spPr bwMode="auto">
          <a:xfrm rot="10800000">
            <a:off x="7284247" y="1238264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71" name="任意多边形 9"/>
          <p:cNvSpPr>
            <a:spLocks noChangeArrowheads="1"/>
          </p:cNvSpPr>
          <p:nvPr/>
        </p:nvSpPr>
        <p:spPr bwMode="auto">
          <a:xfrm rot="10800000" flipV="1">
            <a:off x="1963352" y="2271726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 w="12700">
            <a:solidFill>
              <a:srgbClr val="595959"/>
            </a:solidFill>
            <a:round/>
            <a:headEnd/>
            <a:tailEnd/>
          </a:ln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72" name="任意多边形 10"/>
          <p:cNvSpPr>
            <a:spLocks noChangeArrowheads="1"/>
          </p:cNvSpPr>
          <p:nvPr/>
        </p:nvSpPr>
        <p:spPr bwMode="auto">
          <a:xfrm rot="10800000" flipV="1">
            <a:off x="4096968" y="2271726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73" name="任意多边形 11"/>
          <p:cNvSpPr>
            <a:spLocks noChangeArrowheads="1"/>
          </p:cNvSpPr>
          <p:nvPr/>
        </p:nvSpPr>
        <p:spPr bwMode="auto">
          <a:xfrm rot="10800000" flipV="1">
            <a:off x="6229362" y="2271726"/>
            <a:ext cx="695325" cy="766763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36874" name="等腰三角形 12"/>
          <p:cNvSpPr>
            <a:spLocks noChangeArrowheads="1"/>
          </p:cNvSpPr>
          <p:nvPr/>
        </p:nvSpPr>
        <p:spPr bwMode="auto">
          <a:xfrm rot="5400000">
            <a:off x="8083166" y="1983595"/>
            <a:ext cx="223838" cy="23336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6875" name="直接连接符 13"/>
          <p:cNvCxnSpPr>
            <a:cxnSpLocks noChangeShapeType="1"/>
          </p:cNvCxnSpPr>
          <p:nvPr/>
        </p:nvCxnSpPr>
        <p:spPr bwMode="auto">
          <a:xfrm>
            <a:off x="788221" y="2091928"/>
            <a:ext cx="734734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6" name="椭圆 14"/>
          <p:cNvSpPr>
            <a:spLocks noChangeArrowheads="1"/>
          </p:cNvSpPr>
          <p:nvPr/>
        </p:nvSpPr>
        <p:spPr bwMode="auto">
          <a:xfrm>
            <a:off x="1169194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7" name="椭圆 15"/>
          <p:cNvSpPr>
            <a:spLocks noChangeArrowheads="1"/>
          </p:cNvSpPr>
          <p:nvPr/>
        </p:nvSpPr>
        <p:spPr bwMode="auto">
          <a:xfrm>
            <a:off x="2239567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8" name="椭圆 16"/>
          <p:cNvSpPr>
            <a:spLocks noChangeArrowheads="1"/>
          </p:cNvSpPr>
          <p:nvPr/>
        </p:nvSpPr>
        <p:spPr bwMode="auto">
          <a:xfrm>
            <a:off x="3311128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9" name="椭圆 17"/>
          <p:cNvSpPr>
            <a:spLocks noChangeArrowheads="1"/>
          </p:cNvSpPr>
          <p:nvPr/>
        </p:nvSpPr>
        <p:spPr bwMode="auto">
          <a:xfrm>
            <a:off x="4381501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0" name="椭圆 18"/>
          <p:cNvSpPr>
            <a:spLocks noChangeArrowheads="1"/>
          </p:cNvSpPr>
          <p:nvPr/>
        </p:nvSpPr>
        <p:spPr bwMode="auto">
          <a:xfrm>
            <a:off x="5451873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1" name="椭圆 19"/>
          <p:cNvSpPr>
            <a:spLocks noChangeArrowheads="1"/>
          </p:cNvSpPr>
          <p:nvPr/>
        </p:nvSpPr>
        <p:spPr bwMode="auto">
          <a:xfrm>
            <a:off x="6522244" y="2045494"/>
            <a:ext cx="109538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6882" name="组合 20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8658" y="2574131"/>
            <a:ext cx="3476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组合 27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2541" y="1458516"/>
            <a:ext cx="351234" cy="2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4" name="Freeform 64"/>
          <p:cNvSpPr>
            <a:spLocks noEditPoints="1" noChangeArrowheads="1"/>
          </p:cNvSpPr>
          <p:nvPr/>
        </p:nvSpPr>
        <p:spPr bwMode="auto">
          <a:xfrm>
            <a:off x="6462726" y="2497932"/>
            <a:ext cx="225029" cy="345281"/>
          </a:xfrm>
          <a:custGeom>
            <a:avLst/>
            <a:gdLst>
              <a:gd name="T0" fmla="*/ 112 w 112"/>
              <a:gd name="T1" fmla="*/ 12 h 173"/>
              <a:gd name="T2" fmla="*/ 112 w 112"/>
              <a:gd name="T3" fmla="*/ 0 h 173"/>
              <a:gd name="T4" fmla="*/ 70 w 112"/>
              <a:gd name="T5" fmla="*/ 0 h 173"/>
              <a:gd name="T6" fmla="*/ 65 w 112"/>
              <a:gd name="T7" fmla="*/ 34 h 173"/>
              <a:gd name="T8" fmla="*/ 0 w 112"/>
              <a:gd name="T9" fmla="*/ 34 h 173"/>
              <a:gd name="T10" fmla="*/ 21 w 112"/>
              <a:gd name="T11" fmla="*/ 173 h 173"/>
              <a:gd name="T12" fmla="*/ 90 w 112"/>
              <a:gd name="T13" fmla="*/ 173 h 173"/>
              <a:gd name="T14" fmla="*/ 112 w 112"/>
              <a:gd name="T15" fmla="*/ 34 h 173"/>
              <a:gd name="T16" fmla="*/ 78 w 112"/>
              <a:gd name="T17" fmla="*/ 34 h 173"/>
              <a:gd name="T18" fmla="*/ 81 w 112"/>
              <a:gd name="T19" fmla="*/ 12 h 173"/>
              <a:gd name="T20" fmla="*/ 112 w 112"/>
              <a:gd name="T21" fmla="*/ 12 h 173"/>
              <a:gd name="T22" fmla="*/ 64 w 112"/>
              <a:gd name="T23" fmla="*/ 46 h 173"/>
              <a:gd name="T24" fmla="*/ 55 w 112"/>
              <a:gd name="T25" fmla="*/ 113 h 173"/>
              <a:gd name="T26" fmla="*/ 25 w 112"/>
              <a:gd name="T27" fmla="*/ 113 h 173"/>
              <a:gd name="T28" fmla="*/ 15 w 112"/>
              <a:gd name="T29" fmla="*/ 46 h 173"/>
              <a:gd name="T30" fmla="*/ 64 w 112"/>
              <a:gd name="T31" fmla="*/ 46 h 173"/>
              <a:gd name="T32" fmla="*/ 97 w 112"/>
              <a:gd name="T33" fmla="*/ 46 h 173"/>
              <a:gd name="T34" fmla="*/ 87 w 112"/>
              <a:gd name="T35" fmla="*/ 113 h 173"/>
              <a:gd name="T36" fmla="*/ 67 w 112"/>
              <a:gd name="T37" fmla="*/ 113 h 173"/>
              <a:gd name="T38" fmla="*/ 76 w 112"/>
              <a:gd name="T39" fmla="*/ 46 h 173"/>
              <a:gd name="T40" fmla="*/ 97 w 112"/>
              <a:gd name="T41" fmla="*/ 4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pic>
        <p:nvPicPr>
          <p:cNvPr id="36885" name="组合 36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9" y="1476375"/>
            <a:ext cx="34647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组合 39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1721" y="2528892"/>
            <a:ext cx="347663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7" name="组合 46"/>
          <p:cNvPicPr>
            <a:picLocks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6910" y="1458530"/>
            <a:ext cx="347663" cy="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8" name="Freeform 331"/>
          <p:cNvSpPr>
            <a:spLocks noChangeArrowheads="1"/>
          </p:cNvSpPr>
          <p:nvPr/>
        </p:nvSpPr>
        <p:spPr bwMode="auto">
          <a:xfrm>
            <a:off x="5320911" y="1473996"/>
            <a:ext cx="348853" cy="254794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grpSp>
        <p:nvGrpSpPr>
          <p:cNvPr id="36889" name="组合 51"/>
          <p:cNvGrpSpPr>
            <a:grpSpLocks/>
          </p:cNvGrpSpPr>
          <p:nvPr/>
        </p:nvGrpSpPr>
        <p:grpSpPr bwMode="auto">
          <a:xfrm>
            <a:off x="710803" y="3339707"/>
            <a:ext cx="8156972" cy="1065809"/>
            <a:chOff x="0" y="0"/>
            <a:chExt cx="10875036" cy="1422281"/>
          </a:xfrm>
        </p:grpSpPr>
        <p:sp>
          <p:nvSpPr>
            <p:cNvPr id="36890" name="文本框 52"/>
            <p:cNvSpPr txBox="1">
              <a:spLocks noChangeArrowheads="1"/>
            </p:cNvSpPr>
            <p:nvPr/>
          </p:nvSpPr>
          <p:spPr bwMode="auto">
            <a:xfrm>
              <a:off x="7235" y="621385"/>
              <a:ext cx="10867801" cy="800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</a:p>
          </p:txBody>
        </p:sp>
        <p:sp>
          <p:nvSpPr>
            <p:cNvPr id="36891" name="文本框 53"/>
            <p:cNvSpPr txBox="1">
              <a:spLocks noChangeArrowheads="1"/>
            </p:cNvSpPr>
            <p:nvPr/>
          </p:nvSpPr>
          <p:spPr bwMode="auto">
            <a:xfrm>
              <a:off x="0" y="0"/>
              <a:ext cx="4950958" cy="492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7891" name="菱形 3"/>
          <p:cNvSpPr>
            <a:spLocks noChangeArrowheads="1"/>
          </p:cNvSpPr>
          <p:nvPr/>
        </p:nvSpPr>
        <p:spPr bwMode="auto">
          <a:xfrm>
            <a:off x="1402564" y="1734746"/>
            <a:ext cx="2100263" cy="2101453"/>
          </a:xfrm>
          <a:prstGeom prst="diamond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7892" name="直接连接符 4"/>
          <p:cNvCxnSpPr>
            <a:cxnSpLocks noChangeShapeType="1"/>
          </p:cNvCxnSpPr>
          <p:nvPr/>
        </p:nvCxnSpPr>
        <p:spPr bwMode="auto">
          <a:xfrm>
            <a:off x="2149080" y="1144191"/>
            <a:ext cx="1016794" cy="1016794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3" name="直接连接符 7"/>
          <p:cNvCxnSpPr>
            <a:cxnSpLocks noChangeShapeType="1"/>
          </p:cNvCxnSpPr>
          <p:nvPr/>
        </p:nvCxnSpPr>
        <p:spPr bwMode="auto">
          <a:xfrm flipH="1">
            <a:off x="1257311" y="1446624"/>
            <a:ext cx="1185863" cy="1187053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4" name="直接连接符 8"/>
          <p:cNvCxnSpPr>
            <a:cxnSpLocks noChangeShapeType="1"/>
          </p:cNvCxnSpPr>
          <p:nvPr/>
        </p:nvCxnSpPr>
        <p:spPr bwMode="auto">
          <a:xfrm flipV="1">
            <a:off x="1855021" y="2436019"/>
            <a:ext cx="1990725" cy="1991916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平行四边形 9"/>
          <p:cNvSpPr>
            <a:spLocks noChangeArrowheads="1"/>
          </p:cNvSpPr>
          <p:nvPr/>
        </p:nvSpPr>
        <p:spPr bwMode="auto">
          <a:xfrm>
            <a:off x="2452693" y="3208749"/>
            <a:ext cx="5594747" cy="378619"/>
          </a:xfrm>
          <a:prstGeom prst="parallelogram">
            <a:avLst>
              <a:gd name="adj" fmla="val 95775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6" name="文本框 10"/>
          <p:cNvSpPr txBox="1">
            <a:spLocks noChangeArrowheads="1"/>
          </p:cNvSpPr>
          <p:nvPr/>
        </p:nvSpPr>
        <p:spPr bwMode="auto">
          <a:xfrm>
            <a:off x="5114952" y="2150283"/>
            <a:ext cx="2524125" cy="91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7897" name="文本框 12"/>
          <p:cNvSpPr txBox="1">
            <a:spLocks noChangeArrowheads="1"/>
          </p:cNvSpPr>
          <p:nvPr/>
        </p:nvSpPr>
        <p:spPr bwMode="auto">
          <a:xfrm>
            <a:off x="3006340" y="3208735"/>
            <a:ext cx="4501753" cy="407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pic>
        <p:nvPicPr>
          <p:cNvPr id="37898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9084" y="1582355"/>
            <a:ext cx="1278731" cy="182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38"/>
          <p:cNvGrpSpPr>
            <a:grpSpLocks/>
          </p:cNvGrpSpPr>
          <p:nvPr/>
        </p:nvGrpSpPr>
        <p:grpSpPr bwMode="auto">
          <a:xfrm>
            <a:off x="1400202" y="1189435"/>
            <a:ext cx="3133725" cy="1565672"/>
            <a:chOff x="0" y="0"/>
            <a:chExt cx="4178250" cy="2087562"/>
          </a:xfrm>
        </p:grpSpPr>
        <p:sp>
          <p:nvSpPr>
            <p:cNvPr id="38914" name="深色1"/>
            <p:cNvSpPr>
              <a:spLocks noChangeArrowheads="1"/>
            </p:cNvSpPr>
            <p:nvPr/>
          </p:nvSpPr>
          <p:spPr bwMode="auto">
            <a:xfrm>
              <a:off x="0" y="0"/>
              <a:ext cx="4178250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5" name="文本1"/>
            <p:cNvSpPr>
              <a:spLocks noChangeArrowheads="1"/>
            </p:cNvSpPr>
            <p:nvPr/>
          </p:nvSpPr>
          <p:spPr bwMode="auto">
            <a:xfrm>
              <a:off x="0" y="358775"/>
              <a:ext cx="4176713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6" name="组合 41"/>
          <p:cNvGrpSpPr>
            <a:grpSpLocks/>
          </p:cNvGrpSpPr>
          <p:nvPr/>
        </p:nvGrpSpPr>
        <p:grpSpPr bwMode="auto">
          <a:xfrm>
            <a:off x="4694635" y="1189435"/>
            <a:ext cx="3138488" cy="1565672"/>
            <a:chOff x="0" y="0"/>
            <a:chExt cx="4184382" cy="2087562"/>
          </a:xfrm>
        </p:grpSpPr>
        <p:sp>
          <p:nvSpPr>
            <p:cNvPr id="38917" name="深色2"/>
            <p:cNvSpPr>
              <a:spLocks noChangeArrowheads="1"/>
            </p:cNvSpPr>
            <p:nvPr/>
          </p:nvSpPr>
          <p:spPr bwMode="auto">
            <a:xfrm>
              <a:off x="0" y="0"/>
              <a:ext cx="4184382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8" name="文本2"/>
            <p:cNvSpPr>
              <a:spLocks noChangeArrowheads="1"/>
            </p:cNvSpPr>
            <p:nvPr/>
          </p:nvSpPr>
          <p:spPr bwMode="auto">
            <a:xfrm>
              <a:off x="0" y="358775"/>
              <a:ext cx="4176712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9" name="组合 44"/>
          <p:cNvGrpSpPr>
            <a:grpSpLocks/>
          </p:cNvGrpSpPr>
          <p:nvPr/>
        </p:nvGrpSpPr>
        <p:grpSpPr bwMode="auto">
          <a:xfrm>
            <a:off x="1400197" y="2863453"/>
            <a:ext cx="3132535" cy="1565672"/>
            <a:chOff x="0" y="0"/>
            <a:chExt cx="4176713" cy="2087562"/>
          </a:xfrm>
        </p:grpSpPr>
        <p:sp>
          <p:nvSpPr>
            <p:cNvPr id="38920" name="深色3"/>
            <p:cNvSpPr>
              <a:spLocks noChangeArrowheads="1"/>
            </p:cNvSpPr>
            <p:nvPr/>
          </p:nvSpPr>
          <p:spPr bwMode="auto">
            <a:xfrm>
              <a:off x="0" y="0"/>
              <a:ext cx="4176713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1" name="文本3"/>
            <p:cNvSpPr>
              <a:spLocks noChangeArrowheads="1"/>
            </p:cNvSpPr>
            <p:nvPr/>
          </p:nvSpPr>
          <p:spPr bwMode="auto">
            <a:xfrm>
              <a:off x="0" y="360362"/>
              <a:ext cx="4176713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22" name="组合 47"/>
          <p:cNvGrpSpPr>
            <a:grpSpLocks/>
          </p:cNvGrpSpPr>
          <p:nvPr/>
        </p:nvGrpSpPr>
        <p:grpSpPr bwMode="auto">
          <a:xfrm>
            <a:off x="4694635" y="2863453"/>
            <a:ext cx="3132534" cy="1565672"/>
            <a:chOff x="0" y="0"/>
            <a:chExt cx="4176712" cy="2087562"/>
          </a:xfrm>
        </p:grpSpPr>
        <p:sp>
          <p:nvSpPr>
            <p:cNvPr id="38923" name="深色4"/>
            <p:cNvSpPr>
              <a:spLocks noChangeArrowheads="1"/>
            </p:cNvSpPr>
            <p:nvPr/>
          </p:nvSpPr>
          <p:spPr bwMode="auto">
            <a:xfrm>
              <a:off x="0" y="0"/>
              <a:ext cx="4176712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4" name="文本4"/>
            <p:cNvSpPr>
              <a:spLocks noChangeArrowheads="1"/>
            </p:cNvSpPr>
            <p:nvPr/>
          </p:nvSpPr>
          <p:spPr bwMode="auto">
            <a:xfrm>
              <a:off x="0" y="360362"/>
              <a:ext cx="4176712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8925" name="图片 5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6" name="文本框 5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38927" name="图片 5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1477" y="2169319"/>
            <a:ext cx="1102519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38" name="组合 2"/>
          <p:cNvGrpSpPr>
            <a:grpSpLocks/>
          </p:cNvGrpSpPr>
          <p:nvPr/>
        </p:nvGrpSpPr>
        <p:grpSpPr bwMode="auto">
          <a:xfrm flipH="1">
            <a:off x="5248298" y="1190627"/>
            <a:ext cx="3895725" cy="3952875"/>
            <a:chOff x="0" y="0"/>
            <a:chExt cx="5194300" cy="5270500"/>
          </a:xfrm>
        </p:grpSpPr>
        <p:sp>
          <p:nvSpPr>
            <p:cNvPr id="39939" name="任意多边形 11"/>
            <p:cNvSpPr>
              <a:spLocks noChangeArrowheads="1"/>
            </p:cNvSpPr>
            <p:nvPr/>
          </p:nvSpPr>
          <p:spPr bwMode="auto">
            <a:xfrm>
              <a:off x="0" y="0"/>
              <a:ext cx="5194300" cy="5270500"/>
            </a:xfrm>
            <a:custGeom>
              <a:avLst/>
              <a:gdLst>
                <a:gd name="T0" fmla="*/ 1936750 w 5194300"/>
                <a:gd name="T1" fmla="*/ 0 h 5270500"/>
                <a:gd name="T2" fmla="*/ 5194300 w 5194300"/>
                <a:gd name="T3" fmla="*/ 3257550 h 5270500"/>
                <a:gd name="T4" fmla="*/ 4637962 w 5194300"/>
                <a:gd name="T5" fmla="*/ 5078877 h 5270500"/>
                <a:gd name="T6" fmla="*/ 4494669 w 5194300"/>
                <a:gd name="T7" fmla="*/ 5270500 h 5270500"/>
                <a:gd name="T8" fmla="*/ 0 w 5194300"/>
                <a:gd name="T9" fmla="*/ 5270500 h 5270500"/>
                <a:gd name="T10" fmla="*/ 0 w 5194300"/>
                <a:gd name="T11" fmla="*/ 642650 h 5270500"/>
                <a:gd name="T12" fmla="*/ 115423 w 5194300"/>
                <a:gd name="T13" fmla="*/ 556339 h 5270500"/>
                <a:gd name="T14" fmla="*/ 1936750 w 5194300"/>
                <a:gd name="T15" fmla="*/ 0 h 5270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94300" h="5270500">
                  <a:moveTo>
                    <a:pt x="1936750" y="0"/>
                  </a:moveTo>
                  <a:cubicBezTo>
                    <a:pt x="3735845" y="0"/>
                    <a:pt x="5194300" y="1458455"/>
                    <a:pt x="5194300" y="3257550"/>
                  </a:cubicBezTo>
                  <a:cubicBezTo>
                    <a:pt x="5194300" y="3932211"/>
                    <a:pt x="4989205" y="4558969"/>
                    <a:pt x="4637962" y="5078877"/>
                  </a:cubicBezTo>
                  <a:lnTo>
                    <a:pt x="4494669" y="5270500"/>
                  </a:lnTo>
                  <a:lnTo>
                    <a:pt x="0" y="5270500"/>
                  </a:lnTo>
                  <a:lnTo>
                    <a:pt x="0" y="642650"/>
                  </a:lnTo>
                  <a:lnTo>
                    <a:pt x="115423" y="556339"/>
                  </a:lnTo>
                  <a:cubicBezTo>
                    <a:pt x="635331" y="205095"/>
                    <a:pt x="1262090" y="0"/>
                    <a:pt x="1936750" y="0"/>
                  </a:cubicBezTo>
                  <a:close/>
                </a:path>
              </a:pathLst>
            </a:custGeom>
            <a:solidFill>
              <a:srgbClr val="0A6FB3">
                <a:alpha val="6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9940" name="任意多边形 9"/>
            <p:cNvSpPr>
              <a:spLocks noChangeArrowheads="1"/>
            </p:cNvSpPr>
            <p:nvPr/>
          </p:nvSpPr>
          <p:spPr bwMode="auto">
            <a:xfrm>
              <a:off x="0" y="482600"/>
              <a:ext cx="4699000" cy="4787900"/>
            </a:xfrm>
            <a:custGeom>
              <a:avLst/>
              <a:gdLst>
                <a:gd name="T0" fmla="*/ 1784350 w 4699000"/>
                <a:gd name="T1" fmla="*/ 0 h 4787900"/>
                <a:gd name="T2" fmla="*/ 4699000 w 4699000"/>
                <a:gd name="T3" fmla="*/ 2914650 h 4787900"/>
                <a:gd name="T4" fmla="*/ 4033436 w 4699000"/>
                <a:gd name="T5" fmla="*/ 4768638 h 4787900"/>
                <a:gd name="T6" fmla="*/ 4015930 w 4699000"/>
                <a:gd name="T7" fmla="*/ 4787900 h 4787900"/>
                <a:gd name="T8" fmla="*/ 0 w 4699000"/>
                <a:gd name="T9" fmla="*/ 4787900 h 4787900"/>
                <a:gd name="T10" fmla="*/ 0 w 4699000"/>
                <a:gd name="T11" fmla="*/ 613490 h 4787900"/>
                <a:gd name="T12" fmla="*/ 154742 w 4699000"/>
                <a:gd name="T13" fmla="*/ 497777 h 4787900"/>
                <a:gd name="T14" fmla="*/ 1784350 w 4699000"/>
                <a:gd name="T15" fmla="*/ 0 h 4787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9000" h="4787900">
                  <a:moveTo>
                    <a:pt x="1784350" y="0"/>
                  </a:moveTo>
                  <a:cubicBezTo>
                    <a:pt x="3394067" y="0"/>
                    <a:pt x="4699000" y="1304933"/>
                    <a:pt x="4699000" y="2914650"/>
                  </a:cubicBezTo>
                  <a:cubicBezTo>
                    <a:pt x="4699000" y="3618901"/>
                    <a:pt x="4449228" y="4264815"/>
                    <a:pt x="4033436" y="4768638"/>
                  </a:cubicBezTo>
                  <a:lnTo>
                    <a:pt x="4015930" y="4787900"/>
                  </a:lnTo>
                  <a:lnTo>
                    <a:pt x="0" y="4787900"/>
                  </a:lnTo>
                  <a:lnTo>
                    <a:pt x="0" y="613490"/>
                  </a:lnTo>
                  <a:lnTo>
                    <a:pt x="154742" y="497777"/>
                  </a:lnTo>
                  <a:cubicBezTo>
                    <a:pt x="619923" y="183506"/>
                    <a:pt x="1180706" y="0"/>
                    <a:pt x="1784350" y="0"/>
                  </a:cubicBezTo>
                  <a:close/>
                </a:path>
              </a:pathLst>
            </a:custGeom>
            <a:solidFill>
              <a:schemeClr val="tx1">
                <a:alpha val="6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6507957" y="3058717"/>
            <a:ext cx="2636044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39942" name="文本框 13"/>
          <p:cNvSpPr txBox="1">
            <a:spLocks noChangeArrowheads="1"/>
          </p:cNvSpPr>
          <p:nvPr/>
        </p:nvSpPr>
        <p:spPr bwMode="auto">
          <a:xfrm>
            <a:off x="6527032" y="3681426"/>
            <a:ext cx="1989535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49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369" y="589374"/>
            <a:ext cx="1033463" cy="106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图片 156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282" y="594137"/>
            <a:ext cx="896540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63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5477" y="660811"/>
            <a:ext cx="79533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70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8472" y="742951"/>
            <a:ext cx="822722" cy="107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175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8852" y="742952"/>
            <a:ext cx="882253" cy="87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181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8785" y="622712"/>
            <a:ext cx="1019175" cy="96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194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3553" y="2214576"/>
            <a:ext cx="790575" cy="100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2007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8402" y="2057414"/>
            <a:ext cx="790575" cy="100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图片 2116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5636" y="1996678"/>
            <a:ext cx="938213" cy="116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图片 2188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5263" y="2063354"/>
            <a:ext cx="78581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图片 2309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4137" y="1966915"/>
            <a:ext cx="846534" cy="119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图片 2379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1621" y="2065749"/>
            <a:ext cx="817959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图片 2448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4924" y="3707606"/>
            <a:ext cx="941784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图片 2508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8888" y="3498056"/>
            <a:ext cx="877490" cy="109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图片 2582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556" y="3695700"/>
            <a:ext cx="95607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图片 2659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5614" y="3596879"/>
            <a:ext cx="906066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图片 2721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2685" y="3701668"/>
            <a:ext cx="764381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图片 279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9227" y="3618324"/>
            <a:ext cx="850106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37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739" y="384572"/>
            <a:ext cx="3836194" cy="372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直角三角形 9"/>
          <p:cNvSpPr>
            <a:spLocks noChangeArrowheads="1"/>
          </p:cNvSpPr>
          <p:nvPr/>
        </p:nvSpPr>
        <p:spPr bwMode="auto">
          <a:xfrm>
            <a:off x="1" y="1385901"/>
            <a:ext cx="5729288" cy="3757613"/>
          </a:xfrm>
          <a:prstGeom prst="rtTriangle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文本框 10"/>
          <p:cNvSpPr txBox="1">
            <a:spLocks noChangeArrowheads="1"/>
          </p:cNvSpPr>
          <p:nvPr/>
        </p:nvSpPr>
        <p:spPr bwMode="auto">
          <a:xfrm>
            <a:off x="292894" y="2300299"/>
            <a:ext cx="1600200" cy="139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en-US" altLang="zh-CN" sz="8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矩形 11"/>
          <p:cNvSpPr>
            <a:spLocks noChangeArrowheads="1"/>
          </p:cNvSpPr>
          <p:nvPr/>
        </p:nvSpPr>
        <p:spPr bwMode="auto">
          <a:xfrm rot="-3425054">
            <a:off x="3432585" y="2357439"/>
            <a:ext cx="257175" cy="2678906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文本框 12"/>
          <p:cNvSpPr txBox="1">
            <a:spLocks noChangeArrowheads="1"/>
          </p:cNvSpPr>
          <p:nvPr/>
        </p:nvSpPr>
        <p:spPr bwMode="auto">
          <a:xfrm>
            <a:off x="392934" y="3696891"/>
            <a:ext cx="2135981" cy="10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6057915" y="1235869"/>
            <a:ext cx="2764631" cy="3157538"/>
          </a:xfrm>
          <a:prstGeom prst="rect">
            <a:avLst/>
          </a:prstGeom>
          <a:solidFill>
            <a:schemeClr val="bg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6372240" y="2375297"/>
            <a:ext cx="2135981" cy="19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6415087" y="1869294"/>
            <a:ext cx="2166938" cy="681663"/>
            <a:chOff x="0" y="0"/>
            <a:chExt cx="3461368" cy="908889"/>
          </a:xfrm>
        </p:grpSpPr>
        <p:grpSp>
          <p:nvGrpSpPr>
            <p:cNvPr id="19461" name="组合 6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19462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3" name="任意多边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9464" name="文本框 7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2" cy="86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187509" y="463012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0481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0483" name="图片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5231" y="1935957"/>
            <a:ext cx="5438775" cy="320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822750" y="2140758"/>
            <a:ext cx="2882503" cy="142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组合 15"/>
          <p:cNvGrpSpPr>
            <a:grpSpLocks/>
          </p:cNvGrpSpPr>
          <p:nvPr/>
        </p:nvGrpSpPr>
        <p:grpSpPr bwMode="auto">
          <a:xfrm>
            <a:off x="908475" y="1700225"/>
            <a:ext cx="2596753" cy="681663"/>
            <a:chOff x="0" y="0"/>
            <a:chExt cx="3461368" cy="908889"/>
          </a:xfrm>
        </p:grpSpPr>
        <p:grpSp>
          <p:nvGrpSpPr>
            <p:cNvPr id="20486" name="组合 13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0487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488" name="任意多边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0489" name="文本框 14"/>
            <p:cNvSpPr txBox="1">
              <a:spLocks noChangeArrowheads="1"/>
            </p:cNvSpPr>
            <p:nvPr/>
          </p:nvSpPr>
          <p:spPr bwMode="auto">
            <a:xfrm>
              <a:off x="682934" y="47110"/>
              <a:ext cx="2247900" cy="86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6487" y="1352550"/>
            <a:ext cx="3007519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文本框 8"/>
          <p:cNvSpPr txBox="1">
            <a:spLocks noChangeArrowheads="1"/>
          </p:cNvSpPr>
          <p:nvPr/>
        </p:nvSpPr>
        <p:spPr bwMode="auto">
          <a:xfrm>
            <a:off x="850107" y="2387206"/>
            <a:ext cx="2166938" cy="159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</a:p>
        </p:txBody>
      </p:sp>
      <p:grpSp>
        <p:nvGrpSpPr>
          <p:cNvPr id="21507" name="组合 10"/>
          <p:cNvGrpSpPr>
            <a:grpSpLocks/>
          </p:cNvGrpSpPr>
          <p:nvPr/>
        </p:nvGrpSpPr>
        <p:grpSpPr bwMode="auto">
          <a:xfrm>
            <a:off x="850107" y="1933589"/>
            <a:ext cx="2166938" cy="681663"/>
            <a:chOff x="0" y="0"/>
            <a:chExt cx="3461368" cy="908889"/>
          </a:xfrm>
        </p:grpSpPr>
        <p:grpSp>
          <p:nvGrpSpPr>
            <p:cNvPr id="21508" name="组合 11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09" name="矩形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0" name="任意多边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1" name="文本框 12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2" cy="86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1512" name="文本框 15"/>
          <p:cNvSpPr txBox="1">
            <a:spLocks noChangeArrowheads="1"/>
          </p:cNvSpPr>
          <p:nvPr/>
        </p:nvSpPr>
        <p:spPr bwMode="auto">
          <a:xfrm>
            <a:off x="3471862" y="2387206"/>
            <a:ext cx="2166938" cy="159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</a:p>
        </p:txBody>
      </p:sp>
      <p:grpSp>
        <p:nvGrpSpPr>
          <p:cNvPr id="21513" name="组合 16"/>
          <p:cNvGrpSpPr>
            <a:grpSpLocks/>
          </p:cNvGrpSpPr>
          <p:nvPr/>
        </p:nvGrpSpPr>
        <p:grpSpPr bwMode="auto">
          <a:xfrm>
            <a:off x="3471862" y="1933589"/>
            <a:ext cx="2166938" cy="681663"/>
            <a:chOff x="0" y="0"/>
            <a:chExt cx="3461368" cy="908889"/>
          </a:xfrm>
        </p:grpSpPr>
        <p:grpSp>
          <p:nvGrpSpPr>
            <p:cNvPr id="21514" name="组合 17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1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7" name="文本框 18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2" cy="86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pic>
        <p:nvPicPr>
          <p:cNvPr id="21518" name="图片 2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文本框 22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845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6"/>
          <p:cNvSpPr txBox="1">
            <a:spLocks noChangeArrowheads="1"/>
          </p:cNvSpPr>
          <p:nvPr/>
        </p:nvSpPr>
        <p:spPr bwMode="auto">
          <a:xfrm>
            <a:off x="1025132" y="202406"/>
            <a:ext cx="1685925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0" y="1594261"/>
            <a:ext cx="9144000" cy="432197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413164" y="1669257"/>
            <a:ext cx="1890713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5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559608" y="2989672"/>
            <a:ext cx="2230041" cy="76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9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559608" y="3862401"/>
            <a:ext cx="2230041" cy="76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9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559" name="组合 9"/>
          <p:cNvGrpSpPr>
            <a:grpSpLocks/>
          </p:cNvGrpSpPr>
          <p:nvPr/>
        </p:nvGrpSpPr>
        <p:grpSpPr bwMode="auto">
          <a:xfrm>
            <a:off x="597703" y="2339583"/>
            <a:ext cx="485775" cy="486965"/>
            <a:chOff x="0" y="0"/>
            <a:chExt cx="648072" cy="648072"/>
          </a:xfrm>
        </p:grpSpPr>
        <p:sp>
          <p:nvSpPr>
            <p:cNvPr id="23560" name="椭圆 10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1" name="图片 11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2" name="组合 12"/>
          <p:cNvGrpSpPr>
            <a:grpSpLocks/>
          </p:cNvGrpSpPr>
          <p:nvPr/>
        </p:nvGrpSpPr>
        <p:grpSpPr bwMode="auto">
          <a:xfrm>
            <a:off x="1300178" y="2339583"/>
            <a:ext cx="485775" cy="486965"/>
            <a:chOff x="0" y="0"/>
            <a:chExt cx="648072" cy="648072"/>
          </a:xfrm>
        </p:grpSpPr>
        <p:sp>
          <p:nvSpPr>
            <p:cNvPr id="23563" name="椭圆 13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4" name="图片 1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5" name="组合 15"/>
          <p:cNvGrpSpPr>
            <a:grpSpLocks/>
          </p:cNvGrpSpPr>
          <p:nvPr/>
        </p:nvGrpSpPr>
        <p:grpSpPr bwMode="auto">
          <a:xfrm>
            <a:off x="2001469" y="2339583"/>
            <a:ext cx="486965" cy="486965"/>
            <a:chOff x="0" y="0"/>
            <a:chExt cx="648072" cy="648072"/>
          </a:xfrm>
        </p:grpSpPr>
        <p:sp>
          <p:nvSpPr>
            <p:cNvPr id="23566" name="椭圆 16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7" name="图片 1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8" name="组合 2"/>
          <p:cNvGrpSpPr>
            <a:grpSpLocks noChangeAspect="1"/>
          </p:cNvGrpSpPr>
          <p:nvPr/>
        </p:nvGrpSpPr>
        <p:grpSpPr bwMode="auto">
          <a:xfrm>
            <a:off x="3221843" y="1000125"/>
            <a:ext cx="5567363" cy="3401616"/>
            <a:chOff x="0" y="0"/>
            <a:chExt cx="7423371" cy="4536504"/>
          </a:xfrm>
        </p:grpSpPr>
        <p:pic>
          <p:nvPicPr>
            <p:cNvPr id="23569" name="图片 19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23371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图片 1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043" y="534281"/>
              <a:ext cx="5256584" cy="324404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111" y="2413412"/>
            <a:ext cx="5616178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4650" y="-7144"/>
            <a:ext cx="3514725" cy="209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6232934" y="2413412"/>
            <a:ext cx="2538413" cy="2245519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6329375" y="2992060"/>
            <a:ext cx="2345531" cy="117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5"/>
          <p:cNvSpPr>
            <a:spLocks noChangeArrowheads="1"/>
          </p:cNvSpPr>
          <p:nvPr/>
        </p:nvSpPr>
        <p:spPr bwMode="auto">
          <a:xfrm>
            <a:off x="4572000" y="0"/>
            <a:ext cx="4572000" cy="5143500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0623" y="398874"/>
            <a:ext cx="3237309" cy="434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6"/>
          <p:cNvSpPr txBox="1">
            <a:spLocks noChangeArrowheads="1"/>
          </p:cNvSpPr>
          <p:nvPr/>
        </p:nvSpPr>
        <p:spPr bwMode="auto">
          <a:xfrm>
            <a:off x="6293656" y="2339579"/>
            <a:ext cx="2135981" cy="19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Freeform 171"/>
          <p:cNvSpPr>
            <a:spLocks noChangeArrowheads="1"/>
          </p:cNvSpPr>
          <p:nvPr/>
        </p:nvSpPr>
        <p:spPr bwMode="auto">
          <a:xfrm>
            <a:off x="1327547" y="1170399"/>
            <a:ext cx="1009650" cy="969169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25605" name="Freeform 173"/>
          <p:cNvSpPr>
            <a:spLocks noChangeArrowheads="1"/>
          </p:cNvSpPr>
          <p:nvPr/>
        </p:nvSpPr>
        <p:spPr bwMode="auto">
          <a:xfrm>
            <a:off x="6847285" y="1170399"/>
            <a:ext cx="1009650" cy="969169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pPr eaLnBrk="0" hangingPunct="0"/>
            <a:endParaRPr lang="zh-CN" altLang="en-US"/>
          </a:p>
        </p:txBody>
      </p:sp>
      <p:sp>
        <p:nvSpPr>
          <p:cNvPr id="25606" name="文本框 9"/>
          <p:cNvSpPr txBox="1">
            <a:spLocks noChangeArrowheads="1"/>
          </p:cNvSpPr>
          <p:nvPr/>
        </p:nvSpPr>
        <p:spPr bwMode="auto">
          <a:xfrm>
            <a:off x="764400" y="2339579"/>
            <a:ext cx="2135981" cy="19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/>
          <a:p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Pages>0</Pages>
  <Words>3965</Words>
  <Characters>0</Characters>
  <Application>Microsoft Office PowerPoint</Application>
  <PresentationFormat>全屏显示(16:9)</PresentationFormat>
  <Lines>0</Lines>
  <Paragraphs>116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第一PPT，www.1ppt.com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哆啦A梦</dc:title>
  <dc:creator>第一PPT</dc:creator>
  <cp:keywords>www.1ppt.com</cp:keywords>
  <cp:lastModifiedBy>Windows User</cp:lastModifiedBy>
  <cp:revision>72</cp:revision>
  <dcterms:created xsi:type="dcterms:W3CDTF">2015-06-11T08:15:09Z</dcterms:created>
  <dcterms:modified xsi:type="dcterms:W3CDTF">2018-05-07T03:12:23Z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