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1" r:id="rId2"/>
  </p:sldMasterIdLst>
  <p:notesMasterIdLst>
    <p:notesMasterId r:id="rId25"/>
  </p:notesMasterIdLst>
  <p:sldIdLst>
    <p:sldId id="399" r:id="rId3"/>
    <p:sldId id="384" r:id="rId4"/>
    <p:sldId id="383" r:id="rId5"/>
    <p:sldId id="400" r:id="rId6"/>
    <p:sldId id="401" r:id="rId7"/>
    <p:sldId id="402" r:id="rId8"/>
    <p:sldId id="379" r:id="rId9"/>
    <p:sldId id="403" r:id="rId10"/>
    <p:sldId id="404" r:id="rId11"/>
    <p:sldId id="385" r:id="rId12"/>
    <p:sldId id="380" r:id="rId13"/>
    <p:sldId id="405" r:id="rId14"/>
    <p:sldId id="407" r:id="rId15"/>
    <p:sldId id="406" r:id="rId16"/>
    <p:sldId id="381" r:id="rId17"/>
    <p:sldId id="408" r:id="rId18"/>
    <p:sldId id="409" r:id="rId19"/>
    <p:sldId id="410" r:id="rId20"/>
    <p:sldId id="382" r:id="rId21"/>
    <p:sldId id="411" r:id="rId22"/>
    <p:sldId id="397" r:id="rId23"/>
    <p:sldId id="412" r:id="rId24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D5"/>
    <a:srgbClr val="FFFFCC"/>
    <a:srgbClr val="FFFFFF"/>
    <a:srgbClr val="00508A"/>
    <a:srgbClr val="EB6C15"/>
    <a:srgbClr val="D05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89B9B16-B87E-4816-82F5-828E37347332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1C1CF46-368E-4C2F-B966-CCF3CE5F61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716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CE7381-3D45-4D33-A90B-6BEB02FEA08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9212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88714F-8B3E-4D3E-A77A-C8186CF3CA0F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760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78EB9B-B21C-46BB-8DFD-1BF79DC3C21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894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1103C9-B1CA-4C41-94E1-1B30F095162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28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C7557F-25E1-427C-88F0-EF20352F3B9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182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3A384-099F-4E13-B384-CF88B38584C4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0598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81C30A-CF5D-4EC2-8459-1326D22AD97A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4306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C8960C8-D74E-43CB-8B78-83EA1AB89188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0706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01990E-19FD-4ABB-B83E-D589C120D93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59578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B5078A-A41A-485E-B2D1-FBC4DC1E5B41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72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EC3D34-8ACD-408B-9C87-27DBCCB8001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4141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D20E481-DE26-478B-ABB9-4B5CBD1DC75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0827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D6879A-BF20-421F-8504-226CE414368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9958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C485929-A67B-4F20-824D-EB2E2C1F0B0F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316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79301-1A66-4C66-8799-22755461D9D7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9972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657684-CFBA-41A6-A361-F7C50411AA42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0980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A23E47-6A36-41F0-B4C9-429AA4713114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8144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B0FB11-52CD-410D-A06C-0F4BD9E47F2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723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7" Type="http://schemas.openxmlformats.org/officeDocument/2006/relationships/image" Target="../media/image4.png"/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7" Type="http://schemas.openxmlformats.org/officeDocument/2006/relationships/image" Target="../media/image4.png"/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7" Type="http://schemas.openxmlformats.org/officeDocument/2006/relationships/image" Target="../media/image4.png"/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7" Type="http://schemas.openxmlformats.org/officeDocument/2006/relationships/image" Target="../media/image4.png"/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7" Type="http://schemas.openxmlformats.org/officeDocument/2006/relationships/image" Target="../media/image4.png"/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1BFF1-C66E-4BF3-98CB-9B2FAAC7117C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01D9C-280A-482B-9A12-65FC81D73B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198237"/>
      </p:ext>
    </p:extLst>
  </p:cSld>
  <p:clrMapOvr>
    <a:masterClrMapping/>
  </p:clrMapOvr>
  <p:transition spd="slow" advTm="0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3" name="矩形 2"/>
          <p:cNvSpPr/>
          <p:nvPr userDrawn="1"/>
        </p:nvSpPr>
        <p:spPr>
          <a:xfrm>
            <a:off x="3333750" y="-1588"/>
            <a:ext cx="1263650" cy="5207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" name="组合 8"/>
          <p:cNvGrpSpPr>
            <a:grpSpLocks/>
          </p:cNvGrpSpPr>
          <p:nvPr userDrawn="1"/>
        </p:nvGrpSpPr>
        <p:grpSpPr bwMode="auto">
          <a:xfrm>
            <a:off x="1370013" y="106363"/>
            <a:ext cx="1330325" cy="474662"/>
            <a:chOff x="1399441" y="1145221"/>
            <a:chExt cx="1329556" cy="474509"/>
          </a:xfrm>
        </p:grpSpPr>
        <p:sp>
          <p:nvSpPr>
            <p:cNvPr id="5" name="圆角矩形 4"/>
            <p:cNvSpPr/>
            <p:nvPr/>
          </p:nvSpPr>
          <p:spPr>
            <a:xfrm>
              <a:off x="1399441" y="1145221"/>
              <a:ext cx="1329556" cy="38405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1691372" y="1281702"/>
              <a:ext cx="184044" cy="33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16">
            <a:hlinkClick r:id="" action="ppaction://noaction" highlightClick="1"/>
            <a:hlinkHover r:id="rId2" action="ppaction://hlinksldjump" highlightClick="1"/>
          </p:cNvPr>
          <p:cNvSpPr txBox="1"/>
          <p:nvPr userDrawn="1"/>
        </p:nvSpPr>
        <p:spPr>
          <a:xfrm>
            <a:off x="1979613" y="141288"/>
            <a:ext cx="1252537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+mn-ea"/>
              </a:rPr>
              <a:t>选题背景及意义</a:t>
            </a:r>
          </a:p>
        </p:txBody>
      </p:sp>
      <p:sp>
        <p:nvSpPr>
          <p:cNvPr id="8" name="TextBox 17">
            <a:hlinkClick r:id="" action="ppaction://hlinkshowjump?jump=nextslide" highlightClick="1"/>
            <a:hlinkHover r:id="rId3" action="ppaction://hlinksldjump" highlightClick="1"/>
          </p:cNvPr>
          <p:cNvSpPr txBox="1"/>
          <p:nvPr userDrawn="1"/>
        </p:nvSpPr>
        <p:spPr>
          <a:xfrm>
            <a:off x="3333750" y="141288"/>
            <a:ext cx="1279525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latin typeface="+mn-ea"/>
                <a:ea typeface="+mn-ea"/>
              </a:rPr>
              <a:t>论文综述</a:t>
            </a:r>
            <a:endParaRPr lang="zh-CN" altLang="en-US" sz="1200" dirty="0">
              <a:latin typeface="+mn-ea"/>
              <a:ea typeface="+mn-ea"/>
            </a:endParaRPr>
          </a:p>
        </p:txBody>
      </p:sp>
      <p:sp>
        <p:nvSpPr>
          <p:cNvPr id="9" name="TextBox 18">
            <a:hlinkClick r:id="" action="ppaction://noaction" highlightClick="1"/>
            <a:hlinkHover r:id="rId4" action="ppaction://hlinksldjump" highlightClick="1"/>
          </p:cNvPr>
          <p:cNvSpPr txBox="1"/>
          <p:nvPr userDrawn="1"/>
        </p:nvSpPr>
        <p:spPr>
          <a:xfrm>
            <a:off x="4613275" y="141288"/>
            <a:ext cx="1581150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关键技术与难点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0" name="TextBox 19">
            <a:hlinkClick r:id="" action="ppaction://noaction" highlightClick="1"/>
            <a:hlinkHover r:id="rId5" action="ppaction://hlinksldjump" highlightClick="1"/>
          </p:cNvPr>
          <p:cNvSpPr txBox="1"/>
          <p:nvPr userDrawn="1"/>
        </p:nvSpPr>
        <p:spPr>
          <a:xfrm>
            <a:off x="6213475" y="141288"/>
            <a:ext cx="1528763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研究成果与应用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TextBox 20">
            <a:hlinkClick r:id="" action="ppaction://noaction" highlightClick="1"/>
            <a:hlinkHover r:id="rId6" action="ppaction://hlinksldjump" highlightClick="1"/>
          </p:cNvPr>
          <p:cNvSpPr txBox="1"/>
          <p:nvPr userDrawn="1"/>
        </p:nvSpPr>
        <p:spPr>
          <a:xfrm>
            <a:off x="7742238" y="149225"/>
            <a:ext cx="1401762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论文总结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6194425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7724775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57150"/>
            <a:ext cx="1243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直接连接符 14"/>
          <p:cNvCxnSpPr/>
          <p:nvPr userDrawn="1"/>
        </p:nvCxnSpPr>
        <p:spPr>
          <a:xfrm>
            <a:off x="1849438" y="-1588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132304"/>
      </p:ext>
    </p:extLst>
  </p:cSld>
  <p:clrMapOvr>
    <a:masterClrMapping/>
  </p:clrMapOvr>
  <p:transition spd="slow" advTm="0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3" name="矩形 2"/>
          <p:cNvSpPr/>
          <p:nvPr userDrawn="1"/>
        </p:nvSpPr>
        <p:spPr>
          <a:xfrm>
            <a:off x="4629150" y="6350"/>
            <a:ext cx="1573213" cy="520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" name="组合 8"/>
          <p:cNvGrpSpPr>
            <a:grpSpLocks/>
          </p:cNvGrpSpPr>
          <p:nvPr userDrawn="1"/>
        </p:nvGrpSpPr>
        <p:grpSpPr bwMode="auto">
          <a:xfrm>
            <a:off x="1370013" y="106363"/>
            <a:ext cx="1330325" cy="474662"/>
            <a:chOff x="1399441" y="1145221"/>
            <a:chExt cx="1329556" cy="474509"/>
          </a:xfrm>
        </p:grpSpPr>
        <p:sp>
          <p:nvSpPr>
            <p:cNvPr id="5" name="圆角矩形 4"/>
            <p:cNvSpPr/>
            <p:nvPr/>
          </p:nvSpPr>
          <p:spPr>
            <a:xfrm>
              <a:off x="1399441" y="1145221"/>
              <a:ext cx="1329556" cy="38405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1691372" y="1281702"/>
              <a:ext cx="184044" cy="33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16">
            <a:hlinkClick r:id="" action="ppaction://noaction" highlightClick="1"/>
            <a:hlinkHover r:id="rId2" action="ppaction://hlinksldjump" highlightClick="1"/>
          </p:cNvPr>
          <p:cNvSpPr txBox="1"/>
          <p:nvPr userDrawn="1"/>
        </p:nvSpPr>
        <p:spPr>
          <a:xfrm>
            <a:off x="1979613" y="141288"/>
            <a:ext cx="1252537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+mn-ea"/>
              </a:rPr>
              <a:t>选题背景及意义</a:t>
            </a:r>
          </a:p>
        </p:txBody>
      </p:sp>
      <p:sp>
        <p:nvSpPr>
          <p:cNvPr id="8" name="TextBox 17">
            <a:hlinkClick r:id="" action="ppaction://hlinkshowjump?jump=nextslide" highlightClick="1"/>
            <a:hlinkHover r:id="rId3" action="ppaction://hlinksldjump" highlightClick="1"/>
          </p:cNvPr>
          <p:cNvSpPr txBox="1"/>
          <p:nvPr userDrawn="1"/>
        </p:nvSpPr>
        <p:spPr>
          <a:xfrm>
            <a:off x="3333750" y="141288"/>
            <a:ext cx="1279525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论文综述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TextBox 18">
            <a:hlinkClick r:id="" action="ppaction://noaction" highlightClick="1"/>
            <a:hlinkHover r:id="rId4" action="ppaction://hlinksldjump" highlightClick="1"/>
          </p:cNvPr>
          <p:cNvSpPr txBox="1"/>
          <p:nvPr userDrawn="1"/>
        </p:nvSpPr>
        <p:spPr>
          <a:xfrm>
            <a:off x="4613275" y="141288"/>
            <a:ext cx="1581150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latin typeface="+mn-ea"/>
                <a:ea typeface="+mn-ea"/>
              </a:rPr>
              <a:t>关键技术与难点</a:t>
            </a:r>
            <a:endParaRPr lang="zh-CN" altLang="en-US" sz="1200" dirty="0">
              <a:latin typeface="+mn-ea"/>
              <a:ea typeface="+mn-ea"/>
            </a:endParaRPr>
          </a:p>
        </p:txBody>
      </p:sp>
      <p:sp>
        <p:nvSpPr>
          <p:cNvPr id="10" name="TextBox 19">
            <a:hlinkClick r:id="" action="ppaction://noaction" highlightClick="1"/>
            <a:hlinkHover r:id="rId5" action="ppaction://hlinksldjump" highlightClick="1"/>
          </p:cNvPr>
          <p:cNvSpPr txBox="1"/>
          <p:nvPr userDrawn="1"/>
        </p:nvSpPr>
        <p:spPr>
          <a:xfrm>
            <a:off x="6213475" y="141288"/>
            <a:ext cx="1528763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研究成果与应用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TextBox 20">
            <a:hlinkClick r:id="" action="ppaction://noaction" highlightClick="1"/>
            <a:hlinkHover r:id="rId6" action="ppaction://hlinksldjump" highlightClick="1"/>
          </p:cNvPr>
          <p:cNvSpPr txBox="1"/>
          <p:nvPr userDrawn="1"/>
        </p:nvSpPr>
        <p:spPr>
          <a:xfrm>
            <a:off x="7742238" y="149225"/>
            <a:ext cx="1401762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论文总结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3340100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7724775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57150"/>
            <a:ext cx="1243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直接连接符 14"/>
          <p:cNvCxnSpPr/>
          <p:nvPr userDrawn="1"/>
        </p:nvCxnSpPr>
        <p:spPr>
          <a:xfrm>
            <a:off x="1849438" y="-1588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625025"/>
      </p:ext>
    </p:extLst>
  </p:cSld>
  <p:clrMapOvr>
    <a:masterClrMapping/>
  </p:clrMapOvr>
  <p:transition spd="slow" advTm="0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3" name="矩形 2"/>
          <p:cNvSpPr/>
          <p:nvPr userDrawn="1"/>
        </p:nvSpPr>
        <p:spPr>
          <a:xfrm>
            <a:off x="6194425" y="7938"/>
            <a:ext cx="1547813" cy="5191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" name="组合 8"/>
          <p:cNvGrpSpPr>
            <a:grpSpLocks/>
          </p:cNvGrpSpPr>
          <p:nvPr userDrawn="1"/>
        </p:nvGrpSpPr>
        <p:grpSpPr bwMode="auto">
          <a:xfrm>
            <a:off x="1370013" y="106363"/>
            <a:ext cx="1330325" cy="474662"/>
            <a:chOff x="1399441" y="1145221"/>
            <a:chExt cx="1329556" cy="474509"/>
          </a:xfrm>
        </p:grpSpPr>
        <p:sp>
          <p:nvSpPr>
            <p:cNvPr id="5" name="圆角矩形 4"/>
            <p:cNvSpPr/>
            <p:nvPr/>
          </p:nvSpPr>
          <p:spPr>
            <a:xfrm>
              <a:off x="1399441" y="1145221"/>
              <a:ext cx="1329556" cy="38405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1691372" y="1281702"/>
              <a:ext cx="184044" cy="33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16">
            <a:hlinkClick r:id="" action="ppaction://noaction" highlightClick="1"/>
            <a:hlinkHover r:id="rId2" action="ppaction://hlinksldjump" highlightClick="1"/>
          </p:cNvPr>
          <p:cNvSpPr txBox="1"/>
          <p:nvPr userDrawn="1"/>
        </p:nvSpPr>
        <p:spPr>
          <a:xfrm>
            <a:off x="1979613" y="141288"/>
            <a:ext cx="1252537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+mn-ea"/>
              </a:rPr>
              <a:t>选题背景及意义</a:t>
            </a:r>
          </a:p>
        </p:txBody>
      </p:sp>
      <p:sp>
        <p:nvSpPr>
          <p:cNvPr id="8" name="TextBox 17">
            <a:hlinkClick r:id="" action="ppaction://hlinkshowjump?jump=nextslide" highlightClick="1"/>
            <a:hlinkHover r:id="rId3" action="ppaction://hlinksldjump" highlightClick="1"/>
          </p:cNvPr>
          <p:cNvSpPr txBox="1"/>
          <p:nvPr userDrawn="1"/>
        </p:nvSpPr>
        <p:spPr>
          <a:xfrm>
            <a:off x="3333750" y="141288"/>
            <a:ext cx="1279525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论文综述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TextBox 18">
            <a:hlinkClick r:id="" action="ppaction://noaction" highlightClick="1"/>
            <a:hlinkHover r:id="rId4" action="ppaction://hlinksldjump" highlightClick="1"/>
          </p:cNvPr>
          <p:cNvSpPr txBox="1"/>
          <p:nvPr userDrawn="1"/>
        </p:nvSpPr>
        <p:spPr>
          <a:xfrm>
            <a:off x="4613275" y="141288"/>
            <a:ext cx="1581150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关键技术与难点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0" name="TextBox 19">
            <a:hlinkClick r:id="" action="ppaction://noaction" highlightClick="1"/>
            <a:hlinkHover r:id="rId5" action="ppaction://hlinksldjump" highlightClick="1"/>
          </p:cNvPr>
          <p:cNvSpPr txBox="1"/>
          <p:nvPr userDrawn="1"/>
        </p:nvSpPr>
        <p:spPr>
          <a:xfrm>
            <a:off x="6213475" y="141288"/>
            <a:ext cx="1528763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latin typeface="+mn-ea"/>
                <a:ea typeface="+mn-ea"/>
              </a:rPr>
              <a:t>研究成果与应用</a:t>
            </a:r>
            <a:endParaRPr lang="zh-CN" altLang="en-US" sz="1200" dirty="0">
              <a:latin typeface="+mn-ea"/>
              <a:ea typeface="+mn-ea"/>
            </a:endParaRPr>
          </a:p>
        </p:txBody>
      </p:sp>
      <p:sp>
        <p:nvSpPr>
          <p:cNvPr id="11" name="TextBox 20">
            <a:hlinkClick r:id="" action="ppaction://noaction" highlightClick="1"/>
            <a:hlinkHover r:id="rId6" action="ppaction://hlinksldjump" highlightClick="1"/>
          </p:cNvPr>
          <p:cNvSpPr txBox="1"/>
          <p:nvPr userDrawn="1"/>
        </p:nvSpPr>
        <p:spPr>
          <a:xfrm>
            <a:off x="7742238" y="149225"/>
            <a:ext cx="1401762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论文总结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3340100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57150"/>
            <a:ext cx="1243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 userDrawn="1"/>
        </p:nvCxnSpPr>
        <p:spPr>
          <a:xfrm>
            <a:off x="1849438" y="-1588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/>
        </p:nvCxnSpPr>
        <p:spPr>
          <a:xfrm>
            <a:off x="4602163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831631"/>
      </p:ext>
    </p:extLst>
  </p:cSld>
  <p:clrMapOvr>
    <a:masterClrMapping/>
  </p:clrMapOvr>
  <p:transition spd="slow" advTm="0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3" name="矩形 2"/>
          <p:cNvSpPr/>
          <p:nvPr userDrawn="1"/>
        </p:nvSpPr>
        <p:spPr>
          <a:xfrm>
            <a:off x="7769225" y="-4763"/>
            <a:ext cx="1374775" cy="5207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" name="组合 8"/>
          <p:cNvGrpSpPr>
            <a:grpSpLocks/>
          </p:cNvGrpSpPr>
          <p:nvPr userDrawn="1"/>
        </p:nvGrpSpPr>
        <p:grpSpPr bwMode="auto">
          <a:xfrm>
            <a:off x="1370013" y="106363"/>
            <a:ext cx="1330325" cy="474662"/>
            <a:chOff x="1399441" y="1145221"/>
            <a:chExt cx="1329556" cy="474509"/>
          </a:xfrm>
        </p:grpSpPr>
        <p:sp>
          <p:nvSpPr>
            <p:cNvPr id="5" name="圆角矩形 4"/>
            <p:cNvSpPr/>
            <p:nvPr/>
          </p:nvSpPr>
          <p:spPr>
            <a:xfrm>
              <a:off x="1399441" y="1145221"/>
              <a:ext cx="1329556" cy="38405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1691372" y="1281702"/>
              <a:ext cx="184044" cy="33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16">
            <a:hlinkClick r:id="" action="ppaction://noaction" highlightClick="1"/>
            <a:hlinkHover r:id="rId2" action="ppaction://hlinksldjump" highlightClick="1"/>
          </p:cNvPr>
          <p:cNvSpPr txBox="1"/>
          <p:nvPr userDrawn="1"/>
        </p:nvSpPr>
        <p:spPr>
          <a:xfrm>
            <a:off x="1979613" y="141288"/>
            <a:ext cx="1252537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/>
                </a:solidFill>
                <a:latin typeface="+mn-ea"/>
              </a:rPr>
              <a:t>选题背景及意义</a:t>
            </a:r>
          </a:p>
        </p:txBody>
      </p:sp>
      <p:sp>
        <p:nvSpPr>
          <p:cNvPr id="8" name="TextBox 17">
            <a:hlinkClick r:id="" action="ppaction://hlinkshowjump?jump=nextslide" highlightClick="1"/>
            <a:hlinkHover r:id="rId3" action="ppaction://hlinksldjump" highlightClick="1"/>
          </p:cNvPr>
          <p:cNvSpPr txBox="1"/>
          <p:nvPr userDrawn="1"/>
        </p:nvSpPr>
        <p:spPr>
          <a:xfrm>
            <a:off x="3333750" y="141288"/>
            <a:ext cx="1279525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论文综述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TextBox 18">
            <a:hlinkClick r:id="" action="ppaction://noaction" highlightClick="1"/>
            <a:hlinkHover r:id="rId4" action="ppaction://hlinksldjump" highlightClick="1"/>
          </p:cNvPr>
          <p:cNvSpPr txBox="1"/>
          <p:nvPr userDrawn="1"/>
        </p:nvSpPr>
        <p:spPr>
          <a:xfrm>
            <a:off x="4613275" y="141288"/>
            <a:ext cx="1581150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关键技术与难点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0" name="TextBox 19">
            <a:hlinkClick r:id="" action="ppaction://noaction" highlightClick="1"/>
            <a:hlinkHover r:id="rId5" action="ppaction://hlinksldjump" highlightClick="1"/>
          </p:cNvPr>
          <p:cNvSpPr txBox="1"/>
          <p:nvPr userDrawn="1"/>
        </p:nvSpPr>
        <p:spPr>
          <a:xfrm>
            <a:off x="6205538" y="141288"/>
            <a:ext cx="1554162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研究成果与应用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TextBox 20">
            <a:hlinkClick r:id="" action="ppaction://noaction" highlightClick="1"/>
            <a:hlinkHover r:id="rId6" action="ppaction://hlinksldjump" highlightClick="1"/>
          </p:cNvPr>
          <p:cNvSpPr txBox="1"/>
          <p:nvPr userDrawn="1"/>
        </p:nvSpPr>
        <p:spPr>
          <a:xfrm>
            <a:off x="7789863" y="149225"/>
            <a:ext cx="1403350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latin typeface="+mn-ea"/>
                <a:ea typeface="+mn-ea"/>
              </a:rPr>
              <a:t>论文总结</a:t>
            </a:r>
            <a:endParaRPr lang="zh-CN" altLang="en-US" sz="1200" dirty="0">
              <a:latin typeface="+mn-ea"/>
              <a:ea typeface="+mn-ea"/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3340100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57150"/>
            <a:ext cx="1243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 userDrawn="1"/>
        </p:nvCxnSpPr>
        <p:spPr>
          <a:xfrm>
            <a:off x="1849438" y="-1588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/>
        </p:nvCxnSpPr>
        <p:spPr>
          <a:xfrm>
            <a:off x="4602163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>
            <a:off x="6176963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512661"/>
      </p:ext>
    </p:extLst>
  </p:cSld>
  <p:clrMapOvr>
    <a:masterClrMapping/>
  </p:clrMapOvr>
  <p:transition spd="slow" advTm="0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4025F-9B42-42E5-8778-2E0AE8157ACB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58C8C-6AFA-4FE3-B7AB-DC633BC7AD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98753"/>
      </p:ext>
    </p:extLst>
  </p:cSld>
  <p:clrMapOvr>
    <a:masterClrMapping/>
  </p:clrMapOvr>
  <p:transition spd="slow" advTm="0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7172B-F18E-4A20-8DE1-FECD926B5167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0F447-6939-4BD0-83EC-4B7210CB86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3580"/>
      </p:ext>
    </p:extLst>
  </p:cSld>
  <p:clrMapOvr>
    <a:masterClrMapping/>
  </p:clrMapOvr>
  <p:transition spd="slow" advTm="0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380044"/>
      </p:ext>
    </p:extLst>
  </p:cSld>
  <p:clrMapOvr>
    <a:masterClrMapping/>
  </p:clrMapOvr>
  <p:transition spd="slow" advTm="0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59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828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3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1279-71E3-4A39-96DF-42A2E8ED0A80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53091-49B6-4D1D-B764-E1D6CE55A2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030721"/>
      </p:ext>
    </p:extLst>
  </p:cSld>
  <p:clrMapOvr>
    <a:masterClrMapping/>
  </p:clrMapOvr>
  <p:transition spd="slow" advTm="0">
    <p:blinds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55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86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777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608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515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49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35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4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323433" y="47413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552631"/>
      </p:ext>
    </p:extLst>
  </p:cSld>
  <p:clrMapOvr>
    <a:masterClrMapping/>
  </p:clrMapOvr>
  <p:transition spd="slow" advTm="0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780949"/>
      </p:ext>
    </p:extLst>
  </p:cSld>
  <p:clrMapOvr>
    <a:masterClrMapping/>
  </p:clrMapOvr>
  <p:transition spd="slow" advTm="0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14313"/>
            <a:ext cx="42863" cy="3968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63500" y="214313"/>
            <a:ext cx="42863" cy="3968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8913" y="214313"/>
            <a:ext cx="42862" cy="3968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25413" y="214313"/>
            <a:ext cx="42862" cy="3968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188913" y="190500"/>
            <a:ext cx="2706687" cy="457200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Nexa Light" panose="02000000000000000000" pitchFamily="50" charset="0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25723122"/>
      </p:ext>
    </p:extLst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14313"/>
            <a:ext cx="42863" cy="396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63500" y="214313"/>
            <a:ext cx="42863" cy="396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8913" y="214313"/>
            <a:ext cx="42862" cy="396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25413" y="214313"/>
            <a:ext cx="42862" cy="396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chemeClr val="tx1"/>
              </a:solidFill>
              <a:latin typeface="Nexa Light" panose="02000000000000000000" pitchFamily="50" charset="0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188913" y="190500"/>
            <a:ext cx="3073400" cy="457200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Nexa Light" panose="02000000000000000000" pitchFamily="50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927241834"/>
      </p:ext>
    </p:extLst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375001"/>
      </p:ext>
    </p:extLst>
  </p:cSld>
  <p:clrMapOvr>
    <a:masterClrMapping/>
  </p:clrMapOvr>
  <p:transition spd="slow" advTm="0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6000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1370013" y="106363"/>
            <a:ext cx="1330325" cy="474662"/>
            <a:chOff x="1399441" y="1145221"/>
            <a:chExt cx="1329556" cy="474509"/>
          </a:xfrm>
        </p:grpSpPr>
        <p:sp>
          <p:nvSpPr>
            <p:cNvPr id="4" name="圆角矩形 3"/>
            <p:cNvSpPr/>
            <p:nvPr/>
          </p:nvSpPr>
          <p:spPr>
            <a:xfrm>
              <a:off x="1399441" y="1145221"/>
              <a:ext cx="1329556" cy="38405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5" name="TextBox 15"/>
            <p:cNvSpPr txBox="1">
              <a:spLocks noChangeArrowheads="1"/>
            </p:cNvSpPr>
            <p:nvPr/>
          </p:nvSpPr>
          <p:spPr bwMode="auto">
            <a:xfrm>
              <a:off x="1691372" y="1281702"/>
              <a:ext cx="184044" cy="33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2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3" y="3175"/>
            <a:ext cx="14478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948450"/>
      </p:ext>
    </p:extLst>
  </p:cSld>
  <p:clrMapOvr>
    <a:masterClrMapping/>
  </p:clrMapOvr>
  <p:transition spd="slow" advTm="0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91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3" name="矩形 2"/>
          <p:cNvSpPr/>
          <p:nvPr userDrawn="1"/>
        </p:nvSpPr>
        <p:spPr>
          <a:xfrm>
            <a:off x="1920875" y="-1588"/>
            <a:ext cx="1412875" cy="52070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4" name="组合 8"/>
          <p:cNvGrpSpPr>
            <a:grpSpLocks/>
          </p:cNvGrpSpPr>
          <p:nvPr userDrawn="1"/>
        </p:nvGrpSpPr>
        <p:grpSpPr bwMode="auto">
          <a:xfrm>
            <a:off x="1370013" y="106363"/>
            <a:ext cx="1330325" cy="474662"/>
            <a:chOff x="1399441" y="1145221"/>
            <a:chExt cx="1329556" cy="474509"/>
          </a:xfrm>
        </p:grpSpPr>
        <p:sp>
          <p:nvSpPr>
            <p:cNvPr id="5" name="圆角矩形 4"/>
            <p:cNvSpPr/>
            <p:nvPr/>
          </p:nvSpPr>
          <p:spPr>
            <a:xfrm>
              <a:off x="1399441" y="1145221"/>
              <a:ext cx="1329556" cy="38405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1691372" y="1281702"/>
              <a:ext cx="184044" cy="33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16">
            <a:hlinkClick r:id="" action="ppaction://noaction" highlightClick="1"/>
            <a:hlinkHover r:id="rId2" action="ppaction://hlinksldjump" highlightClick="1"/>
          </p:cNvPr>
          <p:cNvSpPr txBox="1"/>
          <p:nvPr userDrawn="1"/>
        </p:nvSpPr>
        <p:spPr>
          <a:xfrm>
            <a:off x="1979613" y="141288"/>
            <a:ext cx="1252537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选题背景及意义</a:t>
            </a:r>
          </a:p>
        </p:txBody>
      </p:sp>
      <p:sp>
        <p:nvSpPr>
          <p:cNvPr id="8" name="TextBox 17">
            <a:hlinkClick r:id="" action="ppaction://hlinkshowjump?jump=nextslide" highlightClick="1"/>
            <a:hlinkHover r:id="rId3" action="ppaction://hlinksldjump" highlightClick="1"/>
          </p:cNvPr>
          <p:cNvSpPr txBox="1"/>
          <p:nvPr userDrawn="1"/>
        </p:nvSpPr>
        <p:spPr>
          <a:xfrm>
            <a:off x="3333750" y="141288"/>
            <a:ext cx="1279525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论文综述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9" name="TextBox 18">
            <a:hlinkClick r:id="" action="ppaction://noaction" highlightClick="1"/>
            <a:hlinkHover r:id="rId4" action="ppaction://hlinksldjump" highlightClick="1"/>
          </p:cNvPr>
          <p:cNvSpPr txBox="1"/>
          <p:nvPr userDrawn="1"/>
        </p:nvSpPr>
        <p:spPr>
          <a:xfrm>
            <a:off x="4613275" y="141288"/>
            <a:ext cx="1581150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关键技术与难点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0" name="TextBox 19">
            <a:hlinkClick r:id="" action="ppaction://noaction" highlightClick="1"/>
            <a:hlinkHover r:id="rId5" action="ppaction://hlinksldjump" highlightClick="1"/>
          </p:cNvPr>
          <p:cNvSpPr txBox="1"/>
          <p:nvPr userDrawn="1"/>
        </p:nvSpPr>
        <p:spPr>
          <a:xfrm>
            <a:off x="6213475" y="141288"/>
            <a:ext cx="1528763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研究成果与应用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TextBox 20">
            <a:hlinkClick r:id="" action="ppaction://noaction" highlightClick="1"/>
            <a:hlinkHover r:id="rId6" action="ppaction://hlinksldjump" highlightClick="1"/>
          </p:cNvPr>
          <p:cNvSpPr txBox="1"/>
          <p:nvPr userDrawn="1"/>
        </p:nvSpPr>
        <p:spPr>
          <a:xfrm>
            <a:off x="7742238" y="149225"/>
            <a:ext cx="1401762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defRPr>
            </a:lvl1pPr>
          </a:lstStyle>
          <a:p>
            <a:pPr eaLnBrk="1" hangingPunct="1">
              <a:defRPr/>
            </a:pPr>
            <a:r>
              <a:rPr lang="zh-CN" altLang="en-US" sz="1200" dirty="0" smtClean="0">
                <a:solidFill>
                  <a:schemeClr val="tx1"/>
                </a:solidFill>
                <a:latin typeface="+mn-ea"/>
                <a:ea typeface="+mn-ea"/>
              </a:rPr>
              <a:t>论文总结</a:t>
            </a:r>
            <a:endParaRPr lang="zh-CN" altLang="en-US" sz="1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4597400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6194425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724775" y="0"/>
            <a:ext cx="0" cy="5222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9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57150"/>
            <a:ext cx="1243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223792"/>
      </p:ext>
    </p:extLst>
  </p:cSld>
  <p:clrMapOvr>
    <a:masterClrMapping/>
  </p:clrMapOvr>
  <p:transition spd="slow" advTm="0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15E68E-5204-40E4-8E5D-122A547CE5FA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C10F1E-0A69-4CC3-A901-81B2A38954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27" r:id="rId14"/>
    <p:sldLayoutId id="2147483728" r:id="rId15"/>
    <p:sldLayoutId id="2147483740" r:id="rId16"/>
  </p:sldLayoutIdLst>
  <p:transition spd="slow" advTm="0">
    <p:blinds dir="vert"/>
  </p:transition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2018/5/7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0347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38" y="158750"/>
            <a:ext cx="417512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668338" y="187325"/>
            <a:ext cx="3413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latin typeface="+mn-ea"/>
                <a:ea typeface="+mn-ea"/>
              </a:rPr>
              <a:t>某大学某某信息学院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1138" y="1370013"/>
            <a:ext cx="55292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中国风背景论文答辩模板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33388" y="2016125"/>
            <a:ext cx="53070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/>
              <a:t>Chinese style background thesis template Chinese style background</a:t>
            </a:r>
            <a:endParaRPr lang="zh-CN" altLang="en-US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50850" y="2716213"/>
            <a:ext cx="2370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800" dirty="0"/>
              <a:t>答辩学生：代用名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33388" y="3371850"/>
            <a:ext cx="2371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800"/>
              <a:t>指导老师：代用名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50850" y="4025900"/>
            <a:ext cx="307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800" dirty="0"/>
              <a:t>答辩时间：</a:t>
            </a:r>
            <a:r>
              <a:rPr lang="en-US" altLang="zh-CN" sz="1800" dirty="0" smtClean="0"/>
              <a:t>201X</a:t>
            </a:r>
            <a:r>
              <a:rPr lang="zh-CN" altLang="en-US" sz="1800" dirty="0" smtClean="0"/>
              <a:t>年</a:t>
            </a:r>
            <a:r>
              <a:rPr lang="en-US" altLang="zh-CN" sz="1800" dirty="0"/>
              <a:t>1</a:t>
            </a:r>
            <a:r>
              <a:rPr lang="zh-CN" altLang="en-US" sz="1800" dirty="0" smtClean="0"/>
              <a:t>月</a:t>
            </a:r>
            <a:r>
              <a:rPr lang="en-US" altLang="zh-CN" sz="1800" dirty="0"/>
              <a:t>30</a:t>
            </a:r>
            <a:r>
              <a:rPr lang="zh-CN" altLang="en-US" sz="1800" dirty="0"/>
              <a:t>日</a:t>
            </a:r>
          </a:p>
        </p:txBody>
      </p: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成果形式</a:t>
            </a:r>
          </a:p>
        </p:txBody>
      </p:sp>
      <p:sp>
        <p:nvSpPr>
          <p:cNvPr id="11" name="椭圆 10"/>
          <p:cNvSpPr/>
          <p:nvPr/>
        </p:nvSpPr>
        <p:spPr>
          <a:xfrm>
            <a:off x="819150" y="1673225"/>
            <a:ext cx="2363788" cy="2363788"/>
          </a:xfrm>
          <a:prstGeom prst="ellipse">
            <a:avLst/>
          </a:prstGeom>
          <a:solidFill>
            <a:srgbClr val="414455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04850" y="1558925"/>
            <a:ext cx="2592388" cy="2592388"/>
          </a:xfrm>
          <a:prstGeom prst="ellipse">
            <a:avLst/>
          </a:prstGeom>
          <a:noFill/>
          <a:ln cmpd="sng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208213"/>
            <a:ext cx="9144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>
            <a:stCxn id="12" idx="0"/>
            <a:endCxn id="18" idx="2"/>
          </p:cNvCxnSpPr>
          <p:nvPr/>
        </p:nvCxnSpPr>
        <p:spPr>
          <a:xfrm>
            <a:off x="2000250" y="1558925"/>
            <a:ext cx="2074863" cy="0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2" idx="6"/>
            <a:endCxn id="21" idx="2"/>
          </p:cNvCxnSpPr>
          <p:nvPr/>
        </p:nvCxnSpPr>
        <p:spPr>
          <a:xfrm flipV="1">
            <a:off x="3297238" y="2851150"/>
            <a:ext cx="777875" cy="4763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2" idx="4"/>
            <a:endCxn id="24" idx="2"/>
          </p:cNvCxnSpPr>
          <p:nvPr/>
        </p:nvCxnSpPr>
        <p:spPr>
          <a:xfrm flipV="1">
            <a:off x="2000250" y="4151313"/>
            <a:ext cx="2074863" cy="0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075113" y="1198563"/>
            <a:ext cx="719137" cy="720725"/>
            <a:chOff x="3995936" y="1495374"/>
            <a:chExt cx="720080" cy="720080"/>
          </a:xfrm>
        </p:grpSpPr>
        <p:sp>
          <p:nvSpPr>
            <p:cNvPr id="18" name="椭圆 17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latin typeface="微软雅黑" pitchFamily="34" charset="-122"/>
              </a:endParaRPr>
            </a:p>
          </p:txBody>
        </p:sp>
        <p:sp>
          <p:nvSpPr>
            <p:cNvPr id="33818" name="TextBox 9"/>
            <p:cNvSpPr txBox="1">
              <a:spLocks noChangeArrowheads="1"/>
            </p:cNvSpPr>
            <p:nvPr/>
          </p:nvSpPr>
          <p:spPr bwMode="auto">
            <a:xfrm>
              <a:off x="4061545" y="1624511"/>
              <a:ext cx="604653" cy="5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</a:rPr>
                <a:t>01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4075113" y="2490788"/>
            <a:ext cx="719137" cy="719137"/>
            <a:chOff x="3995936" y="2786571"/>
            <a:chExt cx="720080" cy="720080"/>
          </a:xfrm>
        </p:grpSpPr>
        <p:sp>
          <p:nvSpPr>
            <p:cNvPr id="21" name="椭圆 20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latin typeface="微软雅黑" pitchFamily="34" charset="-122"/>
              </a:endParaRPr>
            </a:p>
          </p:txBody>
        </p:sp>
        <p:sp>
          <p:nvSpPr>
            <p:cNvPr id="33816" name="TextBox 12"/>
            <p:cNvSpPr txBox="1">
              <a:spLocks noChangeArrowheads="1"/>
            </p:cNvSpPr>
            <p:nvPr/>
          </p:nvSpPr>
          <p:spPr bwMode="auto">
            <a:xfrm>
              <a:off x="4061543" y="2920654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</a:rPr>
                <a:t>02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075113" y="3790950"/>
            <a:ext cx="719137" cy="720725"/>
            <a:chOff x="3995936" y="4087662"/>
            <a:chExt cx="720080" cy="720080"/>
          </a:xfrm>
        </p:grpSpPr>
        <p:sp>
          <p:nvSpPr>
            <p:cNvPr id="24" name="椭圆 23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latin typeface="微软雅黑" pitchFamily="34" charset="-122"/>
              </a:endParaRPr>
            </a:p>
          </p:txBody>
        </p:sp>
        <p:sp>
          <p:nvSpPr>
            <p:cNvPr id="33814" name="TextBox 15"/>
            <p:cNvSpPr txBox="1">
              <a:spLocks noChangeArrowheads="1"/>
            </p:cNvSpPr>
            <p:nvPr/>
          </p:nvSpPr>
          <p:spPr bwMode="auto">
            <a:xfrm>
              <a:off x="4061545" y="4216800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</a:rPr>
                <a:t>03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6" name="TextBox 16"/>
          <p:cNvSpPr txBox="1"/>
          <p:nvPr/>
        </p:nvSpPr>
        <p:spPr bwMode="auto">
          <a:xfrm>
            <a:off x="4979988" y="1487488"/>
            <a:ext cx="3546475" cy="612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4994275" y="1120775"/>
            <a:ext cx="2020888" cy="3397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成果形式一</a:t>
            </a:r>
          </a:p>
        </p:txBody>
      </p:sp>
      <p:sp>
        <p:nvSpPr>
          <p:cNvPr id="28" name="TextBox 18"/>
          <p:cNvSpPr txBox="1"/>
          <p:nvPr/>
        </p:nvSpPr>
        <p:spPr bwMode="auto">
          <a:xfrm>
            <a:off x="5006975" y="2717800"/>
            <a:ext cx="3546475" cy="612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5021263" y="2351088"/>
            <a:ext cx="2020887" cy="3381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成果形式二</a:t>
            </a:r>
          </a:p>
        </p:txBody>
      </p:sp>
      <p:sp>
        <p:nvSpPr>
          <p:cNvPr id="30" name="TextBox 20"/>
          <p:cNvSpPr txBox="1"/>
          <p:nvPr/>
        </p:nvSpPr>
        <p:spPr bwMode="auto">
          <a:xfrm>
            <a:off x="5026025" y="4013200"/>
            <a:ext cx="3546475" cy="61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5040313" y="3648075"/>
            <a:ext cx="2020887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rPr>
              <a:t>成果形式三</a:t>
            </a:r>
          </a:p>
        </p:txBody>
      </p:sp>
      <p:grpSp>
        <p:nvGrpSpPr>
          <p:cNvPr id="33810" name="组合 32"/>
          <p:cNvGrpSpPr>
            <a:grpSpLocks noChangeAspect="1"/>
          </p:cNvGrpSpPr>
          <p:nvPr/>
        </p:nvGrpSpPr>
        <p:grpSpPr bwMode="auto">
          <a:xfrm>
            <a:off x="314325" y="290513"/>
            <a:ext cx="468313" cy="468312"/>
            <a:chOff x="1928879" y="1944350"/>
            <a:chExt cx="1129689" cy="1129689"/>
          </a:xfrm>
        </p:grpSpPr>
        <p:sp>
          <p:nvSpPr>
            <p:cNvPr id="34" name="椭圆 33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3" name="文本框 2"/>
            <p:cNvSpPr txBox="1"/>
            <p:nvPr/>
          </p:nvSpPr>
          <p:spPr>
            <a:xfrm>
              <a:off x="2866757" y="2251132"/>
              <a:ext cx="4348365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</a:rPr>
                <a:t>关键技术与难点</a:t>
              </a:r>
            </a:p>
          </p:txBody>
        </p:sp>
        <p:sp>
          <p:nvSpPr>
            <p:cNvPr id="35847" name="文本框 4"/>
            <p:cNvSpPr txBox="1">
              <a:spLocks noChangeArrowheads="1"/>
            </p:cNvSpPr>
            <p:nvPr/>
          </p:nvSpPr>
          <p:spPr bwMode="auto">
            <a:xfrm>
              <a:off x="3229671" y="2019402"/>
              <a:ext cx="13312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400"/>
                <a:t>PART THREE</a:t>
              </a:r>
              <a:endParaRPr lang="zh-CN" altLang="en-US" sz="1400"/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2155768" y="2106415"/>
              <a:ext cx="658457" cy="789670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auto">
          <a:xfrm>
            <a:off x="941388" y="1884363"/>
            <a:ext cx="7261225" cy="1117600"/>
          </a:xfrm>
          <a:custGeom>
            <a:avLst/>
            <a:gdLst>
              <a:gd name="T0" fmla="*/ 2134 w 2522"/>
              <a:gd name="T1" fmla="*/ 0 h 388"/>
              <a:gd name="T2" fmla="*/ 1749 w 2522"/>
              <a:gd name="T3" fmla="*/ 341 h 388"/>
              <a:gd name="T4" fmla="*/ 0 w 2522"/>
              <a:gd name="T5" fmla="*/ 341 h 388"/>
              <a:gd name="T6" fmla="*/ 0 w 2522"/>
              <a:gd name="T7" fmla="*/ 388 h 388"/>
              <a:gd name="T8" fmla="*/ 1746 w 2522"/>
              <a:gd name="T9" fmla="*/ 388 h 388"/>
              <a:gd name="T10" fmla="*/ 1803 w 2522"/>
              <a:gd name="T11" fmla="*/ 388 h 388"/>
              <a:gd name="T12" fmla="*/ 2522 w 2522"/>
              <a:gd name="T13" fmla="*/ 388 h 388"/>
              <a:gd name="T14" fmla="*/ 2134 w 2522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0"/>
                </a:moveTo>
                <a:cubicBezTo>
                  <a:pt x="1936" y="0"/>
                  <a:pt x="1772" y="149"/>
                  <a:pt x="1749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88"/>
                  <a:pt x="0" y="388"/>
                  <a:pt x="0" y="388"/>
                </a:cubicBezTo>
                <a:cubicBezTo>
                  <a:pt x="1746" y="388"/>
                  <a:pt x="1746" y="388"/>
                  <a:pt x="1746" y="388"/>
                </a:cubicBezTo>
                <a:cubicBezTo>
                  <a:pt x="1803" y="388"/>
                  <a:pt x="1803" y="388"/>
                  <a:pt x="1803" y="388"/>
                </a:cubicBezTo>
                <a:cubicBezTo>
                  <a:pt x="2522" y="388"/>
                  <a:pt x="2522" y="388"/>
                  <a:pt x="2522" y="388"/>
                </a:cubicBezTo>
                <a:cubicBezTo>
                  <a:pt x="2522" y="174"/>
                  <a:pt x="2348" y="0"/>
                  <a:pt x="2134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Freeform 3"/>
          <p:cNvSpPr>
            <a:spLocks/>
          </p:cNvSpPr>
          <p:nvPr/>
        </p:nvSpPr>
        <p:spPr bwMode="auto">
          <a:xfrm>
            <a:off x="941388" y="3044825"/>
            <a:ext cx="7261225" cy="1117600"/>
          </a:xfrm>
          <a:custGeom>
            <a:avLst/>
            <a:gdLst>
              <a:gd name="T0" fmla="*/ 2134 w 2522"/>
              <a:gd name="T1" fmla="*/ 388 h 388"/>
              <a:gd name="T2" fmla="*/ 1749 w 2522"/>
              <a:gd name="T3" fmla="*/ 48 h 388"/>
              <a:gd name="T4" fmla="*/ 0 w 2522"/>
              <a:gd name="T5" fmla="*/ 48 h 388"/>
              <a:gd name="T6" fmla="*/ 0 w 2522"/>
              <a:gd name="T7" fmla="*/ 0 h 388"/>
              <a:gd name="T8" fmla="*/ 1746 w 2522"/>
              <a:gd name="T9" fmla="*/ 0 h 388"/>
              <a:gd name="T10" fmla="*/ 1803 w 2522"/>
              <a:gd name="T11" fmla="*/ 0 h 388"/>
              <a:gd name="T12" fmla="*/ 2522 w 2522"/>
              <a:gd name="T13" fmla="*/ 0 h 388"/>
              <a:gd name="T14" fmla="*/ 2134 w 2522"/>
              <a:gd name="T1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388"/>
                </a:moveTo>
                <a:cubicBezTo>
                  <a:pt x="1936" y="388"/>
                  <a:pt x="1772" y="240"/>
                  <a:pt x="1749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1746" y="0"/>
                  <a:pt x="1746" y="0"/>
                  <a:pt x="1746" y="0"/>
                </a:cubicBezTo>
                <a:cubicBezTo>
                  <a:pt x="1803" y="0"/>
                  <a:pt x="1803" y="0"/>
                  <a:pt x="1803" y="0"/>
                </a:cubicBezTo>
                <a:cubicBezTo>
                  <a:pt x="2522" y="0"/>
                  <a:pt x="2522" y="0"/>
                  <a:pt x="2522" y="0"/>
                </a:cubicBezTo>
                <a:cubicBezTo>
                  <a:pt x="2522" y="215"/>
                  <a:pt x="2348" y="388"/>
                  <a:pt x="2134" y="38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941388" y="1603375"/>
            <a:ext cx="6164262" cy="280988"/>
          </a:xfrm>
          <a:custGeom>
            <a:avLst/>
            <a:gdLst>
              <a:gd name="T0" fmla="*/ 0 w 3883"/>
              <a:gd name="T1" fmla="*/ 0 h 177"/>
              <a:gd name="T2" fmla="*/ 3883 w 3883"/>
              <a:gd name="T3" fmla="*/ 0 h 177"/>
              <a:gd name="T4" fmla="*/ 3883 w 3883"/>
              <a:gd name="T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7">
                <a:moveTo>
                  <a:pt x="0" y="0"/>
                </a:moveTo>
                <a:lnTo>
                  <a:pt x="3883" y="0"/>
                </a:lnTo>
                <a:lnTo>
                  <a:pt x="3883" y="177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941388" y="4162425"/>
            <a:ext cx="6164262" cy="279400"/>
          </a:xfrm>
          <a:custGeom>
            <a:avLst/>
            <a:gdLst>
              <a:gd name="T0" fmla="*/ 0 w 3883"/>
              <a:gd name="T1" fmla="*/ 176 h 176"/>
              <a:gd name="T2" fmla="*/ 3883 w 3883"/>
              <a:gd name="T3" fmla="*/ 176 h 176"/>
              <a:gd name="T4" fmla="*/ 3883 w 3883"/>
              <a:gd name="T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6">
                <a:moveTo>
                  <a:pt x="0" y="176"/>
                </a:moveTo>
                <a:lnTo>
                  <a:pt x="3883" y="176"/>
                </a:lnTo>
                <a:lnTo>
                  <a:pt x="3883" y="0"/>
                </a:lnTo>
              </a:path>
            </a:pathLst>
          </a:custGeom>
          <a:noFill/>
          <a:ln w="12700" cap="flat" cmpd="sng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523038" y="2184400"/>
            <a:ext cx="11541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523038" y="3262313"/>
            <a:ext cx="11541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2" name="Text Box 65"/>
          <p:cNvSpPr txBox="1">
            <a:spLocks noChangeArrowheads="1"/>
          </p:cNvSpPr>
          <p:nvPr/>
        </p:nvSpPr>
        <p:spPr bwMode="auto">
          <a:xfrm>
            <a:off x="877888" y="1751013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1200" b="1"/>
              <a:t>单击添加标题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ym typeface="Arial" panose="020B0604020202020204" pitchFamily="34" charset="0"/>
            </a:endParaRPr>
          </a:p>
        </p:txBody>
      </p:sp>
      <p:sp>
        <p:nvSpPr>
          <p:cNvPr id="13" name="Text Box 65"/>
          <p:cNvSpPr txBox="1">
            <a:spLocks noChangeArrowheads="1"/>
          </p:cNvSpPr>
          <p:nvPr/>
        </p:nvSpPr>
        <p:spPr bwMode="auto">
          <a:xfrm>
            <a:off x="877888" y="3405188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1200" b="1"/>
              <a:t>单击添加标题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ym typeface="Arial" panose="020B0604020202020204" pitchFamily="34" charset="0"/>
            </a:endParaRPr>
          </a:p>
        </p:txBody>
      </p:sp>
      <p:sp>
        <p:nvSpPr>
          <p:cNvPr id="14" name="Freeform 103"/>
          <p:cNvSpPr>
            <a:spLocks noEditPoints="1" noChangeArrowheads="1"/>
          </p:cNvSpPr>
          <p:nvPr/>
        </p:nvSpPr>
        <p:spPr bwMode="auto">
          <a:xfrm>
            <a:off x="6838950" y="2533650"/>
            <a:ext cx="465138" cy="358775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5" name="Freeform 33"/>
          <p:cNvSpPr>
            <a:spLocks noEditPoints="1" noChangeArrowheads="1"/>
          </p:cNvSpPr>
          <p:nvPr/>
        </p:nvSpPr>
        <p:spPr bwMode="auto">
          <a:xfrm>
            <a:off x="6899275" y="3673475"/>
            <a:ext cx="412750" cy="266700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4"/>
              <a:gd name="T85" fmla="*/ 0 h 61"/>
              <a:gd name="T86" fmla="*/ 94 w 94"/>
              <a:gd name="T87" fmla="*/ 61 h 6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关键技术</a:t>
            </a:r>
          </a:p>
        </p:txBody>
      </p:sp>
      <p:grpSp>
        <p:nvGrpSpPr>
          <p:cNvPr id="37901" name="组合 17"/>
          <p:cNvGrpSpPr>
            <a:grpSpLocks noChangeAspect="1"/>
          </p:cNvGrpSpPr>
          <p:nvPr/>
        </p:nvGrpSpPr>
        <p:grpSpPr bwMode="auto">
          <a:xfrm>
            <a:off x="314325" y="277813"/>
            <a:ext cx="468313" cy="468312"/>
            <a:chOff x="1928879" y="1944350"/>
            <a:chExt cx="1129689" cy="1129689"/>
          </a:xfrm>
        </p:grpSpPr>
        <p:sp>
          <p:nvSpPr>
            <p:cNvPr id="19" name="椭圆 1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036638" y="858838"/>
            <a:ext cx="3516312" cy="3657600"/>
            <a:chOff x="839089" y="1016488"/>
            <a:chExt cx="4688114" cy="4876868"/>
          </a:xfrm>
        </p:grpSpPr>
        <p:grpSp>
          <p:nvGrpSpPr>
            <p:cNvPr id="39954" name="组合 2"/>
            <p:cNvGrpSpPr>
              <a:grpSpLocks/>
            </p:cNvGrpSpPr>
            <p:nvPr/>
          </p:nvGrpSpPr>
          <p:grpSpPr bwMode="auto">
            <a:xfrm rot="-297887">
              <a:off x="2283991" y="1016488"/>
              <a:ext cx="1527027" cy="1519242"/>
              <a:chOff x="3094034" y="1143064"/>
              <a:chExt cx="1787764" cy="1778651"/>
            </a:xfrm>
          </p:grpSpPr>
          <p:cxnSp>
            <p:nvCxnSpPr>
              <p:cNvPr id="5" name="直接连接符 4"/>
              <p:cNvCxnSpPr/>
              <p:nvPr/>
            </p:nvCxnSpPr>
            <p:spPr>
              <a:xfrm rot="297887" flipV="1">
                <a:off x="3094804" y="2226670"/>
                <a:ext cx="842494" cy="602184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/>
              <p:nvPr/>
            </p:nvCxnSpPr>
            <p:spPr>
              <a:xfrm rot="297887">
                <a:off x="4139975" y="2293199"/>
                <a:ext cx="740898" cy="624486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308"/>
              <a:ext cx="4688114" cy="3429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95388" y="2370138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95388" y="3298825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283200" y="1011238"/>
            <a:ext cx="2601913" cy="2855912"/>
            <a:chOff x="6502470" y="1193868"/>
            <a:chExt cx="3467440" cy="3806628"/>
          </a:xfrm>
        </p:grpSpPr>
        <p:grpSp>
          <p:nvGrpSpPr>
            <p:cNvPr id="39947" name="组合 10"/>
            <p:cNvGrpSpPr>
              <a:grpSpLocks/>
            </p:cNvGrpSpPr>
            <p:nvPr/>
          </p:nvGrpSpPr>
          <p:grpSpPr bwMode="auto">
            <a:xfrm rot="-297887">
              <a:off x="7505191" y="1193868"/>
              <a:ext cx="1248431" cy="1344851"/>
              <a:chOff x="3089536" y="996074"/>
              <a:chExt cx="1787762" cy="1925836"/>
            </a:xfrm>
          </p:grpSpPr>
          <p:cxnSp>
            <p:nvCxnSpPr>
              <p:cNvPr id="13" name="直接连接符 12"/>
              <p:cNvCxnSpPr/>
              <p:nvPr/>
            </p:nvCxnSpPr>
            <p:spPr>
              <a:xfrm rot="297887" flipV="1">
                <a:off x="3088495" y="2333580"/>
                <a:ext cx="854327" cy="496933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/>
              <p:nvPr/>
            </p:nvCxnSpPr>
            <p:spPr>
              <a:xfrm rot="297887">
                <a:off x="4142592" y="2401566"/>
                <a:ext cx="730116" cy="521174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3450"/>
              <a:ext cx="3467440" cy="253704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434013" y="2235200"/>
            <a:ext cx="23002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关键难点</a:t>
            </a:r>
          </a:p>
        </p:txBody>
      </p:sp>
      <p:grpSp>
        <p:nvGrpSpPr>
          <p:cNvPr id="39944" name="组合 18"/>
          <p:cNvGrpSpPr>
            <a:grpSpLocks noChangeAspect="1"/>
          </p:cNvGrpSpPr>
          <p:nvPr/>
        </p:nvGrpSpPr>
        <p:grpSpPr bwMode="auto">
          <a:xfrm>
            <a:off x="314325" y="277813"/>
            <a:ext cx="468313" cy="468312"/>
            <a:chOff x="1928879" y="1944350"/>
            <a:chExt cx="1129689" cy="1129689"/>
          </a:xfrm>
        </p:grpSpPr>
        <p:sp>
          <p:nvSpPr>
            <p:cNvPr id="20" name="椭圆 19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4572000" y="1108075"/>
            <a:ext cx="0" cy="3298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219575" y="2254250"/>
            <a:ext cx="704850" cy="7064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/>
                </a:solidFill>
              </a:rPr>
              <a:t>VS</a:t>
            </a:r>
            <a:endParaRPr lang="zh-CN" altLang="en-US" sz="1800" b="1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212850" y="1393825"/>
            <a:ext cx="2698750" cy="1412875"/>
            <a:chOff x="1212260" y="1394385"/>
            <a:chExt cx="2699790" cy="1413046"/>
          </a:xfrm>
        </p:grpSpPr>
        <p:sp>
          <p:nvSpPr>
            <p:cNvPr id="22" name="TextBox 12"/>
            <p:cNvSpPr txBox="1"/>
            <p:nvPr/>
          </p:nvSpPr>
          <p:spPr>
            <a:xfrm>
              <a:off x="1212260" y="1745265"/>
              <a:ext cx="2699790" cy="10621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ym typeface="Arial" pitchFamily="34" charset="0"/>
              </a:endParaRPr>
            </a:p>
          </p:txBody>
        </p:sp>
        <p:sp>
          <p:nvSpPr>
            <p:cNvPr id="42015" name="TextBox 13"/>
            <p:cNvSpPr txBox="1">
              <a:spLocks noChangeArrowheads="1"/>
            </p:cNvSpPr>
            <p:nvPr/>
          </p:nvSpPr>
          <p:spPr bwMode="auto">
            <a:xfrm>
              <a:off x="1682144" y="1394385"/>
              <a:ext cx="20398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/>
              <a:r>
                <a:rPr lang="zh-CN" altLang="en-US" sz="1800" b="1">
                  <a:solidFill>
                    <a:srgbClr val="000000"/>
                  </a:solidFill>
                </a:rPr>
                <a:t>添加标题一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172075" y="1408113"/>
            <a:ext cx="2759075" cy="1420812"/>
            <a:chOff x="5171954" y="1407576"/>
            <a:chExt cx="2759786" cy="1421801"/>
          </a:xfrm>
        </p:grpSpPr>
        <p:sp>
          <p:nvSpPr>
            <p:cNvPr id="24" name="TextBox 14"/>
            <p:cNvSpPr txBox="1"/>
            <p:nvPr/>
          </p:nvSpPr>
          <p:spPr>
            <a:xfrm>
              <a:off x="5171954" y="1407576"/>
              <a:ext cx="2040464" cy="3685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r">
                <a:spcBef>
                  <a:spcPct val="0"/>
                </a:spcBef>
                <a:defRPr sz="2400" b="1">
                  <a:gradFill>
                    <a:gsLst>
                      <a:gs pos="0">
                        <a:srgbClr val="BE8C83"/>
                      </a:gs>
                      <a:gs pos="100000">
                        <a:srgbClr val="BE8C83"/>
                      </a:gs>
                      <a:gs pos="50000">
                        <a:srgbClr val="FFEEE2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l" eaLnBrk="1" fontAlgn="auto" hangingPunct="1">
                <a:spcAft>
                  <a:spcPts val="0"/>
                </a:spcAft>
                <a:defRPr/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+mn-lt"/>
                </a:rPr>
                <a:t>添加标题二</a:t>
              </a:r>
              <a:endParaRPr lang="zh-CN" altLang="en-US" sz="180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5" name="TextBox 15"/>
            <p:cNvSpPr txBox="1"/>
            <p:nvPr/>
          </p:nvSpPr>
          <p:spPr>
            <a:xfrm>
              <a:off x="5189422" y="1768189"/>
              <a:ext cx="2742318" cy="10611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512888" y="3268663"/>
            <a:ext cx="2219325" cy="1189037"/>
            <a:chOff x="1512237" y="3294193"/>
            <a:chExt cx="2219829" cy="1189680"/>
          </a:xfrm>
        </p:grpSpPr>
        <p:sp>
          <p:nvSpPr>
            <p:cNvPr id="26" name="矩形 25"/>
            <p:cNvSpPr/>
            <p:nvPr/>
          </p:nvSpPr>
          <p:spPr>
            <a:xfrm>
              <a:off x="2144205" y="3294193"/>
              <a:ext cx="1584685" cy="1890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512237" y="3594392"/>
              <a:ext cx="2210302" cy="18901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31432" y="3920006"/>
              <a:ext cx="1800634" cy="19060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9" name="TextBox 19"/>
            <p:cNvSpPr txBox="1"/>
            <p:nvPr/>
          </p:nvSpPr>
          <p:spPr>
            <a:xfrm>
              <a:off x="2409378" y="3294193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0" name="TextBox 20"/>
            <p:cNvSpPr txBox="1"/>
            <p:nvPr/>
          </p:nvSpPr>
          <p:spPr>
            <a:xfrm>
              <a:off x="2409378" y="3594392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1" name="TextBox 21"/>
            <p:cNvSpPr txBox="1"/>
            <p:nvPr/>
          </p:nvSpPr>
          <p:spPr>
            <a:xfrm>
              <a:off x="2409378" y="3924771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1786936" y="4259915"/>
              <a:ext cx="1945130" cy="1890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9" name="TextBox 21"/>
            <p:cNvSpPr txBox="1"/>
            <p:nvPr/>
          </p:nvSpPr>
          <p:spPr>
            <a:xfrm>
              <a:off x="2409378" y="4264680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292725" y="3273425"/>
            <a:ext cx="2219325" cy="1165225"/>
            <a:chOff x="5291943" y="3273646"/>
            <a:chExt cx="2219829" cy="1165404"/>
          </a:xfrm>
        </p:grpSpPr>
        <p:sp>
          <p:nvSpPr>
            <p:cNvPr id="32" name="矩形 31"/>
            <p:cNvSpPr/>
            <p:nvPr/>
          </p:nvSpPr>
          <p:spPr>
            <a:xfrm>
              <a:off x="5291943" y="3294287"/>
              <a:ext cx="1584685" cy="1889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301470" y="3594370"/>
              <a:ext cx="2210302" cy="18894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291943" y="3911919"/>
              <a:ext cx="1800634" cy="19052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301470" y="4221530"/>
              <a:ext cx="2053104" cy="1889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2" name="TextBox 19"/>
            <p:cNvSpPr txBox="1"/>
            <p:nvPr/>
          </p:nvSpPr>
          <p:spPr>
            <a:xfrm>
              <a:off x="5507892" y="3273646"/>
              <a:ext cx="1113091" cy="2191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43" name="TextBox 20"/>
            <p:cNvSpPr txBox="1"/>
            <p:nvPr/>
          </p:nvSpPr>
          <p:spPr>
            <a:xfrm>
              <a:off x="5507892" y="3589608"/>
              <a:ext cx="1113091" cy="2191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44" name="TextBox 21"/>
            <p:cNvSpPr txBox="1"/>
            <p:nvPr/>
          </p:nvSpPr>
          <p:spPr>
            <a:xfrm>
              <a:off x="5507892" y="3911919"/>
              <a:ext cx="1113091" cy="2206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  <p:sp>
          <p:nvSpPr>
            <p:cNvPr id="45" name="TextBox 21"/>
            <p:cNvSpPr txBox="1"/>
            <p:nvPr/>
          </p:nvSpPr>
          <p:spPr>
            <a:xfrm>
              <a:off x="5507892" y="4219941"/>
              <a:ext cx="1113091" cy="2191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万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案例对比分析</a:t>
            </a:r>
          </a:p>
        </p:txBody>
      </p:sp>
      <p:grpSp>
        <p:nvGrpSpPr>
          <p:cNvPr id="41993" name="组合 36"/>
          <p:cNvGrpSpPr>
            <a:grpSpLocks noChangeAspect="1"/>
          </p:cNvGrpSpPr>
          <p:nvPr/>
        </p:nvGrpSpPr>
        <p:grpSpPr bwMode="auto">
          <a:xfrm>
            <a:off x="314325" y="277813"/>
            <a:ext cx="468313" cy="468312"/>
            <a:chOff x="1928879" y="1944350"/>
            <a:chExt cx="1129689" cy="1129689"/>
          </a:xfrm>
        </p:grpSpPr>
        <p:sp>
          <p:nvSpPr>
            <p:cNvPr id="41" name="椭圆 40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9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3" name="文本框 2"/>
            <p:cNvSpPr txBox="1"/>
            <p:nvPr/>
          </p:nvSpPr>
          <p:spPr>
            <a:xfrm>
              <a:off x="2866757" y="2251132"/>
              <a:ext cx="4348365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</a:rPr>
                <a:t>研究成果与应用</a:t>
              </a:r>
            </a:p>
          </p:txBody>
        </p:sp>
        <p:sp>
          <p:nvSpPr>
            <p:cNvPr id="44039" name="文本框 4"/>
            <p:cNvSpPr txBox="1">
              <a:spLocks noChangeArrowheads="1"/>
            </p:cNvSpPr>
            <p:nvPr/>
          </p:nvSpPr>
          <p:spPr bwMode="auto">
            <a:xfrm>
              <a:off x="3229671" y="2019402"/>
              <a:ext cx="13312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400"/>
                <a:t>PART FOUR</a:t>
              </a:r>
              <a:endParaRPr lang="zh-CN" altLang="en-US" sz="1400"/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0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3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5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7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8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29"/>
          <p:cNvSpPr txBox="1"/>
          <p:nvPr/>
        </p:nvSpPr>
        <p:spPr>
          <a:xfrm>
            <a:off x="682625" y="3187700"/>
            <a:ext cx="1893888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2" name="TextBox 30"/>
          <p:cNvSpPr txBox="1"/>
          <p:nvPr/>
        </p:nvSpPr>
        <p:spPr>
          <a:xfrm>
            <a:off x="2576513" y="3187700"/>
            <a:ext cx="189388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3" name="TextBox 31"/>
          <p:cNvSpPr txBox="1"/>
          <p:nvPr/>
        </p:nvSpPr>
        <p:spPr>
          <a:xfrm>
            <a:off x="4538663" y="3187700"/>
            <a:ext cx="189388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4" name="TextBox 32"/>
          <p:cNvSpPr txBox="1"/>
          <p:nvPr/>
        </p:nvSpPr>
        <p:spPr>
          <a:xfrm>
            <a:off x="6567488" y="3187700"/>
            <a:ext cx="189388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56" name="TextBox 34"/>
          <p:cNvSpPr txBox="1"/>
          <p:nvPr/>
        </p:nvSpPr>
        <p:spPr>
          <a:xfrm>
            <a:off x="750888" y="4105275"/>
            <a:ext cx="7710487" cy="547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</a:p>
        </p:txBody>
      </p: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750888" y="966788"/>
            <a:ext cx="7642225" cy="2165350"/>
            <a:chOff x="751008" y="967406"/>
            <a:chExt cx="7641986" cy="2164103"/>
          </a:xfrm>
        </p:grpSpPr>
        <p:grpSp>
          <p:nvGrpSpPr>
            <p:cNvPr id="46092" name="组合 71"/>
            <p:cNvGrpSpPr>
              <a:grpSpLocks/>
            </p:cNvGrpSpPr>
            <p:nvPr/>
          </p:nvGrpSpPr>
          <p:grpSpPr bwMode="auto">
            <a:xfrm>
              <a:off x="1690501" y="967406"/>
              <a:ext cx="5665736" cy="1623077"/>
              <a:chOff x="1690501" y="967406"/>
              <a:chExt cx="5665736" cy="1623077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箭头连接符 45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箭头连接符 46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箭头连接符 47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rgbClr val="0050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矩形 57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35"/>
              <p:cNvSpPr txBox="1"/>
              <p:nvPr/>
            </p:nvSpPr>
            <p:spPr>
              <a:xfrm>
                <a:off x="3768751" y="1087987"/>
                <a:ext cx="1589038" cy="33794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b="1" spc="225" dirty="0">
                    <a:solidFill>
                      <a:schemeClr val="bg1"/>
                    </a:solidFill>
                    <a:latin typeface="微软雅黑" panose="020B0503020204020204" pitchFamily="34" charset="-122"/>
                  </a:rPr>
                  <a:t>点击添加标题</a:t>
                </a: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6094" name="TextBox 36"/>
            <p:cNvSpPr txBox="1">
              <a:spLocks noChangeArrowheads="1"/>
            </p:cNvSpPr>
            <p:nvPr/>
          </p:nvSpPr>
          <p:spPr bwMode="auto">
            <a:xfrm>
              <a:off x="1091211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6096" name="TextBox 37"/>
            <p:cNvSpPr txBox="1">
              <a:spLocks noChangeArrowheads="1"/>
            </p:cNvSpPr>
            <p:nvPr/>
          </p:nvSpPr>
          <p:spPr bwMode="auto">
            <a:xfrm>
              <a:off x="3022361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6098" name="TextBox 38"/>
            <p:cNvSpPr txBox="1">
              <a:spLocks noChangeArrowheads="1"/>
            </p:cNvSpPr>
            <p:nvPr/>
          </p:nvSpPr>
          <p:spPr bwMode="auto">
            <a:xfrm>
              <a:off x="4983578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46100" name="TextBox 39"/>
            <p:cNvSpPr txBox="1">
              <a:spLocks noChangeArrowheads="1"/>
            </p:cNvSpPr>
            <p:nvPr/>
          </p:nvSpPr>
          <p:spPr bwMode="auto">
            <a:xfrm>
              <a:off x="6944796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研究目标</a:t>
            </a:r>
          </a:p>
        </p:txBody>
      </p:sp>
      <p:grpSp>
        <p:nvGrpSpPr>
          <p:cNvPr id="46089" name="组合 26"/>
          <p:cNvGrpSpPr>
            <a:grpSpLocks noChangeAspect="1"/>
          </p:cNvGrpSpPr>
          <p:nvPr/>
        </p:nvGrpSpPr>
        <p:grpSpPr bwMode="auto">
          <a:xfrm>
            <a:off x="314325" y="274638"/>
            <a:ext cx="468313" cy="468312"/>
            <a:chOff x="1928879" y="1944350"/>
            <a:chExt cx="1129689" cy="1129689"/>
          </a:xfrm>
        </p:grpSpPr>
        <p:sp>
          <p:nvSpPr>
            <p:cNvPr id="28" name="椭圆 27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0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419225" y="1270000"/>
            <a:ext cx="1214438" cy="2355850"/>
            <a:chOff x="1419709" y="1270654"/>
            <a:chExt cx="1213553" cy="2354901"/>
          </a:xfrm>
        </p:grpSpPr>
        <p:sp>
          <p:nvSpPr>
            <p:cNvPr id="3" name="圆角矩形 2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1551376" y="1411885"/>
              <a:ext cx="950219" cy="948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647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latin typeface="+mn-lt"/>
                  <a:ea typeface="+mn-ea"/>
                  <a:cs typeface="Arial" pitchFamily="34" charset="0"/>
                </a:rPr>
                <a:t>1</a:t>
              </a:r>
            </a:p>
          </p:txBody>
        </p:sp>
        <p:sp>
          <p:nvSpPr>
            <p:cNvPr id="48157" name="矩形 261"/>
            <p:cNvSpPr>
              <a:spLocks noChangeArrowheads="1"/>
            </p:cNvSpPr>
            <p:nvPr/>
          </p:nvSpPr>
          <p:spPr bwMode="auto">
            <a:xfrm>
              <a:off x="1626377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200"/>
                <a:t>添加标题</a:t>
              </a:r>
            </a:p>
          </p:txBody>
        </p:sp>
        <p:sp>
          <p:nvSpPr>
            <p:cNvPr id="7" name="Text Box 39"/>
            <p:cNvSpPr txBox="1">
              <a:spLocks noChangeArrowheads="1"/>
            </p:cNvSpPr>
            <p:nvPr/>
          </p:nvSpPr>
          <p:spPr bwMode="auto">
            <a:xfrm>
              <a:off x="149902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" name="TextBox 36"/>
          <p:cNvSpPr txBox="1"/>
          <p:nvPr/>
        </p:nvSpPr>
        <p:spPr>
          <a:xfrm>
            <a:off x="957263" y="3976688"/>
            <a:ext cx="7170737" cy="569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050" dirty="0">
                <a:latin typeface="微软雅黑" pitchFamily="34" charset="-122"/>
              </a:rPr>
              <a:t>这里，或者通过复制您的文本后</a:t>
            </a:r>
            <a:endParaRPr lang="zh-CN" altLang="en-US" sz="1050" dirty="0">
              <a:sym typeface="Arial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155950" y="1270000"/>
            <a:ext cx="1214438" cy="2355850"/>
            <a:chOff x="3156432" y="1270654"/>
            <a:chExt cx="1213553" cy="2354901"/>
          </a:xfrm>
        </p:grpSpPr>
        <p:sp>
          <p:nvSpPr>
            <p:cNvPr id="14" name="圆角矩形 13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5" name="椭圆 14"/>
            <p:cNvSpPr/>
            <p:nvPr/>
          </p:nvSpPr>
          <p:spPr bwMode="auto">
            <a:xfrm>
              <a:off x="3288099" y="1411885"/>
              <a:ext cx="950219" cy="948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/>
                </a:solidFill>
              </a:endParaRPr>
            </a:p>
          </p:txBody>
        </p:sp>
        <p:sp>
          <p:nvSpPr>
            <p:cNvPr id="16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647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latin typeface="+mn-lt"/>
                  <a:ea typeface="+mn-ea"/>
                  <a:cs typeface="Arial" pitchFamily="34" charset="0"/>
                </a:rPr>
                <a:t>2</a:t>
              </a:r>
            </a:p>
          </p:txBody>
        </p:sp>
        <p:sp>
          <p:nvSpPr>
            <p:cNvPr id="48152" name="矩形 261"/>
            <p:cNvSpPr>
              <a:spLocks noChangeArrowheads="1"/>
            </p:cNvSpPr>
            <p:nvPr/>
          </p:nvSpPr>
          <p:spPr bwMode="auto">
            <a:xfrm>
              <a:off x="3363099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200"/>
                <a:t>添加标题</a:t>
              </a:r>
            </a:p>
          </p:txBody>
        </p:sp>
        <p:sp>
          <p:nvSpPr>
            <p:cNvPr id="48153" name="Text Box 39"/>
            <p:cNvSpPr txBox="1">
              <a:spLocks noChangeArrowheads="1"/>
            </p:cNvSpPr>
            <p:nvPr/>
          </p:nvSpPr>
          <p:spPr bwMode="auto">
            <a:xfrm>
              <a:off x="3220112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897438" y="1270000"/>
            <a:ext cx="1212850" cy="2355850"/>
            <a:chOff x="4896956" y="1270654"/>
            <a:chExt cx="1213553" cy="2354901"/>
          </a:xfrm>
        </p:grpSpPr>
        <p:sp>
          <p:nvSpPr>
            <p:cNvPr id="20" name="圆角矩形 19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5028794" y="1411885"/>
              <a:ext cx="949875" cy="948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2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647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latin typeface="+mn-lt"/>
                  <a:ea typeface="+mn-ea"/>
                  <a:cs typeface="Arial" pitchFamily="34" charset="0"/>
                </a:rPr>
                <a:t>3</a:t>
              </a:r>
            </a:p>
          </p:txBody>
        </p:sp>
        <p:sp>
          <p:nvSpPr>
            <p:cNvPr id="48147" name="矩形 261"/>
            <p:cNvSpPr>
              <a:spLocks noChangeArrowheads="1"/>
            </p:cNvSpPr>
            <p:nvPr/>
          </p:nvSpPr>
          <p:spPr bwMode="auto">
            <a:xfrm>
              <a:off x="5103624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200"/>
                <a:t>添加标题</a:t>
              </a:r>
            </a:p>
          </p:txBody>
        </p:sp>
        <p:sp>
          <p:nvSpPr>
            <p:cNvPr id="48148" name="Text Box 39"/>
            <p:cNvSpPr txBox="1">
              <a:spLocks noChangeArrowheads="1"/>
            </p:cNvSpPr>
            <p:nvPr/>
          </p:nvSpPr>
          <p:spPr bwMode="auto">
            <a:xfrm>
              <a:off x="4965616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6591300" y="1270000"/>
            <a:ext cx="1212850" cy="2355850"/>
            <a:chOff x="6590610" y="1270654"/>
            <a:chExt cx="1213553" cy="2354901"/>
          </a:xfrm>
        </p:grpSpPr>
        <p:sp>
          <p:nvSpPr>
            <p:cNvPr id="26" name="圆角矩形 25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349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6722449" y="1411885"/>
              <a:ext cx="949875" cy="9489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8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647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latin typeface="+mn-lt"/>
                  <a:ea typeface="+mn-ea"/>
                  <a:cs typeface="Arial" pitchFamily="34" charset="0"/>
                </a:rPr>
                <a:t>4</a:t>
              </a:r>
            </a:p>
          </p:txBody>
        </p:sp>
        <p:sp>
          <p:nvSpPr>
            <p:cNvPr id="48142" name="矩形 261"/>
            <p:cNvSpPr>
              <a:spLocks noChangeArrowheads="1"/>
            </p:cNvSpPr>
            <p:nvPr/>
          </p:nvSpPr>
          <p:spPr bwMode="auto">
            <a:xfrm>
              <a:off x="6797278" y="195198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200"/>
                <a:t>添加标题</a:t>
              </a:r>
            </a:p>
          </p:txBody>
        </p:sp>
        <p:sp>
          <p:nvSpPr>
            <p:cNvPr id="48143" name="Text Box 39"/>
            <p:cNvSpPr txBox="1">
              <a:spLocks noChangeArrowheads="1"/>
            </p:cNvSpPr>
            <p:nvPr/>
          </p:nvSpPr>
          <p:spPr bwMode="auto">
            <a:xfrm>
              <a:off x="6654290" y="2712116"/>
              <a:ext cx="108619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</a:t>
              </a:r>
              <a:endParaRPr lang="en-US" altLang="zh-CN" sz="1100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成果形式</a:t>
            </a:r>
          </a:p>
        </p:txBody>
      </p:sp>
      <p:grpSp>
        <p:nvGrpSpPr>
          <p:cNvPr id="48136" name="组合 31"/>
          <p:cNvGrpSpPr>
            <a:grpSpLocks noChangeAspect="1"/>
          </p:cNvGrpSpPr>
          <p:nvPr/>
        </p:nvGrpSpPr>
        <p:grpSpPr bwMode="auto">
          <a:xfrm>
            <a:off x="314325" y="274638"/>
            <a:ext cx="468313" cy="468312"/>
            <a:chOff x="1928879" y="1944350"/>
            <a:chExt cx="1129689" cy="1129689"/>
          </a:xfrm>
        </p:grpSpPr>
        <p:sp>
          <p:nvSpPr>
            <p:cNvPr id="33" name="椭圆 3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6667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666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7"/>
          <p:cNvSpPr>
            <a:spLocks/>
          </p:cNvSpPr>
          <p:nvPr/>
        </p:nvSpPr>
        <p:spPr bwMode="auto">
          <a:xfrm flipV="1">
            <a:off x="3751263" y="3810000"/>
            <a:ext cx="2151062" cy="4572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任意多边形 34"/>
          <p:cNvSpPr>
            <a:spLocks/>
          </p:cNvSpPr>
          <p:nvPr/>
        </p:nvSpPr>
        <p:spPr bwMode="auto">
          <a:xfrm>
            <a:off x="2508250" y="1289050"/>
            <a:ext cx="1881188" cy="376238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任意多边形 31"/>
          <p:cNvSpPr>
            <a:spLocks/>
          </p:cNvSpPr>
          <p:nvPr/>
        </p:nvSpPr>
        <p:spPr bwMode="auto">
          <a:xfrm>
            <a:off x="4084638" y="2092325"/>
            <a:ext cx="2036762" cy="51435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任意多边形 15"/>
          <p:cNvSpPr>
            <a:spLocks/>
          </p:cNvSpPr>
          <p:nvPr/>
        </p:nvSpPr>
        <p:spPr bwMode="auto">
          <a:xfrm>
            <a:off x="2836863" y="153352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任意多边形 22"/>
          <p:cNvSpPr>
            <a:spLocks/>
          </p:cNvSpPr>
          <p:nvPr/>
        </p:nvSpPr>
        <p:spPr bwMode="auto">
          <a:xfrm>
            <a:off x="2836863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任意多边形 24"/>
          <p:cNvSpPr>
            <a:spLocks/>
          </p:cNvSpPr>
          <p:nvPr/>
        </p:nvSpPr>
        <p:spPr bwMode="auto">
          <a:xfrm>
            <a:off x="1849438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04240" tIns="234759" rIns="204241" bIns="23475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任意多边形 25"/>
          <p:cNvSpPr>
            <a:spLocks/>
          </p:cNvSpPr>
          <p:nvPr/>
        </p:nvSpPr>
        <p:spPr bwMode="auto">
          <a:xfrm>
            <a:off x="1319213" y="2425700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572000" y="611188"/>
            <a:ext cx="2395538" cy="1155700"/>
            <a:chOff x="1034229" y="1279118"/>
            <a:chExt cx="2823455" cy="1155735"/>
          </a:xfrm>
        </p:grpSpPr>
        <p:sp>
          <p:nvSpPr>
            <p:cNvPr id="50205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>
                <a:sym typeface="Arial" panose="020B0604020202020204" pitchFamily="34" charset="0"/>
              </a:endParaRPr>
            </a:p>
          </p:txBody>
        </p:sp>
        <p:sp>
          <p:nvSpPr>
            <p:cNvPr id="50206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100" b="1"/>
                <a:t>添加标题</a:t>
              </a: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364163" y="1951038"/>
            <a:ext cx="2395537" cy="1155700"/>
            <a:chOff x="1034229" y="1279118"/>
            <a:chExt cx="2823455" cy="1155735"/>
          </a:xfrm>
        </p:grpSpPr>
        <p:sp>
          <p:nvSpPr>
            <p:cNvPr id="50203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>
                <a:sym typeface="Arial" panose="020B0604020202020204" pitchFamily="34" charset="0"/>
              </a:endParaRPr>
            </a:p>
          </p:txBody>
        </p:sp>
        <p:sp>
          <p:nvSpPr>
            <p:cNvPr id="50204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100" b="1"/>
                <a:t>添加标题</a:t>
              </a: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984875" y="3187700"/>
            <a:ext cx="2395538" cy="1155700"/>
            <a:chOff x="1034229" y="1279118"/>
            <a:chExt cx="2823455" cy="1155735"/>
          </a:xfrm>
        </p:grpSpPr>
        <p:sp>
          <p:nvSpPr>
            <p:cNvPr id="50201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68421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421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900">
                  <a:latin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>
                <a:sym typeface="Arial" panose="020B0604020202020204" pitchFamily="34" charset="0"/>
              </a:endParaRPr>
            </a:p>
          </p:txBody>
        </p:sp>
        <p:sp>
          <p:nvSpPr>
            <p:cNvPr id="50202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100" b="1"/>
                <a:t>添加标题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1849438" y="1533525"/>
            <a:ext cx="914400" cy="1050925"/>
            <a:chOff x="1849438" y="1558925"/>
            <a:chExt cx="914400" cy="1050925"/>
          </a:xfrm>
        </p:grpSpPr>
        <p:sp>
          <p:nvSpPr>
            <p:cNvPr id="19" name="任意多边形 18"/>
            <p:cNvSpPr>
              <a:spLocks/>
            </p:cNvSpPr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0200" name="文本框 19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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341563" y="2425700"/>
            <a:ext cx="914400" cy="1050925"/>
            <a:chOff x="2341563" y="2451100"/>
            <a:chExt cx="914400" cy="1050925"/>
          </a:xfrm>
        </p:grpSpPr>
        <p:sp>
          <p:nvSpPr>
            <p:cNvPr id="22" name="任意多边形 19"/>
            <p:cNvSpPr>
              <a:spLocks/>
            </p:cNvSpPr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lIns="295680" tIns="326199" rIns="295681" bIns="32619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0198" name="文本框 22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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328988" y="2425700"/>
            <a:ext cx="914400" cy="1050925"/>
            <a:chOff x="3328988" y="2451100"/>
            <a:chExt cx="914400" cy="1050925"/>
          </a:xfrm>
        </p:grpSpPr>
        <p:sp>
          <p:nvSpPr>
            <p:cNvPr id="25" name="任意多边形 21"/>
            <p:cNvSpPr>
              <a:spLocks/>
            </p:cNvSpPr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0196" name="文本框 25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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应用前景</a:t>
            </a:r>
          </a:p>
        </p:txBody>
      </p:sp>
      <p:grpSp>
        <p:nvGrpSpPr>
          <p:cNvPr id="50192" name="组合 27"/>
          <p:cNvGrpSpPr>
            <a:grpSpLocks noChangeAspect="1"/>
          </p:cNvGrpSpPr>
          <p:nvPr/>
        </p:nvGrpSpPr>
        <p:grpSpPr bwMode="auto">
          <a:xfrm>
            <a:off x="314325" y="274638"/>
            <a:ext cx="468313" cy="468312"/>
            <a:chOff x="1928879" y="1944350"/>
            <a:chExt cx="1129689" cy="1129689"/>
          </a:xfrm>
        </p:grpSpPr>
        <p:sp>
          <p:nvSpPr>
            <p:cNvPr id="29" name="椭圆 2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1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070350" y="2019300"/>
            <a:ext cx="2255838" cy="939800"/>
            <a:chOff x="4070982" y="2019402"/>
            <a:chExt cx="2255503" cy="939618"/>
          </a:xfrm>
        </p:grpSpPr>
        <p:sp>
          <p:nvSpPr>
            <p:cNvPr id="3" name="文本框 2"/>
            <p:cNvSpPr txBox="1"/>
            <p:nvPr/>
          </p:nvSpPr>
          <p:spPr>
            <a:xfrm>
              <a:off x="4070982" y="2251132"/>
              <a:ext cx="2255503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</a:rPr>
                <a:t>论文总结</a:t>
              </a:r>
            </a:p>
          </p:txBody>
        </p:sp>
        <p:sp>
          <p:nvSpPr>
            <p:cNvPr id="52231" name="文本框 4"/>
            <p:cNvSpPr txBox="1">
              <a:spLocks noChangeArrowheads="1"/>
            </p:cNvSpPr>
            <p:nvPr/>
          </p:nvSpPr>
          <p:spPr bwMode="auto">
            <a:xfrm>
              <a:off x="4118308" y="2019402"/>
              <a:ext cx="13312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400"/>
                <a:t>PART FIVE</a:t>
              </a:r>
              <a:endParaRPr lang="zh-CN" altLang="en-US" sz="1400"/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817813" y="1944688"/>
            <a:ext cx="1128712" cy="1128712"/>
            <a:chOff x="2817516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3195668" y="2160437"/>
              <a:ext cx="444885" cy="657794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219075" y="1827213"/>
            <a:ext cx="2765425" cy="963612"/>
            <a:chOff x="219753" y="1976522"/>
            <a:chExt cx="2765362" cy="964005"/>
          </a:xfrm>
        </p:grpSpPr>
        <p:sp>
          <p:nvSpPr>
            <p:cNvPr id="38" name="文本框 38"/>
            <p:cNvSpPr txBox="1"/>
            <p:nvPr/>
          </p:nvSpPr>
          <p:spPr>
            <a:xfrm>
              <a:off x="219753" y="2418027"/>
              <a:ext cx="2741551" cy="5225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CONTENTS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sp>
          <p:nvSpPr>
            <p:cNvPr id="55" name="文本框 11"/>
            <p:cNvSpPr txBox="1"/>
            <p:nvPr/>
          </p:nvSpPr>
          <p:spPr>
            <a:xfrm>
              <a:off x="1980251" y="1976522"/>
              <a:ext cx="1004864" cy="5844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目录</a:t>
              </a:r>
            </a:p>
          </p:txBody>
        </p:sp>
      </p:grpSp>
      <p:sp>
        <p:nvSpPr>
          <p:cNvPr id="56" name="文本框 18"/>
          <p:cNvSpPr txBox="1"/>
          <p:nvPr/>
        </p:nvSpPr>
        <p:spPr>
          <a:xfrm>
            <a:off x="4040188" y="1990725"/>
            <a:ext cx="11080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课题综述</a:t>
            </a:r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3521075" y="1898650"/>
            <a:ext cx="461963" cy="522288"/>
            <a:chOff x="3521592" y="2047768"/>
            <a:chExt cx="461495" cy="523220"/>
          </a:xfrm>
        </p:grpSpPr>
        <p:sp>
          <p:nvSpPr>
            <p:cNvPr id="58" name="文本框 16"/>
            <p:cNvSpPr txBox="1"/>
            <p:nvPr/>
          </p:nvSpPr>
          <p:spPr>
            <a:xfrm>
              <a:off x="3521592" y="2047768"/>
              <a:ext cx="38537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1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 flipH="1">
              <a:off x="3737273" y="2227476"/>
              <a:ext cx="245814" cy="246501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21"/>
          <p:cNvSpPr txBox="1"/>
          <p:nvPr/>
        </p:nvSpPr>
        <p:spPr>
          <a:xfrm>
            <a:off x="6297613" y="201453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研究过程</a:t>
            </a:r>
          </a:p>
        </p:txBody>
      </p: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5748338" y="1908175"/>
            <a:ext cx="492125" cy="523875"/>
            <a:chOff x="6077896" y="2057986"/>
            <a:chExt cx="492830" cy="523220"/>
          </a:xfrm>
        </p:grpSpPr>
        <p:sp>
          <p:nvSpPr>
            <p:cNvPr id="62" name="文本框 20"/>
            <p:cNvSpPr txBox="1"/>
            <p:nvPr/>
          </p:nvSpPr>
          <p:spPr>
            <a:xfrm>
              <a:off x="6077896" y="2057986"/>
              <a:ext cx="38472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4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 flipH="1">
              <a:off x="6324310" y="2227637"/>
              <a:ext cx="246416" cy="245754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文本框 24"/>
          <p:cNvSpPr txBox="1"/>
          <p:nvPr/>
        </p:nvSpPr>
        <p:spPr>
          <a:xfrm>
            <a:off x="4040188" y="2568575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目前现状</a:t>
            </a:r>
          </a:p>
        </p:txBody>
      </p: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3521075" y="2478088"/>
            <a:ext cx="461963" cy="522287"/>
            <a:chOff x="3521592" y="2627150"/>
            <a:chExt cx="461495" cy="523220"/>
          </a:xfrm>
        </p:grpSpPr>
        <p:sp>
          <p:nvSpPr>
            <p:cNvPr id="66" name="文本框 23"/>
            <p:cNvSpPr txBox="1"/>
            <p:nvPr/>
          </p:nvSpPr>
          <p:spPr>
            <a:xfrm>
              <a:off x="3521592" y="2627150"/>
              <a:ext cx="38537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2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 flipH="1">
              <a:off x="3737273" y="2806857"/>
              <a:ext cx="245814" cy="246503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文本框 27"/>
          <p:cNvSpPr txBox="1"/>
          <p:nvPr/>
        </p:nvSpPr>
        <p:spPr>
          <a:xfrm>
            <a:off x="6297613" y="2593975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研究结论</a:t>
            </a:r>
          </a:p>
        </p:txBody>
      </p: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5748338" y="2487613"/>
            <a:ext cx="492125" cy="523875"/>
            <a:chOff x="6077896" y="2637368"/>
            <a:chExt cx="492830" cy="523220"/>
          </a:xfrm>
        </p:grpSpPr>
        <p:sp>
          <p:nvSpPr>
            <p:cNvPr id="70" name="文本框 26"/>
            <p:cNvSpPr txBox="1"/>
            <p:nvPr/>
          </p:nvSpPr>
          <p:spPr>
            <a:xfrm>
              <a:off x="6077896" y="2637368"/>
              <a:ext cx="38472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5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 flipH="1">
              <a:off x="6324310" y="2807018"/>
              <a:ext cx="246416" cy="245755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文本框 30"/>
          <p:cNvSpPr txBox="1"/>
          <p:nvPr/>
        </p:nvSpPr>
        <p:spPr>
          <a:xfrm>
            <a:off x="4040188" y="3143250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研究目标</a:t>
            </a:r>
          </a:p>
        </p:txBody>
      </p: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3521075" y="3051175"/>
            <a:ext cx="461963" cy="523875"/>
            <a:chOff x="3521592" y="3200893"/>
            <a:chExt cx="461495" cy="523220"/>
          </a:xfrm>
        </p:grpSpPr>
        <p:sp>
          <p:nvSpPr>
            <p:cNvPr id="74" name="文本框 29"/>
            <p:cNvSpPr txBox="1"/>
            <p:nvPr/>
          </p:nvSpPr>
          <p:spPr>
            <a:xfrm>
              <a:off x="3521592" y="3200893"/>
              <a:ext cx="38537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3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 flipH="1">
              <a:off x="3737273" y="3380057"/>
              <a:ext cx="245814" cy="247340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文本框 33"/>
          <p:cNvSpPr txBox="1"/>
          <p:nvPr/>
        </p:nvSpPr>
        <p:spPr>
          <a:xfrm>
            <a:off x="6297613" y="3168650"/>
            <a:ext cx="11080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参考文献</a:t>
            </a:r>
          </a:p>
        </p:txBody>
      </p: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5748338" y="3062288"/>
            <a:ext cx="492125" cy="522287"/>
            <a:chOff x="6077896" y="3211111"/>
            <a:chExt cx="492830" cy="523220"/>
          </a:xfrm>
        </p:grpSpPr>
        <p:sp>
          <p:nvSpPr>
            <p:cNvPr id="78" name="文本框 32"/>
            <p:cNvSpPr txBox="1"/>
            <p:nvPr/>
          </p:nvSpPr>
          <p:spPr>
            <a:xfrm>
              <a:off x="6077896" y="3211111"/>
              <a:ext cx="38472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</a:rPr>
                <a:t>6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 flipH="1">
              <a:off x="6324310" y="3381276"/>
              <a:ext cx="246416" cy="244912"/>
            </a:xfrm>
            <a:prstGeom prst="line">
              <a:avLst/>
            </a:prstGeom>
            <a:ln>
              <a:solidFill>
                <a:srgbClr val="5C307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直接连接符 79"/>
          <p:cNvCxnSpPr/>
          <p:nvPr/>
        </p:nvCxnSpPr>
        <p:spPr>
          <a:xfrm>
            <a:off x="3278188" y="1990725"/>
            <a:ext cx="0" cy="154622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5" dur="7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59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0" grpId="0"/>
      <p:bldP spid="64" grpId="0"/>
      <p:bldP spid="68" grpId="0"/>
      <p:bldP spid="72" grpId="0"/>
      <p:bldP spid="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66725" y="1463675"/>
            <a:ext cx="1860550" cy="2216150"/>
            <a:chOff x="465977" y="1463280"/>
            <a:chExt cx="1862027" cy="2216942"/>
          </a:xfrm>
        </p:grpSpPr>
        <p:grpSp>
          <p:nvGrpSpPr>
            <p:cNvPr id="54297" name="组合 25"/>
            <p:cNvGrpSpPr>
              <a:grpSpLocks/>
            </p:cNvGrpSpPr>
            <p:nvPr/>
          </p:nvGrpSpPr>
          <p:grpSpPr bwMode="auto"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827008" y="2120901"/>
                <a:ext cx="2298700" cy="44503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1827008" y="2565934"/>
                <a:ext cx="2298700" cy="229181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298" name="文本框 29"/>
            <p:cNvSpPr txBox="1">
              <a:spLocks noChangeArrowheads="1"/>
            </p:cNvSpPr>
            <p:nvPr/>
          </p:nvSpPr>
          <p:spPr bwMode="auto">
            <a:xfrm>
              <a:off x="771062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</a:rPr>
                <a:t>标题一</a:t>
              </a:r>
            </a:p>
          </p:txBody>
        </p:sp>
        <p:sp>
          <p:nvSpPr>
            <p:cNvPr id="54299" name="文本框 33"/>
            <p:cNvSpPr txBox="1">
              <a:spLocks noChangeArrowheads="1"/>
            </p:cNvSpPr>
            <p:nvPr/>
          </p:nvSpPr>
          <p:spPr bwMode="auto">
            <a:xfrm>
              <a:off x="627430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2582863" y="1463675"/>
            <a:ext cx="1862137" cy="2216150"/>
            <a:chOff x="2582650" y="1463280"/>
            <a:chExt cx="1862027" cy="2216942"/>
          </a:xfrm>
        </p:grpSpPr>
        <p:grpSp>
          <p:nvGrpSpPr>
            <p:cNvPr id="54292" name="组合 17"/>
            <p:cNvGrpSpPr>
              <a:grpSpLocks/>
            </p:cNvGrpSpPr>
            <p:nvPr/>
          </p:nvGrpSpPr>
          <p:grpSpPr bwMode="auto">
            <a:xfrm>
              <a:off x="2582650" y="1463280"/>
              <a:ext cx="1862027" cy="2216942"/>
              <a:chOff x="1827008" y="2120901"/>
              <a:chExt cx="2298700" cy="2736849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827008" y="2120901"/>
                <a:ext cx="2298700" cy="44503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827008" y="2565934"/>
                <a:ext cx="2298700" cy="229181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293" name="文本框 31"/>
            <p:cNvSpPr txBox="1">
              <a:spLocks noChangeArrowheads="1"/>
            </p:cNvSpPr>
            <p:nvPr/>
          </p:nvSpPr>
          <p:spPr bwMode="auto">
            <a:xfrm>
              <a:off x="2887735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</a:rPr>
                <a:t>标题二</a:t>
              </a:r>
            </a:p>
          </p:txBody>
        </p:sp>
        <p:sp>
          <p:nvSpPr>
            <p:cNvPr id="54294" name="文本框 28"/>
            <p:cNvSpPr txBox="1">
              <a:spLocks noChangeArrowheads="1"/>
            </p:cNvSpPr>
            <p:nvPr/>
          </p:nvSpPr>
          <p:spPr bwMode="auto">
            <a:xfrm>
              <a:off x="2729405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699000" y="1463675"/>
            <a:ext cx="1862138" cy="2216150"/>
            <a:chOff x="4699324" y="1463280"/>
            <a:chExt cx="1862027" cy="2216942"/>
          </a:xfrm>
        </p:grpSpPr>
        <p:grpSp>
          <p:nvGrpSpPr>
            <p:cNvPr id="54287" name="组合 18"/>
            <p:cNvGrpSpPr>
              <a:grpSpLocks/>
            </p:cNvGrpSpPr>
            <p:nvPr/>
          </p:nvGrpSpPr>
          <p:grpSpPr bwMode="auto">
            <a:xfrm>
              <a:off x="4699324" y="1463280"/>
              <a:ext cx="1862027" cy="2216942"/>
              <a:chOff x="1827008" y="2120901"/>
              <a:chExt cx="2298700" cy="2736849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827008" y="2120901"/>
                <a:ext cx="2298700" cy="44503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827008" y="2565934"/>
                <a:ext cx="2298700" cy="229181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288" name="文本框 30"/>
            <p:cNvSpPr txBox="1">
              <a:spLocks noChangeArrowheads="1"/>
            </p:cNvSpPr>
            <p:nvPr/>
          </p:nvSpPr>
          <p:spPr bwMode="auto">
            <a:xfrm>
              <a:off x="5004409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</a:rPr>
                <a:t>标题三</a:t>
              </a:r>
            </a:p>
          </p:txBody>
        </p:sp>
        <p:sp>
          <p:nvSpPr>
            <p:cNvPr id="54289" name="文本框 37"/>
            <p:cNvSpPr txBox="1">
              <a:spLocks noChangeArrowheads="1"/>
            </p:cNvSpPr>
            <p:nvPr/>
          </p:nvSpPr>
          <p:spPr bwMode="auto">
            <a:xfrm>
              <a:off x="4846079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816725" y="1463675"/>
            <a:ext cx="1860550" cy="2216150"/>
            <a:chOff x="6815997" y="1463280"/>
            <a:chExt cx="1862027" cy="2216942"/>
          </a:xfrm>
        </p:grpSpPr>
        <p:grpSp>
          <p:nvGrpSpPr>
            <p:cNvPr id="54282" name="组合 21"/>
            <p:cNvGrpSpPr>
              <a:grpSpLocks/>
            </p:cNvGrpSpPr>
            <p:nvPr/>
          </p:nvGrpSpPr>
          <p:grpSpPr bwMode="auto">
            <a:xfrm>
              <a:off x="6815997" y="1463280"/>
              <a:ext cx="1862027" cy="2216942"/>
              <a:chOff x="1827008" y="2120901"/>
              <a:chExt cx="2298700" cy="2736849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1827008" y="2120901"/>
                <a:ext cx="2298700" cy="44503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827008" y="2565934"/>
                <a:ext cx="2298700" cy="229181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283" name="文本框 32"/>
            <p:cNvSpPr txBox="1">
              <a:spLocks noChangeArrowheads="1"/>
            </p:cNvSpPr>
            <p:nvPr/>
          </p:nvSpPr>
          <p:spPr bwMode="auto">
            <a:xfrm>
              <a:off x="7121082" y="1484039"/>
              <a:ext cx="1251857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</a:rPr>
                <a:t>标题四</a:t>
              </a:r>
            </a:p>
          </p:txBody>
        </p:sp>
        <p:sp>
          <p:nvSpPr>
            <p:cNvPr id="54284" name="文本框 38"/>
            <p:cNvSpPr txBox="1">
              <a:spLocks noChangeArrowheads="1"/>
            </p:cNvSpPr>
            <p:nvPr/>
          </p:nvSpPr>
          <p:spPr bwMode="auto">
            <a:xfrm>
              <a:off x="6962752" y="2064064"/>
              <a:ext cx="156851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您的内容打在这里或者通过复制您的文本后，在此框中选择粘贴，并选择只保留文字。您的内容打在这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</a:p>
        </p:txBody>
      </p:sp>
      <p:grpSp>
        <p:nvGrpSpPr>
          <p:cNvPr id="54279" name="组合 36"/>
          <p:cNvGrpSpPr>
            <a:grpSpLocks noChangeAspect="1"/>
          </p:cNvGrpSpPr>
          <p:nvPr/>
        </p:nvGrpSpPr>
        <p:grpSpPr bwMode="auto">
          <a:xfrm>
            <a:off x="314325" y="280988"/>
            <a:ext cx="468313" cy="468312"/>
            <a:chOff x="2817516" y="1944350"/>
            <a:chExt cx="1129689" cy="1129689"/>
          </a:xfrm>
        </p:grpSpPr>
        <p:sp>
          <p:nvSpPr>
            <p:cNvPr id="40" name="椭圆 39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154113" y="984250"/>
            <a:ext cx="7162800" cy="1546225"/>
            <a:chOff x="2954339" y="1292764"/>
            <a:chExt cx="7162269" cy="1545453"/>
          </a:xfrm>
        </p:grpSpPr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2954339" y="1638666"/>
              <a:ext cx="7162269" cy="119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endParaRPr>
            </a:p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963863" y="1292764"/>
              <a:ext cx="1107993" cy="3697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latin typeface="微软雅黑" pitchFamily="34" charset="-122"/>
                </a:rPr>
                <a:t>研究结论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62908" y="2393477"/>
            <a:ext cx="6907149" cy="2122489"/>
            <a:chOff x="1162907" y="2401888"/>
            <a:chExt cx="6907149" cy="2122489"/>
          </a:xfrm>
          <a:solidFill>
            <a:srgbClr val="0066FF"/>
          </a:solidFill>
        </p:grpSpPr>
        <p:grpSp>
          <p:nvGrpSpPr>
            <p:cNvPr id="11" name="组合 10"/>
            <p:cNvGrpSpPr/>
            <p:nvPr/>
          </p:nvGrpSpPr>
          <p:grpSpPr>
            <a:xfrm>
              <a:off x="1162907" y="2401888"/>
              <a:ext cx="6907149" cy="2122489"/>
              <a:chOff x="1162907" y="2300288"/>
              <a:chExt cx="6907149" cy="2122489"/>
            </a:xfrm>
            <a:grpFill/>
          </p:grpSpPr>
          <p:sp>
            <p:nvSpPr>
              <p:cNvPr id="13" name="任意多边形 12"/>
              <p:cNvSpPr/>
              <p:nvPr/>
            </p:nvSpPr>
            <p:spPr>
              <a:xfrm>
                <a:off x="7967663" y="3529013"/>
                <a:ext cx="102393" cy="130968"/>
              </a:xfrm>
              <a:custGeom>
                <a:avLst/>
                <a:gdLst>
                  <a:gd name="connsiteX0" fmla="*/ 102393 w 102393"/>
                  <a:gd name="connsiteY0" fmla="*/ 130968 h 130968"/>
                  <a:gd name="connsiteX1" fmla="*/ 0 w 102393"/>
                  <a:gd name="connsiteY1" fmla="*/ 130968 h 130968"/>
                  <a:gd name="connsiteX2" fmla="*/ 0 w 102393"/>
                  <a:gd name="connsiteY2" fmla="*/ 0 h 130968"/>
                  <a:gd name="connsiteX3" fmla="*/ 102393 w 102393"/>
                  <a:gd name="connsiteY3" fmla="*/ 130968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1162907" y="2300288"/>
                <a:ext cx="6840760" cy="2122489"/>
                <a:chOff x="1162907" y="2300288"/>
                <a:chExt cx="6840760" cy="2122489"/>
              </a:xfrm>
              <a:grpFill/>
            </p:grpSpPr>
            <p:sp>
              <p:nvSpPr>
                <p:cNvPr id="15" name="任意多边形 14"/>
                <p:cNvSpPr/>
                <p:nvPr/>
              </p:nvSpPr>
              <p:spPr>
                <a:xfrm>
                  <a:off x="6657975" y="2300288"/>
                  <a:ext cx="114300" cy="71437"/>
                </a:xfrm>
                <a:custGeom>
                  <a:avLst/>
                  <a:gdLst>
                    <a:gd name="connsiteX0" fmla="*/ 19050 w 114300"/>
                    <a:gd name="connsiteY0" fmla="*/ 0 h 71437"/>
                    <a:gd name="connsiteX1" fmla="*/ 0 w 114300"/>
                    <a:gd name="connsiteY1" fmla="*/ 71437 h 71437"/>
                    <a:gd name="connsiteX2" fmla="*/ 114300 w 114300"/>
                    <a:gd name="connsiteY2" fmla="*/ 71437 h 71437"/>
                    <a:gd name="connsiteX3" fmla="*/ 19050 w 114300"/>
                    <a:gd name="connsiteY3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1162907" y="2359707"/>
                  <a:ext cx="6840760" cy="206307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1410341" y="2753434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60232" y="2393477"/>
            <a:ext cx="1396955" cy="1358900"/>
            <a:chOff x="6919459" y="2300288"/>
            <a:chExt cx="1396955" cy="1358900"/>
          </a:xfrm>
          <a:solidFill>
            <a:schemeClr val="accent6"/>
          </a:solidFill>
        </p:grpSpPr>
        <p:sp>
          <p:nvSpPr>
            <p:cNvPr id="18" name="任意多边形 17"/>
            <p:cNvSpPr/>
            <p:nvPr/>
          </p:nvSpPr>
          <p:spPr>
            <a:xfrm>
              <a:off x="6919459" y="2300288"/>
              <a:ext cx="1396955" cy="1358900"/>
            </a:xfrm>
            <a:custGeom>
              <a:avLst/>
              <a:gdLst>
                <a:gd name="connsiteX0" fmla="*/ 0 w 1319348"/>
                <a:gd name="connsiteY0" fmla="*/ 0 h 1293223"/>
                <a:gd name="connsiteX1" fmla="*/ 1319348 w 1319348"/>
                <a:gd name="connsiteY1" fmla="*/ 1293223 h 1293223"/>
                <a:gd name="connsiteX2" fmla="*/ 1319348 w 1319348"/>
                <a:gd name="connsiteY2" fmla="*/ 391886 h 1293223"/>
                <a:gd name="connsiteX3" fmla="*/ 927463 w 1319348"/>
                <a:gd name="connsiteY3" fmla="*/ 13063 h 1293223"/>
                <a:gd name="connsiteX4" fmla="*/ 0 w 1319348"/>
                <a:gd name="connsiteY4" fmla="*/ 0 h 1293223"/>
                <a:gd name="connsiteX0" fmla="*/ 0 w 1319348"/>
                <a:gd name="connsiteY0" fmla="*/ 5987 h 1299210"/>
                <a:gd name="connsiteX1" fmla="*/ 1319348 w 1319348"/>
                <a:gd name="connsiteY1" fmla="*/ 1299210 h 1299210"/>
                <a:gd name="connsiteX2" fmla="*/ 1319348 w 1319348"/>
                <a:gd name="connsiteY2" fmla="*/ 397873 h 1299210"/>
                <a:gd name="connsiteX3" fmla="*/ 908413 w 1319348"/>
                <a:gd name="connsiteY3" fmla="*/ 0 h 1299210"/>
                <a:gd name="connsiteX4" fmla="*/ 0 w 1319348"/>
                <a:gd name="connsiteY4" fmla="*/ 5987 h 1299210"/>
                <a:gd name="connsiteX0" fmla="*/ 0 w 1333635"/>
                <a:gd name="connsiteY0" fmla="*/ 1225 h 1299210"/>
                <a:gd name="connsiteX1" fmla="*/ 1333635 w 1333635"/>
                <a:gd name="connsiteY1" fmla="*/ 1299210 h 1299210"/>
                <a:gd name="connsiteX2" fmla="*/ 1333635 w 1333635"/>
                <a:gd name="connsiteY2" fmla="*/ 397873 h 1299210"/>
                <a:gd name="connsiteX3" fmla="*/ 922700 w 1333635"/>
                <a:gd name="connsiteY3" fmla="*/ 0 h 1299210"/>
                <a:gd name="connsiteX4" fmla="*/ 0 w 1333635"/>
                <a:gd name="connsiteY4" fmla="*/ 1225 h 1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2637414">
              <a:off x="7160398" y="2597343"/>
              <a:ext cx="902811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</a:p>
        </p:txBody>
      </p:sp>
      <p:grpSp>
        <p:nvGrpSpPr>
          <p:cNvPr id="55302" name="组合 21"/>
          <p:cNvGrpSpPr>
            <a:grpSpLocks noChangeAspect="1"/>
          </p:cNvGrpSpPr>
          <p:nvPr/>
        </p:nvGrpSpPr>
        <p:grpSpPr bwMode="auto">
          <a:xfrm>
            <a:off x="314325" y="280988"/>
            <a:ext cx="468313" cy="468312"/>
            <a:chOff x="2817516" y="1944350"/>
            <a:chExt cx="1129689" cy="1129689"/>
          </a:xfrm>
        </p:grpSpPr>
        <p:sp>
          <p:nvSpPr>
            <p:cNvPr id="23" name="椭圆 22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公司、企业的商业演示。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用于任何形式的在线付费下载。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08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235325" y="1944688"/>
            <a:ext cx="1128713" cy="1128712"/>
            <a:chOff x="2558424" y="1401428"/>
            <a:chExt cx="1318727" cy="1318727"/>
          </a:xfrm>
        </p:grpSpPr>
        <p:sp>
          <p:nvSpPr>
            <p:cNvPr id="2" name="椭圆 1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675274" y="1815037"/>
              <a:ext cx="1085027" cy="597230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448175" y="2019300"/>
            <a:ext cx="1460500" cy="1038225"/>
            <a:chOff x="4447677" y="2019402"/>
            <a:chExt cx="1461654" cy="1038453"/>
          </a:xfrm>
        </p:grpSpPr>
        <p:sp>
          <p:nvSpPr>
            <p:cNvPr id="17412" name="文本框 2"/>
            <p:cNvSpPr txBox="1">
              <a:spLocks noChangeArrowheads="1"/>
            </p:cNvSpPr>
            <p:nvPr/>
          </p:nvSpPr>
          <p:spPr bwMode="auto">
            <a:xfrm>
              <a:off x="4447677" y="2226858"/>
              <a:ext cx="146165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4800" b="1">
                  <a:solidFill>
                    <a:srgbClr val="000000"/>
                  </a:solidFill>
                </a:rPr>
                <a:t>绪论</a:t>
              </a:r>
            </a:p>
          </p:txBody>
        </p:sp>
        <p:sp>
          <p:nvSpPr>
            <p:cNvPr id="17413" name="文本框 4"/>
            <p:cNvSpPr txBox="1">
              <a:spLocks noChangeArrowheads="1"/>
            </p:cNvSpPr>
            <p:nvPr/>
          </p:nvSpPr>
          <p:spPr bwMode="auto">
            <a:xfrm>
              <a:off x="4535462" y="2019402"/>
              <a:ext cx="109230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400"/>
                <a:t>PART ONE</a:t>
              </a:r>
              <a:endParaRPr lang="zh-CN" altLang="en-US" sz="1400"/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313113" y="2644775"/>
            <a:ext cx="1958975" cy="1871663"/>
            <a:chOff x="3065829" y="2668267"/>
            <a:chExt cx="1872107" cy="1761728"/>
          </a:xfrm>
        </p:grpSpPr>
        <p:sp>
          <p:nvSpPr>
            <p:cNvPr id="11" name="椭圆 10"/>
            <p:cNvSpPr/>
            <p:nvPr/>
          </p:nvSpPr>
          <p:spPr>
            <a:xfrm>
              <a:off x="3114376" y="2668267"/>
              <a:ext cx="1762875" cy="1761728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椭圆 11"/>
            <p:cNvSpPr/>
            <p:nvPr/>
          </p:nvSpPr>
          <p:spPr>
            <a:xfrm>
              <a:off x="4441842" y="2760911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439037" y="2760911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065829" y="3493096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818084" y="3493096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441842" y="4223788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439037" y="4201373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1530" name="组合 17"/>
            <p:cNvGrpSpPr>
              <a:grpSpLocks/>
            </p:cNvGrpSpPr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4007950" y="2955164"/>
                <a:ext cx="426307" cy="59023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3995814" y="3545396"/>
                <a:ext cx="738830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3595298" y="2943210"/>
                <a:ext cx="412652" cy="588737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3269121" y="3557350"/>
                <a:ext cx="726693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3581645" y="3569304"/>
                <a:ext cx="426306" cy="576783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4020087" y="3569304"/>
                <a:ext cx="388379" cy="576783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</p:grp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827088" y="1009650"/>
            <a:ext cx="7496175" cy="1673225"/>
            <a:chOff x="2954339" y="1349947"/>
            <a:chExt cx="7162269" cy="1576155"/>
          </a:xfrm>
        </p:grpSpPr>
        <p:sp>
          <p:nvSpPr>
            <p:cNvPr id="21521" name="矩形 25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00000"/>
                </a:solidFill>
                <a:latin typeface="微软雅黑" panose="020B0503020204020204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endParaRPr lang="en-US" altLang="zh-CN" sz="1200">
                <a:solidFill>
                  <a:srgbClr val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522" name="矩形 26"/>
            <p:cNvSpPr>
              <a:spLocks noChangeArrowheads="1"/>
            </p:cNvSpPr>
            <p:nvPr/>
          </p:nvSpPr>
          <p:spPr bwMode="auto">
            <a:xfrm>
              <a:off x="2963100" y="1349947"/>
              <a:ext cx="960717" cy="31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600">
                  <a:latin typeface="微软雅黑" panose="020B0503020204020204" pitchFamily="34" charset="-122"/>
                </a:rPr>
                <a:t>选题背景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797300" y="3082925"/>
            <a:ext cx="979488" cy="993775"/>
            <a:chOff x="3254772" y="2872916"/>
            <a:chExt cx="936104" cy="936104"/>
          </a:xfrm>
        </p:grpSpPr>
        <p:sp>
          <p:nvSpPr>
            <p:cNvPr id="29" name="椭圆 2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1520" name="矩形 29"/>
            <p:cNvSpPr>
              <a:spLocks noChangeArrowheads="1"/>
            </p:cNvSpPr>
            <p:nvPr/>
          </p:nvSpPr>
          <p:spPr bwMode="auto">
            <a:xfrm>
              <a:off x="3469765" y="3187079"/>
              <a:ext cx="599223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5478463" y="3070225"/>
            <a:ext cx="2079625" cy="1214438"/>
            <a:chOff x="789157" y="3505487"/>
            <a:chExt cx="1985951" cy="1142552"/>
          </a:xfrm>
        </p:grpSpPr>
        <p:sp>
          <p:nvSpPr>
            <p:cNvPr id="32" name="TextBox 23"/>
            <p:cNvSpPr txBox="1"/>
            <p:nvPr/>
          </p:nvSpPr>
          <p:spPr>
            <a:xfrm>
              <a:off x="789157" y="3505487"/>
              <a:ext cx="1058163" cy="3479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811896" y="3801206"/>
              <a:ext cx="1963212" cy="8468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3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954088" y="3081338"/>
            <a:ext cx="2054225" cy="1209675"/>
            <a:chOff x="812496" y="3514973"/>
            <a:chExt cx="1962612" cy="1139022"/>
          </a:xfrm>
        </p:grpSpPr>
        <p:sp>
          <p:nvSpPr>
            <p:cNvPr id="35" name="TextBox 26"/>
            <p:cNvSpPr txBox="1"/>
            <p:nvPr/>
          </p:nvSpPr>
          <p:spPr>
            <a:xfrm>
              <a:off x="864064" y="3514973"/>
              <a:ext cx="1058658" cy="3482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12496" y="3800475"/>
              <a:ext cx="1962612" cy="8535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3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ysClr val="windowText" lastClr="000000"/>
                  </a:solidFill>
                  <a:latin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+mn-ea"/>
              </a:endParaRPr>
            </a:p>
          </p:txBody>
        </p:sp>
      </p:grpSp>
      <p:grpSp>
        <p:nvGrpSpPr>
          <p:cNvPr id="21511" name="组合 36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38" name="椭圆 37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选题背景</a:t>
            </a:r>
          </a:p>
        </p:txBody>
      </p: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09588" y="963613"/>
            <a:ext cx="4665662" cy="3859212"/>
            <a:chOff x="555625" y="293801"/>
            <a:chExt cx="7936025" cy="6564199"/>
          </a:xfrm>
        </p:grpSpPr>
        <p:sp>
          <p:nvSpPr>
            <p:cNvPr id="4" name="Freeform 36"/>
            <p:cNvSpPr>
              <a:spLocks/>
            </p:cNvSpPr>
            <p:nvPr/>
          </p:nvSpPr>
          <p:spPr bwMode="auto">
            <a:xfrm>
              <a:off x="6806696" y="2040833"/>
              <a:ext cx="934285" cy="880267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488975" y="6504274"/>
              <a:ext cx="423940" cy="353726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507878" y="6536676"/>
              <a:ext cx="386134" cy="318624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661791" y="5510598"/>
              <a:ext cx="1244815" cy="955873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3674409" y="4854447"/>
              <a:ext cx="1398728" cy="1479713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851717" y="5383688"/>
              <a:ext cx="1188109" cy="885667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381849" y="5389088"/>
              <a:ext cx="283525" cy="6534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406151" y="5405289"/>
              <a:ext cx="248423" cy="618348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6709487" y="4911153"/>
              <a:ext cx="656161" cy="855964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689702" y="4830146"/>
              <a:ext cx="961288" cy="842464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507878" y="4654632"/>
              <a:ext cx="855977" cy="1012578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6285549" y="4597929"/>
              <a:ext cx="739868" cy="1055780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3747317" y="3928278"/>
              <a:ext cx="1541840" cy="1517516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874254" y="3269428"/>
              <a:ext cx="3094483" cy="1895544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6963310" y="4487219"/>
              <a:ext cx="577853" cy="569744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4975928" y="4273904"/>
              <a:ext cx="731768" cy="761458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5437672" y="4106491"/>
              <a:ext cx="1198910" cy="739856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6423261" y="3758164"/>
              <a:ext cx="739868" cy="912669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620380" y="3636656"/>
              <a:ext cx="864079" cy="85326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5726597" y="3488143"/>
              <a:ext cx="891082" cy="861366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5027234" y="2934602"/>
              <a:ext cx="777671" cy="1409507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2621313" y="2910299"/>
              <a:ext cx="1963080" cy="1431109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677993" y="2718586"/>
              <a:ext cx="537350" cy="1085483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6385457" y="3102015"/>
              <a:ext cx="1015293" cy="680452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noFill/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4805814" y="2999407"/>
              <a:ext cx="440139" cy="683151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110032" y="2294653"/>
              <a:ext cx="850579" cy="1220493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555625" y="1036357"/>
              <a:ext cx="3143087" cy="2405884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3882329" y="361305"/>
              <a:ext cx="3464416" cy="2964826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6347654" y="2599777"/>
              <a:ext cx="367234" cy="418531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7003815" y="1552097"/>
              <a:ext cx="1331221" cy="845164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6722989" y="293801"/>
              <a:ext cx="1768661" cy="158232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3180265" y="2302754"/>
              <a:ext cx="2238504" cy="1903644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6357938" y="2814638"/>
            <a:ext cx="830262" cy="523875"/>
            <a:chOff x="4167266" y="1813810"/>
            <a:chExt cx="1106205" cy="697627"/>
          </a:xfrm>
        </p:grpSpPr>
        <p:sp>
          <p:nvSpPr>
            <p:cNvPr id="23570" name="文本框 41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780556" cy="697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/>
                <a:t>80</a:t>
              </a:r>
              <a:endParaRPr lang="zh-CN" altLang="en-US" sz="1800"/>
            </a:p>
          </p:txBody>
        </p:sp>
        <p:sp>
          <p:nvSpPr>
            <p:cNvPr id="23571" name="矩形 42"/>
            <p:cNvSpPr>
              <a:spLocks noChangeArrowheads="1"/>
            </p:cNvSpPr>
            <p:nvPr/>
          </p:nvSpPr>
          <p:spPr bwMode="auto">
            <a:xfrm>
              <a:off x="4723748" y="1932281"/>
              <a:ext cx="549723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000"/>
                <a:t>%</a:t>
              </a:r>
              <a:endParaRPr lang="zh-CN" altLang="en-US" sz="2000"/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357938" y="3749675"/>
            <a:ext cx="830262" cy="523875"/>
            <a:chOff x="4167266" y="1813810"/>
            <a:chExt cx="1106205" cy="697627"/>
          </a:xfrm>
        </p:grpSpPr>
        <p:sp>
          <p:nvSpPr>
            <p:cNvPr id="23568" name="文本框 44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780556" cy="697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800"/>
                <a:t>65</a:t>
              </a:r>
              <a:endParaRPr lang="zh-CN" altLang="en-US" sz="1800"/>
            </a:p>
          </p:txBody>
        </p:sp>
        <p:sp>
          <p:nvSpPr>
            <p:cNvPr id="23569" name="矩形 45"/>
            <p:cNvSpPr>
              <a:spLocks noChangeArrowheads="1"/>
            </p:cNvSpPr>
            <p:nvPr/>
          </p:nvSpPr>
          <p:spPr bwMode="auto">
            <a:xfrm>
              <a:off x="4723748" y="1920991"/>
              <a:ext cx="549723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2000"/>
                <a:t>%</a:t>
              </a:r>
              <a:endParaRPr lang="zh-CN" altLang="en-US" sz="2000"/>
            </a:p>
          </p:txBody>
        </p:sp>
      </p:grpSp>
      <p:sp>
        <p:nvSpPr>
          <p:cNvPr id="48" name="Freeform 19"/>
          <p:cNvSpPr>
            <a:spLocks/>
          </p:cNvSpPr>
          <p:nvPr/>
        </p:nvSpPr>
        <p:spPr bwMode="auto">
          <a:xfrm>
            <a:off x="5545138" y="3702050"/>
            <a:ext cx="722312" cy="709613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pattFill prst="wdDnDiag">
            <a:fgClr>
              <a:srgbClr val="F2F2F2"/>
            </a:fgClr>
            <a:bgClr>
              <a:schemeClr val="bg1"/>
            </a:bgClr>
          </a:patt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latin typeface="+mn-lt"/>
              <a:ea typeface="+mn-ea"/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5465763" y="2814638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latin typeface="+mn-lt"/>
              <a:ea typeface="+mn-ea"/>
            </a:endParaRPr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5545138" y="1068388"/>
            <a:ext cx="3438525" cy="1298575"/>
            <a:chOff x="5545416" y="1067783"/>
            <a:chExt cx="3437717" cy="1299942"/>
          </a:xfrm>
        </p:grpSpPr>
        <p:sp>
          <p:nvSpPr>
            <p:cNvPr id="23566" name="文本框 52"/>
            <p:cNvSpPr txBox="1">
              <a:spLocks noChangeArrowheads="1"/>
            </p:cNvSpPr>
            <p:nvPr/>
          </p:nvSpPr>
          <p:spPr bwMode="auto">
            <a:xfrm>
              <a:off x="5553064" y="1067783"/>
              <a:ext cx="1190517" cy="297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2000" b="1" baseline="-3000">
                  <a:latin typeface="Nexa Light" pitchFamily="50" charset="0"/>
                </a:rPr>
                <a:t>添加标题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545416" y="1371314"/>
              <a:ext cx="3437717" cy="9964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4213" eaLnBrk="1" fontAlgn="auto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ym typeface="Arial" pitchFamily="34" charset="0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7172325" y="2811463"/>
            <a:ext cx="2006600" cy="544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213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您的内容打在这里，或者通过复制您的文本后，在此框中选</a:t>
            </a:r>
            <a:endParaRPr lang="zh-CN" altLang="en-US" sz="1000" dirty="0">
              <a:sym typeface="Arial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172325" y="3700463"/>
            <a:ext cx="2006600" cy="544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4213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您的内容打在这里，或者通过复制您的文本后，在此框中选</a:t>
            </a:r>
            <a:endParaRPr lang="zh-CN" altLang="en-US" sz="1000" dirty="0">
              <a:sym typeface="Arial" pitchFamily="34" charset="0"/>
            </a:endParaRPr>
          </a:p>
        </p:txBody>
      </p:sp>
      <p:grpSp>
        <p:nvGrpSpPr>
          <p:cNvPr id="23562" name="组合 49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51" name="椭圆 50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782638" y="280988"/>
            <a:ext cx="2738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国内研究综述</a:t>
            </a:r>
          </a:p>
        </p:txBody>
      </p: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2" y="1099069"/>
            <a:ext cx="6329496" cy="3448049"/>
            <a:chOff x="815256" y="742950"/>
            <a:chExt cx="6726508" cy="3688771"/>
          </a:xfrm>
          <a:solidFill>
            <a:schemeClr val="accent6"/>
          </a:solid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1" name="Freeform 133"/>
            <p:cNvSpPr>
              <a:spLocks/>
            </p:cNvSpPr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3" name="Freeform 135"/>
            <p:cNvSpPr>
              <a:spLocks/>
            </p:cNvSpPr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4" name="Freeform 136"/>
            <p:cNvSpPr>
              <a:spLocks/>
            </p:cNvSpPr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5" name="Freeform 137"/>
            <p:cNvSpPr>
              <a:spLocks/>
            </p:cNvSpPr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0" name="Freeform 142"/>
            <p:cNvSpPr>
              <a:spLocks/>
            </p:cNvSpPr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1" name="Freeform 143"/>
            <p:cNvSpPr>
              <a:spLocks/>
            </p:cNvSpPr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4" name="Freeform 146"/>
            <p:cNvSpPr>
              <a:spLocks/>
            </p:cNvSpPr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8" name="Freeform 150"/>
            <p:cNvSpPr>
              <a:spLocks/>
            </p:cNvSpPr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1" name="Freeform 153"/>
            <p:cNvSpPr>
              <a:spLocks/>
            </p:cNvSpPr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6" name="Freeform 169"/>
            <p:cNvSpPr>
              <a:spLocks/>
            </p:cNvSpPr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7" name="Freeform 170"/>
            <p:cNvSpPr>
              <a:spLocks/>
            </p:cNvSpPr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8" name="Freeform 171"/>
            <p:cNvSpPr>
              <a:spLocks/>
            </p:cNvSpPr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9" name="Freeform 172"/>
            <p:cNvSpPr>
              <a:spLocks/>
            </p:cNvSpPr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0" name="Freeform 173"/>
            <p:cNvSpPr>
              <a:spLocks/>
            </p:cNvSpPr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1" name="Freeform 174"/>
            <p:cNvSpPr>
              <a:spLocks/>
            </p:cNvSpPr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2" name="Freeform 175"/>
            <p:cNvSpPr>
              <a:spLocks/>
            </p:cNvSpPr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5" name="Freeform 178"/>
            <p:cNvSpPr>
              <a:spLocks/>
            </p:cNvSpPr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6" name="Freeform 179"/>
            <p:cNvSpPr>
              <a:spLocks/>
            </p:cNvSpPr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7" name="Freeform 180"/>
            <p:cNvSpPr>
              <a:spLocks/>
            </p:cNvSpPr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9" name="Freeform 182"/>
            <p:cNvSpPr>
              <a:spLocks/>
            </p:cNvSpPr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1" name="Freeform 184"/>
            <p:cNvSpPr>
              <a:spLocks/>
            </p:cNvSpPr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2" name="Freeform 185"/>
            <p:cNvSpPr>
              <a:spLocks/>
            </p:cNvSpPr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3" name="Freeform 186"/>
            <p:cNvSpPr>
              <a:spLocks/>
            </p:cNvSpPr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4" name="Freeform 187"/>
            <p:cNvSpPr>
              <a:spLocks/>
            </p:cNvSpPr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9" name="Freeform 192"/>
            <p:cNvSpPr>
              <a:spLocks/>
            </p:cNvSpPr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1" name="Freeform 194"/>
            <p:cNvSpPr>
              <a:spLocks/>
            </p:cNvSpPr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</p:grpSp>
      <p:grpSp>
        <p:nvGrpSpPr>
          <p:cNvPr id="259" name="组合 258"/>
          <p:cNvGrpSpPr>
            <a:grpSpLocks/>
          </p:cNvGrpSpPr>
          <p:nvPr/>
        </p:nvGrpSpPr>
        <p:grpSpPr bwMode="auto">
          <a:xfrm>
            <a:off x="6548438" y="1747838"/>
            <a:ext cx="2093912" cy="563562"/>
            <a:chOff x="5815013" y="1408485"/>
            <a:chExt cx="2093892" cy="563190"/>
          </a:xfrm>
        </p:grpSpPr>
        <p:cxnSp>
          <p:nvCxnSpPr>
            <p:cNvPr id="260" name="Straight Connector 21"/>
            <p:cNvCxnSpPr/>
            <p:nvPr/>
          </p:nvCxnSpPr>
          <p:spPr>
            <a:xfrm flipV="1">
              <a:off x="5815013" y="1629001"/>
              <a:ext cx="214310" cy="342674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2"/>
            <p:cNvCxnSpPr/>
            <p:nvPr/>
          </p:nvCxnSpPr>
          <p:spPr>
            <a:xfrm>
              <a:off x="6029323" y="1629001"/>
              <a:ext cx="642932" cy="0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Rectangle 23"/>
            <p:cNvSpPr/>
            <p:nvPr/>
          </p:nvSpPr>
          <p:spPr>
            <a:xfrm>
              <a:off x="6662730" y="1408485"/>
              <a:ext cx="1246175" cy="4918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000">
                  <a:solidFill>
                    <a:srgbClr val="262626"/>
                  </a:solidFill>
                  <a:latin typeface="Nexa Light" pitchFamily="50" charset="0"/>
                  <a:cs typeface="Arial" panose="020B0604020202020204" pitchFamily="34" charset="0"/>
                </a:rPr>
                <a:t>添加标题</a:t>
              </a:r>
              <a:endParaRPr lang="en-US" altLang="zh-CN" sz="1000">
                <a:solidFill>
                  <a:srgbClr val="262626"/>
                </a:solidFill>
                <a:latin typeface="Nexa Light" pitchFamily="50" charset="0"/>
                <a:cs typeface="Arial" panose="020B0604020202020204" pitchFamily="34" charset="0"/>
              </a:endParaRPr>
            </a:p>
            <a:p>
              <a:pPr eaLnBrk="1" hangingPunct="1"/>
              <a:r>
                <a:rPr lang="zh-CN" altLang="en-US" sz="800">
                  <a:solidFill>
                    <a:srgbClr val="0D0D0D"/>
                  </a:solidFill>
                  <a:latin typeface="微软雅黑" panose="020B0503020204020204" pitchFamily="34" charset="-122"/>
                </a:rPr>
                <a:t>您的内容打在这里，或者通过复制您的文本后</a:t>
              </a:r>
              <a:endParaRPr lang="en-US" altLang="zh-CN" sz="500">
                <a:solidFill>
                  <a:srgbClr val="595959"/>
                </a:solidFill>
                <a:cs typeface="Open Sans" panose="020B0606030504020204" pitchFamily="34" charset="0"/>
              </a:endParaRPr>
            </a:p>
          </p:txBody>
        </p:sp>
      </p:grpSp>
      <p:grpSp>
        <p:nvGrpSpPr>
          <p:cNvPr id="263" name="组合 262"/>
          <p:cNvGrpSpPr>
            <a:grpSpLocks/>
          </p:cNvGrpSpPr>
          <p:nvPr/>
        </p:nvGrpSpPr>
        <p:grpSpPr bwMode="auto">
          <a:xfrm>
            <a:off x="127000" y="2362200"/>
            <a:ext cx="2271713" cy="493713"/>
            <a:chOff x="127257" y="2362744"/>
            <a:chExt cx="2271735" cy="492443"/>
          </a:xfrm>
        </p:grpSpPr>
        <p:grpSp>
          <p:nvGrpSpPr>
            <p:cNvPr id="25631" name="组合 263"/>
            <p:cNvGrpSpPr>
              <a:grpSpLocks/>
            </p:cNvGrpSpPr>
            <p:nvPr/>
          </p:nvGrpSpPr>
          <p:grpSpPr bwMode="auto"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6" name="Straight Connector 27"/>
              <p:cNvCxnSpPr/>
              <p:nvPr/>
            </p:nvCxnSpPr>
            <p:spPr>
              <a:xfrm flipH="1">
                <a:off x="2717213" y="2061465"/>
                <a:ext cx="214315" cy="21059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8"/>
              <p:cNvCxnSpPr/>
              <p:nvPr/>
            </p:nvCxnSpPr>
            <p:spPr>
              <a:xfrm flipH="1">
                <a:off x="1988544" y="2272059"/>
                <a:ext cx="728669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5" name="Rectangle 29"/>
            <p:cNvSpPr/>
            <p:nvPr/>
          </p:nvSpPr>
          <p:spPr>
            <a:xfrm>
              <a:off x="127257" y="2362744"/>
              <a:ext cx="1231912" cy="4924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000">
                  <a:solidFill>
                    <a:srgbClr val="262626"/>
                  </a:solidFill>
                  <a:latin typeface="Nexa Light" pitchFamily="50" charset="0"/>
                  <a:cs typeface="Arial" panose="020B0604020202020204" pitchFamily="34" charset="0"/>
                </a:rPr>
                <a:t>添加标题</a:t>
              </a:r>
              <a:endParaRPr lang="en-US" altLang="zh-CN" sz="1000">
                <a:solidFill>
                  <a:srgbClr val="262626"/>
                </a:solidFill>
                <a:latin typeface="Nexa Light" pitchFamily="50" charset="0"/>
                <a:cs typeface="Arial" panose="020B0604020202020204" pitchFamily="34" charset="0"/>
              </a:endParaRPr>
            </a:p>
            <a:p>
              <a:pPr algn="r" eaLnBrk="1" hangingPunct="1"/>
              <a:r>
                <a:rPr lang="zh-CN" altLang="en-US" sz="800">
                  <a:solidFill>
                    <a:srgbClr val="0D0D0D"/>
                  </a:solidFill>
                  <a:latin typeface="微软雅黑" panose="020B0503020204020204" pitchFamily="34" charset="-122"/>
                </a:rPr>
                <a:t>您的内容打在这里，或者通过复制您的文本后</a:t>
              </a:r>
              <a:endParaRPr lang="en-US" altLang="zh-CN" sz="700">
                <a:solidFill>
                  <a:srgbClr val="595959"/>
                </a:solidFill>
                <a:cs typeface="Open Sans" panose="020B0606030504020204" pitchFamily="34" charset="0"/>
              </a:endParaRPr>
            </a:p>
          </p:txBody>
        </p:sp>
      </p:grpSp>
      <p:grpSp>
        <p:nvGrpSpPr>
          <p:cNvPr id="268" name="组合 267"/>
          <p:cNvGrpSpPr>
            <a:grpSpLocks/>
          </p:cNvGrpSpPr>
          <p:nvPr/>
        </p:nvGrpSpPr>
        <p:grpSpPr bwMode="auto">
          <a:xfrm>
            <a:off x="2270125" y="1870075"/>
            <a:ext cx="468313" cy="446088"/>
            <a:chOff x="3245416" y="680837"/>
            <a:chExt cx="469486" cy="445917"/>
          </a:xfrm>
        </p:grpSpPr>
        <p:sp>
          <p:nvSpPr>
            <p:cNvPr id="269" name="椭圆 268"/>
            <p:cNvSpPr/>
            <p:nvPr/>
          </p:nvSpPr>
          <p:spPr>
            <a:xfrm>
              <a:off x="3254965" y="680837"/>
              <a:ext cx="445613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5630" name="文本框 269"/>
            <p:cNvSpPr txBox="1">
              <a:spLocks noChangeArrowheads="1"/>
            </p:cNvSpPr>
            <p:nvPr/>
          </p:nvSpPr>
          <p:spPr bwMode="auto">
            <a:xfrm>
              <a:off x="3245416" y="783353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60%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71" name="组合 270"/>
          <p:cNvGrpSpPr>
            <a:grpSpLocks/>
          </p:cNvGrpSpPr>
          <p:nvPr/>
        </p:nvGrpSpPr>
        <p:grpSpPr bwMode="auto">
          <a:xfrm>
            <a:off x="752475" y="3870325"/>
            <a:ext cx="2265363" cy="492125"/>
            <a:chOff x="752231" y="3870462"/>
            <a:chExt cx="2265049" cy="492443"/>
          </a:xfrm>
        </p:grpSpPr>
        <p:grpSp>
          <p:nvGrpSpPr>
            <p:cNvPr id="25625" name="组合 271"/>
            <p:cNvGrpSpPr>
              <a:grpSpLocks/>
            </p:cNvGrpSpPr>
            <p:nvPr/>
          </p:nvGrpSpPr>
          <p:grpSpPr bwMode="auto"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74" name="Straight Connector 27"/>
              <p:cNvCxnSpPr/>
              <p:nvPr/>
            </p:nvCxnSpPr>
            <p:spPr>
              <a:xfrm flipH="1">
                <a:off x="2717245" y="2061531"/>
                <a:ext cx="214283" cy="209685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8"/>
              <p:cNvCxnSpPr/>
              <p:nvPr/>
            </p:nvCxnSpPr>
            <p:spPr>
              <a:xfrm flipH="1">
                <a:off x="1988684" y="2271217"/>
                <a:ext cx="728561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3" name="Rectangle 29"/>
            <p:cNvSpPr/>
            <p:nvPr/>
          </p:nvSpPr>
          <p:spPr>
            <a:xfrm>
              <a:off x="752231" y="3870462"/>
              <a:ext cx="1225380" cy="4924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000">
                  <a:solidFill>
                    <a:srgbClr val="262626"/>
                  </a:solidFill>
                  <a:latin typeface="Nexa Light" pitchFamily="50" charset="0"/>
                  <a:cs typeface="Arial" panose="020B0604020202020204" pitchFamily="34" charset="0"/>
                </a:rPr>
                <a:t>添加标题</a:t>
              </a:r>
              <a:endParaRPr lang="en-US" altLang="zh-CN" sz="1000">
                <a:solidFill>
                  <a:srgbClr val="262626"/>
                </a:solidFill>
                <a:latin typeface="Nexa Light" pitchFamily="50" charset="0"/>
                <a:cs typeface="Arial" panose="020B0604020202020204" pitchFamily="34" charset="0"/>
              </a:endParaRPr>
            </a:p>
            <a:p>
              <a:pPr algn="r" eaLnBrk="1" hangingPunct="1"/>
              <a:r>
                <a:rPr lang="zh-CN" altLang="en-US" sz="800">
                  <a:solidFill>
                    <a:srgbClr val="0D0D0D"/>
                  </a:solidFill>
                  <a:latin typeface="微软雅黑" panose="020B0503020204020204" pitchFamily="34" charset="-122"/>
                </a:rPr>
                <a:t>您的内容打在这里，或者通过复制您的文本后</a:t>
              </a:r>
              <a:endParaRPr lang="en-US" altLang="zh-CN" sz="500">
                <a:solidFill>
                  <a:srgbClr val="595959"/>
                </a:solidFill>
                <a:cs typeface="Open Sans" panose="020B0606030504020204" pitchFamily="34" charset="0"/>
              </a:endParaRPr>
            </a:p>
          </p:txBody>
        </p:sp>
      </p:grpSp>
      <p:grpSp>
        <p:nvGrpSpPr>
          <p:cNvPr id="276" name="组合 275"/>
          <p:cNvGrpSpPr>
            <a:grpSpLocks/>
          </p:cNvGrpSpPr>
          <p:nvPr/>
        </p:nvGrpSpPr>
        <p:grpSpPr bwMode="auto">
          <a:xfrm>
            <a:off x="2887663" y="3378200"/>
            <a:ext cx="469900" cy="446088"/>
            <a:chOff x="3245416" y="680837"/>
            <a:chExt cx="469486" cy="445917"/>
          </a:xfrm>
        </p:grpSpPr>
        <p:sp>
          <p:nvSpPr>
            <p:cNvPr id="277" name="椭圆 276"/>
            <p:cNvSpPr/>
            <p:nvPr/>
          </p:nvSpPr>
          <p:spPr>
            <a:xfrm>
              <a:off x="3254933" y="680837"/>
              <a:ext cx="445694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5624" name="文本框 277"/>
            <p:cNvSpPr txBox="1">
              <a:spLocks noChangeArrowheads="1"/>
            </p:cNvSpPr>
            <p:nvPr/>
          </p:nvSpPr>
          <p:spPr bwMode="auto">
            <a:xfrm>
              <a:off x="3245416" y="783353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80%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79" name="组合 278"/>
          <p:cNvGrpSpPr>
            <a:grpSpLocks/>
          </p:cNvGrpSpPr>
          <p:nvPr/>
        </p:nvGrpSpPr>
        <p:grpSpPr bwMode="auto">
          <a:xfrm>
            <a:off x="6175375" y="2366963"/>
            <a:ext cx="468313" cy="446087"/>
            <a:chOff x="4446422" y="3918124"/>
            <a:chExt cx="469486" cy="445917"/>
          </a:xfrm>
        </p:grpSpPr>
        <p:sp>
          <p:nvSpPr>
            <p:cNvPr id="280" name="椭圆 279"/>
            <p:cNvSpPr/>
            <p:nvPr/>
          </p:nvSpPr>
          <p:spPr>
            <a:xfrm>
              <a:off x="4463929" y="3918124"/>
              <a:ext cx="447204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5622" name="文本框 280"/>
            <p:cNvSpPr txBox="1">
              <a:spLocks noChangeArrowheads="1"/>
            </p:cNvSpPr>
            <p:nvPr/>
          </p:nvSpPr>
          <p:spPr bwMode="auto">
            <a:xfrm>
              <a:off x="4446422" y="4020660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90%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82" name="组合 281"/>
          <p:cNvGrpSpPr>
            <a:grpSpLocks/>
          </p:cNvGrpSpPr>
          <p:nvPr/>
        </p:nvGrpSpPr>
        <p:grpSpPr bwMode="auto">
          <a:xfrm>
            <a:off x="4946650" y="3886200"/>
            <a:ext cx="1758950" cy="946150"/>
            <a:chOff x="4947016" y="3886853"/>
            <a:chExt cx="1758557" cy="944714"/>
          </a:xfrm>
        </p:grpSpPr>
        <p:grpSp>
          <p:nvGrpSpPr>
            <p:cNvPr id="25617" name="组合 282"/>
            <p:cNvGrpSpPr>
              <a:grpSpLocks/>
            </p:cNvGrpSpPr>
            <p:nvPr/>
          </p:nvGrpSpPr>
          <p:grpSpPr bwMode="auto"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85" name="Straight Connector 21"/>
              <p:cNvCxnSpPr/>
              <p:nvPr/>
            </p:nvCxnSpPr>
            <p:spPr>
              <a:xfrm flipV="1">
                <a:off x="4912537" y="3006628"/>
                <a:ext cx="214265" cy="34238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2"/>
              <p:cNvCxnSpPr/>
              <p:nvPr/>
            </p:nvCxnSpPr>
            <p:spPr>
              <a:xfrm>
                <a:off x="5126802" y="3006628"/>
                <a:ext cx="642793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4" name="Rectangle 23"/>
            <p:cNvSpPr/>
            <p:nvPr/>
          </p:nvSpPr>
          <p:spPr>
            <a:xfrm>
              <a:off x="5478710" y="4338604"/>
              <a:ext cx="1226863" cy="492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000">
                  <a:solidFill>
                    <a:srgbClr val="262626"/>
                  </a:solidFill>
                  <a:latin typeface="Nexa Light" pitchFamily="50" charset="0"/>
                  <a:cs typeface="Arial" panose="020B0604020202020204" pitchFamily="34" charset="0"/>
                </a:rPr>
                <a:t>添加标题</a:t>
              </a:r>
              <a:endParaRPr lang="en-US" altLang="zh-CN" sz="1000">
                <a:solidFill>
                  <a:srgbClr val="262626"/>
                </a:solidFill>
                <a:latin typeface="Nexa Light" pitchFamily="50" charset="0"/>
                <a:cs typeface="Arial" panose="020B0604020202020204" pitchFamily="34" charset="0"/>
              </a:endParaRPr>
            </a:p>
            <a:p>
              <a:pPr eaLnBrk="1" hangingPunct="1"/>
              <a:r>
                <a:rPr lang="zh-CN" altLang="en-US" sz="800">
                  <a:solidFill>
                    <a:srgbClr val="0D0D0D"/>
                  </a:solidFill>
                  <a:latin typeface="微软雅黑" panose="020B0503020204020204" pitchFamily="34" charset="-122"/>
                </a:rPr>
                <a:t>您的内容打在这里，或者通过复制您的文本后</a:t>
              </a:r>
              <a:endParaRPr lang="en-US" altLang="zh-CN" sz="500">
                <a:solidFill>
                  <a:srgbClr val="595959"/>
                </a:solidFill>
                <a:cs typeface="Open Sans" panose="020B0606030504020204" pitchFamily="34" charset="0"/>
              </a:endParaRPr>
            </a:p>
          </p:txBody>
        </p:sp>
      </p:grpSp>
      <p:grpSp>
        <p:nvGrpSpPr>
          <p:cNvPr id="287" name="组合 286"/>
          <p:cNvGrpSpPr>
            <a:grpSpLocks/>
          </p:cNvGrpSpPr>
          <p:nvPr/>
        </p:nvGrpSpPr>
        <p:grpSpPr bwMode="auto">
          <a:xfrm>
            <a:off x="4538663" y="3405188"/>
            <a:ext cx="469900" cy="446087"/>
            <a:chOff x="4446422" y="3918124"/>
            <a:chExt cx="469486" cy="445917"/>
          </a:xfrm>
        </p:grpSpPr>
        <p:sp>
          <p:nvSpPr>
            <p:cNvPr id="288" name="椭圆 287"/>
            <p:cNvSpPr/>
            <p:nvPr/>
          </p:nvSpPr>
          <p:spPr>
            <a:xfrm>
              <a:off x="4463869" y="3918124"/>
              <a:ext cx="447281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5616" name="文本框 288"/>
            <p:cNvSpPr txBox="1">
              <a:spLocks noChangeArrowheads="1"/>
            </p:cNvSpPr>
            <p:nvPr/>
          </p:nvSpPr>
          <p:spPr bwMode="auto">
            <a:xfrm>
              <a:off x="4446422" y="4020660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40%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5611" name="组合 289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291" name="椭圆 290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92" name="Freeform 11"/>
            <p:cNvSpPr>
              <a:spLocks/>
            </p:cNvSpPr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93" name="文本框 292"/>
          <p:cNvSpPr txBox="1"/>
          <p:nvPr/>
        </p:nvSpPr>
        <p:spPr>
          <a:xfrm>
            <a:off x="782638" y="280988"/>
            <a:ext cx="21939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国外研究综述</a:t>
            </a:r>
          </a:p>
        </p:txBody>
      </p: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867025" y="2019300"/>
            <a:ext cx="4348163" cy="939800"/>
            <a:chOff x="2866757" y="2019402"/>
            <a:chExt cx="4348365" cy="939618"/>
          </a:xfrm>
        </p:grpSpPr>
        <p:sp>
          <p:nvSpPr>
            <p:cNvPr id="3" name="文本框 2"/>
            <p:cNvSpPr txBox="1"/>
            <p:nvPr/>
          </p:nvSpPr>
          <p:spPr>
            <a:xfrm>
              <a:off x="2866757" y="2251132"/>
              <a:ext cx="4348365" cy="707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</a:rPr>
                <a:t>研究方法与思路</a:t>
              </a:r>
            </a:p>
          </p:txBody>
        </p:sp>
        <p:sp>
          <p:nvSpPr>
            <p:cNvPr id="27655" name="文本框 4"/>
            <p:cNvSpPr txBox="1">
              <a:spLocks noChangeArrowheads="1"/>
            </p:cNvSpPr>
            <p:nvPr/>
          </p:nvSpPr>
          <p:spPr bwMode="auto">
            <a:xfrm>
              <a:off x="3229671" y="2019402"/>
              <a:ext cx="13312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en-US" altLang="zh-CN" sz="1400"/>
                <a:t>PART TWO</a:t>
              </a:r>
              <a:endParaRPr lang="zh-CN" altLang="en-US" sz="1400"/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28813" y="1944688"/>
            <a:ext cx="1130300" cy="1128712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109756" y="2227170"/>
              <a:ext cx="750481" cy="614894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52450" y="915988"/>
            <a:ext cx="8039100" cy="993775"/>
            <a:chOff x="552805" y="1050290"/>
            <a:chExt cx="8038391" cy="994503"/>
          </a:xfrm>
        </p:grpSpPr>
        <p:sp>
          <p:nvSpPr>
            <p:cNvPr id="18" name="TextBox 30"/>
            <p:cNvSpPr txBox="1"/>
            <p:nvPr/>
          </p:nvSpPr>
          <p:spPr>
            <a:xfrm>
              <a:off x="611538" y="1050290"/>
              <a:ext cx="1107977" cy="368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552805" y="1418860"/>
              <a:ext cx="8038391" cy="625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</a:endParaRPr>
            </a:p>
          </p:txBody>
        </p:sp>
      </p:grp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628650" y="2178050"/>
          <a:ext cx="7805737" cy="2200278"/>
        </p:xfrm>
        <a:graphic>
          <a:graphicData uri="http://schemas.openxmlformats.org/drawingml/2006/table">
            <a:tbl>
              <a:tblPr/>
              <a:tblGrid>
                <a:gridCol w="641309"/>
                <a:gridCol w="1358815"/>
                <a:gridCol w="863546"/>
                <a:gridCol w="1371514"/>
                <a:gridCol w="2563598"/>
                <a:gridCol w="1006955"/>
              </a:tblGrid>
              <a:tr h="35586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5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点击添加标题</a:t>
                      </a:r>
                      <a:endParaRPr lang="zh-CN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48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时间：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 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 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工作任务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日期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目的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网站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备注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研究思路</a:t>
            </a:r>
          </a:p>
        </p:txBody>
      </p:sp>
      <p:grpSp>
        <p:nvGrpSpPr>
          <p:cNvPr id="29755" name="组合 7"/>
          <p:cNvGrpSpPr>
            <a:grpSpLocks noChangeAspect="1"/>
          </p:cNvGrpSpPr>
          <p:nvPr/>
        </p:nvGrpSpPr>
        <p:grpSpPr bwMode="auto">
          <a:xfrm>
            <a:off x="314325" y="290513"/>
            <a:ext cx="468313" cy="468312"/>
            <a:chOff x="1928879" y="1944350"/>
            <a:chExt cx="1129689" cy="1129689"/>
          </a:xfrm>
        </p:grpSpPr>
        <p:sp>
          <p:nvSpPr>
            <p:cNvPr id="9" name="椭圆 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形状 2"/>
          <p:cNvSpPr/>
          <p:nvPr/>
        </p:nvSpPr>
        <p:spPr>
          <a:xfrm>
            <a:off x="1900238" y="2071688"/>
            <a:ext cx="1525587" cy="1527175"/>
          </a:xfrm>
          <a:prstGeom prst="leftCircularArrow">
            <a:avLst>
              <a:gd name="adj1" fmla="val 2837"/>
              <a:gd name="adj2" fmla="val 346575"/>
              <a:gd name="adj3" fmla="val 2122086"/>
              <a:gd name="adj4" fmla="val 9024489"/>
              <a:gd name="adj5" fmla="val 3310"/>
            </a:avLst>
          </a:prstGeom>
          <a:solidFill>
            <a:srgbClr val="40404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087438" y="1757363"/>
            <a:ext cx="1587500" cy="1431925"/>
            <a:chOff x="1087372" y="1757964"/>
            <a:chExt cx="1587583" cy="1431012"/>
          </a:xfrm>
        </p:grpSpPr>
        <p:sp>
          <p:nvSpPr>
            <p:cNvPr id="2" name="任意多边形 1"/>
            <p:cNvSpPr/>
            <p:nvPr/>
          </p:nvSpPr>
          <p:spPr>
            <a:xfrm>
              <a:off x="1087372" y="1757964"/>
              <a:ext cx="1428825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/>
            <a:lstStyle/>
            <a:p>
              <a:pPr marL="0" lvl="1" indent="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defRPr/>
              </a:pPr>
              <a:r>
                <a:rPr lang="zh-CN" altLang="en-US" sz="10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900" dirty="0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404889" y="2684473"/>
              <a:ext cx="1270066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228" tIns="49083" rIns="66228" bIns="49083" spcCol="1270"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</p:grpSp>
      <p:sp>
        <p:nvSpPr>
          <p:cNvPr id="6" name="环形箭头 5"/>
          <p:cNvSpPr/>
          <p:nvPr/>
        </p:nvSpPr>
        <p:spPr>
          <a:xfrm>
            <a:off x="3681413" y="1049338"/>
            <a:ext cx="1709737" cy="1709737"/>
          </a:xfrm>
          <a:prstGeom prst="circularArrow">
            <a:avLst>
              <a:gd name="adj1" fmla="val 2534"/>
              <a:gd name="adj2" fmla="val 307384"/>
              <a:gd name="adj3" fmla="val 19517105"/>
              <a:gd name="adj4" fmla="val 12575511"/>
              <a:gd name="adj5" fmla="val 2957"/>
            </a:avLst>
          </a:prstGeom>
          <a:solidFill>
            <a:srgbClr val="404040"/>
          </a:solidFill>
          <a:ln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形状 8"/>
          <p:cNvSpPr/>
          <p:nvPr/>
        </p:nvSpPr>
        <p:spPr>
          <a:xfrm>
            <a:off x="5487988" y="2071688"/>
            <a:ext cx="1525587" cy="1527175"/>
          </a:xfrm>
          <a:prstGeom prst="leftCircularArrow">
            <a:avLst>
              <a:gd name="adj1" fmla="val 2837"/>
              <a:gd name="adj2" fmla="val 346575"/>
              <a:gd name="adj3" fmla="val 2122086"/>
              <a:gd name="adj4" fmla="val 9024489"/>
              <a:gd name="adj5" fmla="val 3310"/>
            </a:avLst>
          </a:prstGeom>
          <a:solidFill>
            <a:srgbClr val="40404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675188" y="1757363"/>
            <a:ext cx="1587500" cy="1431925"/>
            <a:chOff x="4675155" y="1757964"/>
            <a:chExt cx="1587581" cy="1431012"/>
          </a:xfrm>
        </p:grpSpPr>
        <p:sp>
          <p:nvSpPr>
            <p:cNvPr id="8" name="任意多边形 7"/>
            <p:cNvSpPr/>
            <p:nvPr/>
          </p:nvSpPr>
          <p:spPr>
            <a:xfrm>
              <a:off x="4675155" y="1757964"/>
              <a:ext cx="1428823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/>
            <a:lstStyle/>
            <a:p>
              <a:pPr marL="0" lvl="1" indent="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defRPr/>
              </a:pPr>
              <a:r>
                <a:rPr lang="zh-CN" altLang="en-US" sz="10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900" dirty="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992671" y="2684473"/>
              <a:ext cx="1270065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4672013" y="4003675"/>
            <a:ext cx="2071687" cy="598488"/>
            <a:chOff x="4671292" y="4003427"/>
            <a:chExt cx="2072775" cy="598103"/>
          </a:xfrm>
        </p:grpSpPr>
        <p:sp>
          <p:nvSpPr>
            <p:cNvPr id="17" name="任意多边形 16"/>
            <p:cNvSpPr/>
            <p:nvPr/>
          </p:nvSpPr>
          <p:spPr>
            <a:xfrm>
              <a:off x="4671292" y="4003427"/>
              <a:ext cx="503501" cy="504500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5230385" y="4093857"/>
              <a:ext cx="1513682" cy="5076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825" dirty="0">
                <a:latin typeface="+mn-lt"/>
                <a:ea typeface="+mn-ea"/>
              </a:endParaRPr>
            </a:p>
          </p:txBody>
        </p:sp>
        <p:sp>
          <p:nvSpPr>
            <p:cNvPr id="21" name="Freeform 538"/>
            <p:cNvSpPr>
              <a:spLocks noEditPoints="1"/>
            </p:cNvSpPr>
            <p:nvPr/>
          </p:nvSpPr>
          <p:spPr bwMode="auto">
            <a:xfrm>
              <a:off x="4765003" y="4125586"/>
              <a:ext cx="330373" cy="314123"/>
            </a:xfrm>
            <a:custGeom>
              <a:avLst/>
              <a:gdLst>
                <a:gd name="T0" fmla="*/ 131 w 200"/>
                <a:gd name="T1" fmla="*/ 0 h 191"/>
                <a:gd name="T2" fmla="*/ 69 w 200"/>
                <a:gd name="T3" fmla="*/ 0 h 191"/>
                <a:gd name="T4" fmla="*/ 0 w 200"/>
                <a:gd name="T5" fmla="*/ 75 h 191"/>
                <a:gd name="T6" fmla="*/ 59 w 200"/>
                <a:gd name="T7" fmla="*/ 148 h 191"/>
                <a:gd name="T8" fmla="*/ 59 w 200"/>
                <a:gd name="T9" fmla="*/ 183 h 191"/>
                <a:gd name="T10" fmla="*/ 64 w 200"/>
                <a:gd name="T11" fmla="*/ 190 h 191"/>
                <a:gd name="T12" fmla="*/ 67 w 200"/>
                <a:gd name="T13" fmla="*/ 191 h 191"/>
                <a:gd name="T14" fmla="*/ 73 w 200"/>
                <a:gd name="T15" fmla="*/ 188 h 191"/>
                <a:gd name="T16" fmla="*/ 111 w 200"/>
                <a:gd name="T17" fmla="*/ 149 h 191"/>
                <a:gd name="T18" fmla="*/ 131 w 200"/>
                <a:gd name="T19" fmla="*/ 149 h 191"/>
                <a:gd name="T20" fmla="*/ 200 w 200"/>
                <a:gd name="T21" fmla="*/ 75 h 191"/>
                <a:gd name="T22" fmla="*/ 131 w 200"/>
                <a:gd name="T23" fmla="*/ 0 h 191"/>
                <a:gd name="T24" fmla="*/ 93 w 200"/>
                <a:gd name="T25" fmla="*/ 73 h 191"/>
                <a:gd name="T26" fmla="*/ 85 w 200"/>
                <a:gd name="T27" fmla="*/ 103 h 191"/>
                <a:gd name="T28" fmla="*/ 63 w 200"/>
                <a:gd name="T29" fmla="*/ 111 h 191"/>
                <a:gd name="T30" fmla="*/ 61 w 200"/>
                <a:gd name="T31" fmla="*/ 110 h 191"/>
                <a:gd name="T32" fmla="*/ 61 w 200"/>
                <a:gd name="T33" fmla="*/ 98 h 191"/>
                <a:gd name="T34" fmla="*/ 63 w 200"/>
                <a:gd name="T35" fmla="*/ 97 h 191"/>
                <a:gd name="T36" fmla="*/ 74 w 200"/>
                <a:gd name="T37" fmla="*/ 82 h 191"/>
                <a:gd name="T38" fmla="*/ 74 w 200"/>
                <a:gd name="T39" fmla="*/ 77 h 191"/>
                <a:gd name="T40" fmla="*/ 56 w 200"/>
                <a:gd name="T41" fmla="*/ 77 h 191"/>
                <a:gd name="T42" fmla="*/ 55 w 200"/>
                <a:gd name="T43" fmla="*/ 76 h 191"/>
                <a:gd name="T44" fmla="*/ 55 w 200"/>
                <a:gd name="T45" fmla="*/ 43 h 191"/>
                <a:gd name="T46" fmla="*/ 56 w 200"/>
                <a:gd name="T47" fmla="*/ 42 h 191"/>
                <a:gd name="T48" fmla="*/ 91 w 200"/>
                <a:gd name="T49" fmla="*/ 42 h 191"/>
                <a:gd name="T50" fmla="*/ 93 w 200"/>
                <a:gd name="T51" fmla="*/ 43 h 191"/>
                <a:gd name="T52" fmla="*/ 93 w 200"/>
                <a:gd name="T53" fmla="*/ 73 h 191"/>
                <a:gd name="T54" fmla="*/ 146 w 200"/>
                <a:gd name="T55" fmla="*/ 73 h 191"/>
                <a:gd name="T56" fmla="*/ 138 w 200"/>
                <a:gd name="T57" fmla="*/ 103 h 191"/>
                <a:gd name="T58" fmla="*/ 116 w 200"/>
                <a:gd name="T59" fmla="*/ 111 h 191"/>
                <a:gd name="T60" fmla="*/ 114 w 200"/>
                <a:gd name="T61" fmla="*/ 110 h 191"/>
                <a:gd name="T62" fmla="*/ 114 w 200"/>
                <a:gd name="T63" fmla="*/ 98 h 191"/>
                <a:gd name="T64" fmla="*/ 116 w 200"/>
                <a:gd name="T65" fmla="*/ 97 h 191"/>
                <a:gd name="T66" fmla="*/ 127 w 200"/>
                <a:gd name="T67" fmla="*/ 82 h 191"/>
                <a:gd name="T68" fmla="*/ 127 w 200"/>
                <a:gd name="T69" fmla="*/ 77 h 191"/>
                <a:gd name="T70" fmla="*/ 109 w 200"/>
                <a:gd name="T71" fmla="*/ 77 h 191"/>
                <a:gd name="T72" fmla="*/ 108 w 200"/>
                <a:gd name="T73" fmla="*/ 76 h 191"/>
                <a:gd name="T74" fmla="*/ 108 w 200"/>
                <a:gd name="T75" fmla="*/ 43 h 191"/>
                <a:gd name="T76" fmla="*/ 109 w 200"/>
                <a:gd name="T77" fmla="*/ 42 h 191"/>
                <a:gd name="T78" fmla="*/ 144 w 200"/>
                <a:gd name="T79" fmla="*/ 42 h 191"/>
                <a:gd name="T80" fmla="*/ 146 w 200"/>
                <a:gd name="T81" fmla="*/ 43 h 191"/>
                <a:gd name="T82" fmla="*/ 146 w 200"/>
                <a:gd name="T83" fmla="*/ 7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" h="191">
                  <a:moveTo>
                    <a:pt x="131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31" y="0"/>
                    <a:pt x="0" y="33"/>
                    <a:pt x="0" y="75"/>
                  </a:cubicBezTo>
                  <a:cubicBezTo>
                    <a:pt x="0" y="112"/>
                    <a:pt x="26" y="143"/>
                    <a:pt x="59" y="148"/>
                  </a:cubicBezTo>
                  <a:cubicBezTo>
                    <a:pt x="59" y="183"/>
                    <a:pt x="59" y="183"/>
                    <a:pt x="59" y="183"/>
                  </a:cubicBezTo>
                  <a:cubicBezTo>
                    <a:pt x="59" y="186"/>
                    <a:pt x="61" y="189"/>
                    <a:pt x="64" y="190"/>
                  </a:cubicBezTo>
                  <a:cubicBezTo>
                    <a:pt x="65" y="191"/>
                    <a:pt x="66" y="191"/>
                    <a:pt x="67" y="191"/>
                  </a:cubicBezTo>
                  <a:cubicBezTo>
                    <a:pt x="70" y="191"/>
                    <a:pt x="72" y="190"/>
                    <a:pt x="73" y="18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31" y="149"/>
                    <a:pt x="131" y="149"/>
                    <a:pt x="131" y="149"/>
                  </a:cubicBezTo>
                  <a:cubicBezTo>
                    <a:pt x="169" y="149"/>
                    <a:pt x="200" y="116"/>
                    <a:pt x="200" y="75"/>
                  </a:cubicBezTo>
                  <a:cubicBezTo>
                    <a:pt x="200" y="33"/>
                    <a:pt x="169" y="0"/>
                    <a:pt x="131" y="0"/>
                  </a:cubicBezTo>
                  <a:close/>
                  <a:moveTo>
                    <a:pt x="93" y="73"/>
                  </a:moveTo>
                  <a:cubicBezTo>
                    <a:pt x="93" y="87"/>
                    <a:pt x="90" y="97"/>
                    <a:pt x="85" y="103"/>
                  </a:cubicBezTo>
                  <a:cubicBezTo>
                    <a:pt x="79" y="108"/>
                    <a:pt x="72" y="111"/>
                    <a:pt x="63" y="111"/>
                  </a:cubicBezTo>
                  <a:cubicBezTo>
                    <a:pt x="62" y="111"/>
                    <a:pt x="61" y="111"/>
                    <a:pt x="61" y="110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2" y="97"/>
                    <a:pt x="63" y="97"/>
                  </a:cubicBezTo>
                  <a:cubicBezTo>
                    <a:pt x="70" y="97"/>
                    <a:pt x="74" y="92"/>
                    <a:pt x="74" y="82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5" y="77"/>
                    <a:pt x="55" y="76"/>
                    <a:pt x="55" y="76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2"/>
                    <a:pt x="56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2"/>
                    <a:pt x="93" y="43"/>
                    <a:pt x="93" y="43"/>
                  </a:cubicBezTo>
                  <a:lnTo>
                    <a:pt x="93" y="73"/>
                  </a:lnTo>
                  <a:close/>
                  <a:moveTo>
                    <a:pt x="146" y="73"/>
                  </a:moveTo>
                  <a:cubicBezTo>
                    <a:pt x="146" y="87"/>
                    <a:pt x="143" y="97"/>
                    <a:pt x="138" y="103"/>
                  </a:cubicBezTo>
                  <a:cubicBezTo>
                    <a:pt x="132" y="108"/>
                    <a:pt x="125" y="111"/>
                    <a:pt x="116" y="111"/>
                  </a:cubicBezTo>
                  <a:cubicBezTo>
                    <a:pt x="115" y="111"/>
                    <a:pt x="114" y="111"/>
                    <a:pt x="114" y="11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8"/>
                    <a:pt x="115" y="97"/>
                    <a:pt x="116" y="97"/>
                  </a:cubicBezTo>
                  <a:cubicBezTo>
                    <a:pt x="123" y="97"/>
                    <a:pt x="127" y="92"/>
                    <a:pt x="127" y="82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6"/>
                    <a:pt x="108" y="76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8" y="42"/>
                    <a:pt x="109" y="42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42"/>
                    <a:pt x="146" y="43"/>
                    <a:pt x="146" y="43"/>
                  </a:cubicBezTo>
                  <a:lnTo>
                    <a:pt x="146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414338" y="4003675"/>
            <a:ext cx="2073275" cy="598488"/>
            <a:chOff x="414847" y="4003427"/>
            <a:chExt cx="2072775" cy="598103"/>
          </a:xfrm>
        </p:grpSpPr>
        <p:grpSp>
          <p:nvGrpSpPr>
            <p:cNvPr id="31774" name="组合 28"/>
            <p:cNvGrpSpPr>
              <a:grpSpLocks/>
            </p:cNvGrpSpPr>
            <p:nvPr/>
          </p:nvGrpSpPr>
          <p:grpSpPr bwMode="auto">
            <a:xfrm>
              <a:off x="414847" y="4003427"/>
              <a:ext cx="2072775" cy="598103"/>
              <a:chOff x="414847" y="4003427"/>
              <a:chExt cx="2072775" cy="598103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414847" y="4003427"/>
                <a:ext cx="503116" cy="504500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>
                <a:outerShdw blurRad="635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6228" tIns="49083" rIns="66228" bIns="49083" spcCol="1270" anchor="ctr"/>
              <a:lstStyle/>
              <a:p>
                <a:pPr algn="ctr" defTabSz="12001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700" dirty="0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973512" y="4093857"/>
                <a:ext cx="1514110" cy="5076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zh-CN" altLang="en-US" sz="825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2" name="Freeform 947"/>
            <p:cNvSpPr>
              <a:spLocks noEditPoints="1"/>
            </p:cNvSpPr>
            <p:nvPr/>
          </p:nvSpPr>
          <p:spPr bwMode="auto">
            <a:xfrm>
              <a:off x="503726" y="4125586"/>
              <a:ext cx="325359" cy="310950"/>
            </a:xfrm>
            <a:custGeom>
              <a:avLst/>
              <a:gdLst>
                <a:gd name="T0" fmla="*/ 67 w 197"/>
                <a:gd name="T1" fmla="*/ 189 h 189"/>
                <a:gd name="T2" fmla="*/ 64 w 197"/>
                <a:gd name="T3" fmla="*/ 188 h 189"/>
                <a:gd name="T4" fmla="*/ 58 w 197"/>
                <a:gd name="T5" fmla="*/ 181 h 189"/>
                <a:gd name="T6" fmla="*/ 58 w 197"/>
                <a:gd name="T7" fmla="*/ 147 h 189"/>
                <a:gd name="T8" fmla="*/ 0 w 197"/>
                <a:gd name="T9" fmla="*/ 74 h 189"/>
                <a:gd name="T10" fmla="*/ 69 w 197"/>
                <a:gd name="T11" fmla="*/ 0 h 189"/>
                <a:gd name="T12" fmla="*/ 129 w 197"/>
                <a:gd name="T13" fmla="*/ 0 h 189"/>
                <a:gd name="T14" fmla="*/ 197 w 197"/>
                <a:gd name="T15" fmla="*/ 74 h 189"/>
                <a:gd name="T16" fmla="*/ 129 w 197"/>
                <a:gd name="T17" fmla="*/ 148 h 189"/>
                <a:gd name="T18" fmla="*/ 109 w 197"/>
                <a:gd name="T19" fmla="*/ 148 h 189"/>
                <a:gd name="T20" fmla="*/ 72 w 197"/>
                <a:gd name="T21" fmla="*/ 186 h 189"/>
                <a:gd name="T22" fmla="*/ 67 w 197"/>
                <a:gd name="T23" fmla="*/ 189 h 189"/>
                <a:gd name="T24" fmla="*/ 69 w 197"/>
                <a:gd name="T25" fmla="*/ 17 h 189"/>
                <a:gd name="T26" fmla="*/ 17 w 197"/>
                <a:gd name="T27" fmla="*/ 74 h 189"/>
                <a:gd name="T28" fmla="*/ 67 w 197"/>
                <a:gd name="T29" fmla="*/ 131 h 189"/>
                <a:gd name="T30" fmla="*/ 75 w 197"/>
                <a:gd name="T31" fmla="*/ 140 h 189"/>
                <a:gd name="T32" fmla="*/ 75 w 197"/>
                <a:gd name="T33" fmla="*/ 160 h 189"/>
                <a:gd name="T34" fmla="*/ 100 w 197"/>
                <a:gd name="T35" fmla="*/ 134 h 189"/>
                <a:gd name="T36" fmla="*/ 106 w 197"/>
                <a:gd name="T37" fmla="*/ 132 h 189"/>
                <a:gd name="T38" fmla="*/ 129 w 197"/>
                <a:gd name="T39" fmla="*/ 132 h 189"/>
                <a:gd name="T40" fmla="*/ 181 w 197"/>
                <a:gd name="T41" fmla="*/ 74 h 189"/>
                <a:gd name="T42" fmla="*/ 129 w 197"/>
                <a:gd name="T43" fmla="*/ 17 h 189"/>
                <a:gd name="T44" fmla="*/ 69 w 197"/>
                <a:gd name="T45" fmla="*/ 1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89">
                  <a:moveTo>
                    <a:pt x="67" y="189"/>
                  </a:moveTo>
                  <a:cubicBezTo>
                    <a:pt x="66" y="189"/>
                    <a:pt x="65" y="189"/>
                    <a:pt x="64" y="188"/>
                  </a:cubicBezTo>
                  <a:cubicBezTo>
                    <a:pt x="60" y="187"/>
                    <a:pt x="58" y="184"/>
                    <a:pt x="58" y="181"/>
                  </a:cubicBezTo>
                  <a:cubicBezTo>
                    <a:pt x="58" y="147"/>
                    <a:pt x="58" y="147"/>
                    <a:pt x="58" y="147"/>
                  </a:cubicBezTo>
                  <a:cubicBezTo>
                    <a:pt x="25" y="142"/>
                    <a:pt x="0" y="111"/>
                    <a:pt x="0" y="74"/>
                  </a:cubicBezTo>
                  <a:cubicBezTo>
                    <a:pt x="0" y="33"/>
                    <a:pt x="31" y="0"/>
                    <a:pt x="6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67" y="0"/>
                    <a:pt x="197" y="33"/>
                    <a:pt x="197" y="74"/>
                  </a:cubicBezTo>
                  <a:cubicBezTo>
                    <a:pt x="197" y="115"/>
                    <a:pt x="167" y="148"/>
                    <a:pt x="129" y="148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1" y="188"/>
                    <a:pt x="69" y="189"/>
                    <a:pt x="67" y="189"/>
                  </a:cubicBezTo>
                  <a:close/>
                  <a:moveTo>
                    <a:pt x="69" y="17"/>
                  </a:moveTo>
                  <a:cubicBezTo>
                    <a:pt x="40" y="17"/>
                    <a:pt x="17" y="42"/>
                    <a:pt x="17" y="74"/>
                  </a:cubicBezTo>
                  <a:cubicBezTo>
                    <a:pt x="17" y="105"/>
                    <a:pt x="39" y="130"/>
                    <a:pt x="67" y="131"/>
                  </a:cubicBezTo>
                  <a:cubicBezTo>
                    <a:pt x="71" y="132"/>
                    <a:pt x="75" y="135"/>
                    <a:pt x="75" y="140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100" y="134"/>
                    <a:pt x="100" y="134"/>
                    <a:pt x="100" y="134"/>
                  </a:cubicBezTo>
                  <a:cubicBezTo>
                    <a:pt x="102" y="132"/>
                    <a:pt x="104" y="132"/>
                    <a:pt x="106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58" y="132"/>
                    <a:pt x="181" y="106"/>
                    <a:pt x="181" y="74"/>
                  </a:cubicBezTo>
                  <a:cubicBezTo>
                    <a:pt x="181" y="42"/>
                    <a:pt x="158" y="17"/>
                    <a:pt x="129" y="17"/>
                  </a:cubicBezTo>
                  <a:lnTo>
                    <a:pt x="69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543175" y="4003675"/>
            <a:ext cx="2073275" cy="598488"/>
            <a:chOff x="2543069" y="4003427"/>
            <a:chExt cx="2072776" cy="598103"/>
          </a:xfrm>
        </p:grpSpPr>
        <p:grpSp>
          <p:nvGrpSpPr>
            <p:cNvPr id="31770" name="组合 29"/>
            <p:cNvGrpSpPr>
              <a:grpSpLocks/>
            </p:cNvGrpSpPr>
            <p:nvPr/>
          </p:nvGrpSpPr>
          <p:grpSpPr bwMode="auto">
            <a:xfrm>
              <a:off x="2543069" y="4003427"/>
              <a:ext cx="2072776" cy="598103"/>
              <a:chOff x="2543069" y="4003427"/>
              <a:chExt cx="2072776" cy="598103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2543069" y="4003427"/>
                <a:ext cx="503117" cy="504500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>
                <a:solidFill>
                  <a:schemeClr val="bg1"/>
                </a:solidFill>
              </a:ln>
              <a:effectLst>
                <a:outerShdw blurRad="635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 dirty="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101735" y="4093857"/>
                <a:ext cx="1514110" cy="5076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zh-CN" altLang="en-US" sz="825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3" name="Freeform 948"/>
            <p:cNvSpPr>
              <a:spLocks noEditPoints="1"/>
            </p:cNvSpPr>
            <p:nvPr/>
          </p:nvSpPr>
          <p:spPr bwMode="auto">
            <a:xfrm>
              <a:off x="2641470" y="4127172"/>
              <a:ext cx="322185" cy="309364"/>
            </a:xfrm>
            <a:custGeom>
              <a:avLst/>
              <a:gdLst>
                <a:gd name="T0" fmla="*/ 128 w 196"/>
                <a:gd name="T1" fmla="*/ 0 h 188"/>
                <a:gd name="T2" fmla="*/ 68 w 196"/>
                <a:gd name="T3" fmla="*/ 0 h 188"/>
                <a:gd name="T4" fmla="*/ 0 w 196"/>
                <a:gd name="T5" fmla="*/ 73 h 188"/>
                <a:gd name="T6" fmla="*/ 58 w 196"/>
                <a:gd name="T7" fmla="*/ 146 h 188"/>
                <a:gd name="T8" fmla="*/ 58 w 196"/>
                <a:gd name="T9" fmla="*/ 180 h 188"/>
                <a:gd name="T10" fmla="*/ 63 w 196"/>
                <a:gd name="T11" fmla="*/ 187 h 188"/>
                <a:gd name="T12" fmla="*/ 66 w 196"/>
                <a:gd name="T13" fmla="*/ 188 h 188"/>
                <a:gd name="T14" fmla="*/ 72 w 196"/>
                <a:gd name="T15" fmla="*/ 185 h 188"/>
                <a:gd name="T16" fmla="*/ 109 w 196"/>
                <a:gd name="T17" fmla="*/ 147 h 188"/>
                <a:gd name="T18" fmla="*/ 128 w 196"/>
                <a:gd name="T19" fmla="*/ 147 h 188"/>
                <a:gd name="T20" fmla="*/ 196 w 196"/>
                <a:gd name="T21" fmla="*/ 73 h 188"/>
                <a:gd name="T22" fmla="*/ 128 w 196"/>
                <a:gd name="T23" fmla="*/ 0 h 188"/>
                <a:gd name="T24" fmla="*/ 95 w 196"/>
                <a:gd name="T25" fmla="*/ 106 h 188"/>
                <a:gd name="T26" fmla="*/ 57 w 196"/>
                <a:gd name="T27" fmla="*/ 106 h 188"/>
                <a:gd name="T28" fmla="*/ 53 w 196"/>
                <a:gd name="T29" fmla="*/ 101 h 188"/>
                <a:gd name="T30" fmla="*/ 57 w 196"/>
                <a:gd name="T31" fmla="*/ 97 h 188"/>
                <a:gd name="T32" fmla="*/ 95 w 196"/>
                <a:gd name="T33" fmla="*/ 97 h 188"/>
                <a:gd name="T34" fmla="*/ 99 w 196"/>
                <a:gd name="T35" fmla="*/ 101 h 188"/>
                <a:gd name="T36" fmla="*/ 95 w 196"/>
                <a:gd name="T37" fmla="*/ 106 h 188"/>
                <a:gd name="T38" fmla="*/ 139 w 196"/>
                <a:gd name="T39" fmla="*/ 79 h 188"/>
                <a:gd name="T40" fmla="*/ 57 w 196"/>
                <a:gd name="T41" fmla="*/ 79 h 188"/>
                <a:gd name="T42" fmla="*/ 53 w 196"/>
                <a:gd name="T43" fmla="*/ 75 h 188"/>
                <a:gd name="T44" fmla="*/ 57 w 196"/>
                <a:gd name="T45" fmla="*/ 71 h 188"/>
                <a:gd name="T46" fmla="*/ 139 w 196"/>
                <a:gd name="T47" fmla="*/ 71 h 188"/>
                <a:gd name="T48" fmla="*/ 143 w 196"/>
                <a:gd name="T49" fmla="*/ 75 h 188"/>
                <a:gd name="T50" fmla="*/ 139 w 196"/>
                <a:gd name="T51" fmla="*/ 79 h 188"/>
                <a:gd name="T52" fmla="*/ 139 w 196"/>
                <a:gd name="T53" fmla="*/ 49 h 188"/>
                <a:gd name="T54" fmla="*/ 57 w 196"/>
                <a:gd name="T55" fmla="*/ 49 h 188"/>
                <a:gd name="T56" fmla="*/ 53 w 196"/>
                <a:gd name="T57" fmla="*/ 45 h 188"/>
                <a:gd name="T58" fmla="*/ 57 w 196"/>
                <a:gd name="T59" fmla="*/ 41 h 188"/>
                <a:gd name="T60" fmla="*/ 139 w 196"/>
                <a:gd name="T61" fmla="*/ 41 h 188"/>
                <a:gd name="T62" fmla="*/ 143 w 196"/>
                <a:gd name="T63" fmla="*/ 45 h 188"/>
                <a:gd name="T64" fmla="*/ 139 w 196"/>
                <a:gd name="T65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6" h="188">
                  <a:moveTo>
                    <a:pt x="12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3"/>
                    <a:pt x="0" y="73"/>
                  </a:cubicBezTo>
                  <a:cubicBezTo>
                    <a:pt x="0" y="110"/>
                    <a:pt x="25" y="141"/>
                    <a:pt x="58" y="146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58" y="183"/>
                    <a:pt x="60" y="186"/>
                    <a:pt x="63" y="187"/>
                  </a:cubicBezTo>
                  <a:cubicBezTo>
                    <a:pt x="64" y="188"/>
                    <a:pt x="65" y="188"/>
                    <a:pt x="66" y="188"/>
                  </a:cubicBezTo>
                  <a:cubicBezTo>
                    <a:pt x="68" y="188"/>
                    <a:pt x="70" y="187"/>
                    <a:pt x="72" y="185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66" y="147"/>
                    <a:pt x="196" y="114"/>
                    <a:pt x="196" y="73"/>
                  </a:cubicBezTo>
                  <a:cubicBezTo>
                    <a:pt x="196" y="33"/>
                    <a:pt x="166" y="0"/>
                    <a:pt x="128" y="0"/>
                  </a:cubicBezTo>
                  <a:close/>
                  <a:moveTo>
                    <a:pt x="95" y="106"/>
                  </a:moveTo>
                  <a:cubicBezTo>
                    <a:pt x="57" y="106"/>
                    <a:pt x="57" y="106"/>
                    <a:pt x="57" y="106"/>
                  </a:cubicBezTo>
                  <a:cubicBezTo>
                    <a:pt x="55" y="106"/>
                    <a:pt x="53" y="104"/>
                    <a:pt x="53" y="101"/>
                  </a:cubicBezTo>
                  <a:cubicBezTo>
                    <a:pt x="53" y="99"/>
                    <a:pt x="55" y="97"/>
                    <a:pt x="57" y="97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7" y="97"/>
                    <a:pt x="99" y="99"/>
                    <a:pt x="99" y="101"/>
                  </a:cubicBezTo>
                  <a:cubicBezTo>
                    <a:pt x="99" y="104"/>
                    <a:pt x="97" y="106"/>
                    <a:pt x="95" y="106"/>
                  </a:cubicBezTo>
                  <a:close/>
                  <a:moveTo>
                    <a:pt x="139" y="79"/>
                  </a:moveTo>
                  <a:cubicBezTo>
                    <a:pt x="57" y="79"/>
                    <a:pt x="57" y="79"/>
                    <a:pt x="57" y="79"/>
                  </a:cubicBezTo>
                  <a:cubicBezTo>
                    <a:pt x="55" y="79"/>
                    <a:pt x="53" y="77"/>
                    <a:pt x="53" y="75"/>
                  </a:cubicBezTo>
                  <a:cubicBezTo>
                    <a:pt x="53" y="72"/>
                    <a:pt x="55" y="71"/>
                    <a:pt x="57" y="71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41" y="71"/>
                    <a:pt x="143" y="72"/>
                    <a:pt x="143" y="75"/>
                  </a:cubicBezTo>
                  <a:cubicBezTo>
                    <a:pt x="143" y="77"/>
                    <a:pt x="141" y="79"/>
                    <a:pt x="139" y="79"/>
                  </a:cubicBezTo>
                  <a:close/>
                  <a:moveTo>
                    <a:pt x="139" y="49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5" y="49"/>
                    <a:pt x="53" y="47"/>
                    <a:pt x="53" y="45"/>
                  </a:cubicBezTo>
                  <a:cubicBezTo>
                    <a:pt x="53" y="43"/>
                    <a:pt x="55" y="41"/>
                    <a:pt x="57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41" y="41"/>
                    <a:pt x="143" y="43"/>
                    <a:pt x="143" y="45"/>
                  </a:cubicBezTo>
                  <a:cubicBezTo>
                    <a:pt x="143" y="47"/>
                    <a:pt x="141" y="49"/>
                    <a:pt x="13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latin typeface="+mn-lt"/>
                <a:ea typeface="+mn-ea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799263" y="4003675"/>
            <a:ext cx="2073275" cy="598488"/>
            <a:chOff x="6799514" y="4003427"/>
            <a:chExt cx="2072776" cy="598103"/>
          </a:xfrm>
        </p:grpSpPr>
        <p:sp>
          <p:nvSpPr>
            <p:cNvPr id="19" name="任意多边形 18"/>
            <p:cNvSpPr/>
            <p:nvPr/>
          </p:nvSpPr>
          <p:spPr>
            <a:xfrm>
              <a:off x="6799514" y="4003427"/>
              <a:ext cx="503116" cy="504500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7358180" y="4093857"/>
              <a:ext cx="1514110" cy="5076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825" dirty="0">
                <a:latin typeface="+mn-lt"/>
                <a:ea typeface="+mn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894834" y="4135651"/>
              <a:ext cx="326649" cy="285469"/>
              <a:chOff x="6438901" y="2987676"/>
              <a:chExt cx="742950" cy="649287"/>
            </a:xfrm>
            <a:solidFill>
              <a:schemeClr val="bg1"/>
            </a:solidFill>
          </p:grpSpPr>
          <p:sp>
            <p:nvSpPr>
              <p:cNvPr id="25" name="Freeform 949"/>
              <p:cNvSpPr>
                <a:spLocks/>
              </p:cNvSpPr>
              <p:nvPr/>
            </p:nvSpPr>
            <p:spPr bwMode="auto">
              <a:xfrm>
                <a:off x="6769101" y="3224213"/>
                <a:ext cx="412750" cy="412750"/>
              </a:xfrm>
              <a:custGeom>
                <a:avLst/>
                <a:gdLst>
                  <a:gd name="T0" fmla="*/ 75 w 110"/>
                  <a:gd name="T1" fmla="*/ 0 h 110"/>
                  <a:gd name="T2" fmla="*/ 75 w 110"/>
                  <a:gd name="T3" fmla="*/ 6 h 110"/>
                  <a:gd name="T4" fmla="*/ 12 w 110"/>
                  <a:gd name="T5" fmla="*/ 63 h 110"/>
                  <a:gd name="T6" fmla="*/ 2 w 110"/>
                  <a:gd name="T7" fmla="*/ 63 h 110"/>
                  <a:gd name="T8" fmla="*/ 0 w 110"/>
                  <a:gd name="T9" fmla="*/ 65 h 110"/>
                  <a:gd name="T10" fmla="*/ 35 w 110"/>
                  <a:gd name="T11" fmla="*/ 87 h 110"/>
                  <a:gd name="T12" fmla="*/ 45 w 110"/>
                  <a:gd name="T13" fmla="*/ 87 h 110"/>
                  <a:gd name="T14" fmla="*/ 65 w 110"/>
                  <a:gd name="T15" fmla="*/ 108 h 110"/>
                  <a:gd name="T16" fmla="*/ 70 w 110"/>
                  <a:gd name="T17" fmla="*/ 110 h 110"/>
                  <a:gd name="T18" fmla="*/ 73 w 110"/>
                  <a:gd name="T19" fmla="*/ 109 h 110"/>
                  <a:gd name="T20" fmla="*/ 77 w 110"/>
                  <a:gd name="T21" fmla="*/ 103 h 110"/>
                  <a:gd name="T22" fmla="*/ 77 w 110"/>
                  <a:gd name="T23" fmla="*/ 86 h 110"/>
                  <a:gd name="T24" fmla="*/ 110 w 110"/>
                  <a:gd name="T25" fmla="*/ 43 h 110"/>
                  <a:gd name="T26" fmla="*/ 75 w 110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110">
                    <a:moveTo>
                      <a:pt x="75" y="0"/>
                    </a:moveTo>
                    <a:cubicBezTo>
                      <a:pt x="75" y="2"/>
                      <a:pt x="75" y="4"/>
                      <a:pt x="75" y="6"/>
                    </a:cubicBezTo>
                    <a:cubicBezTo>
                      <a:pt x="70" y="39"/>
                      <a:pt x="44" y="63"/>
                      <a:pt x="1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7" y="78"/>
                      <a:pt x="20" y="87"/>
                      <a:pt x="3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7" y="109"/>
                      <a:pt x="68" y="110"/>
                      <a:pt x="70" y="110"/>
                    </a:cubicBezTo>
                    <a:cubicBezTo>
                      <a:pt x="71" y="110"/>
                      <a:pt x="72" y="109"/>
                      <a:pt x="73" y="109"/>
                    </a:cubicBezTo>
                    <a:cubicBezTo>
                      <a:pt x="75" y="108"/>
                      <a:pt x="77" y="106"/>
                      <a:pt x="77" y="103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96" y="82"/>
                      <a:pt x="110" y="64"/>
                      <a:pt x="110" y="43"/>
                    </a:cubicBezTo>
                    <a:cubicBezTo>
                      <a:pt x="110" y="21"/>
                      <a:pt x="95" y="3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latin typeface="+mn-lt"/>
                  <a:ea typeface="+mn-ea"/>
                </a:endParaRPr>
              </a:p>
            </p:txBody>
          </p:sp>
          <p:sp>
            <p:nvSpPr>
              <p:cNvPr id="26" name="Freeform 950"/>
              <p:cNvSpPr>
                <a:spLocks noEditPoints="1"/>
              </p:cNvSpPr>
              <p:nvPr/>
            </p:nvSpPr>
            <p:spPr bwMode="auto">
              <a:xfrm>
                <a:off x="6438901" y="2987676"/>
                <a:ext cx="577850" cy="555625"/>
              </a:xfrm>
              <a:custGeom>
                <a:avLst/>
                <a:gdLst>
                  <a:gd name="T0" fmla="*/ 153 w 154"/>
                  <a:gd name="T1" fmla="*/ 67 h 148"/>
                  <a:gd name="T2" fmla="*/ 154 w 154"/>
                  <a:gd name="T3" fmla="*/ 58 h 148"/>
                  <a:gd name="T4" fmla="*/ 100 w 154"/>
                  <a:gd name="T5" fmla="*/ 0 h 148"/>
                  <a:gd name="T6" fmla="*/ 54 w 154"/>
                  <a:gd name="T7" fmla="*/ 0 h 148"/>
                  <a:gd name="T8" fmla="*/ 0 w 154"/>
                  <a:gd name="T9" fmla="*/ 58 h 148"/>
                  <a:gd name="T10" fmla="*/ 44 w 154"/>
                  <a:gd name="T11" fmla="*/ 115 h 148"/>
                  <a:gd name="T12" fmla="*/ 44 w 154"/>
                  <a:gd name="T13" fmla="*/ 140 h 148"/>
                  <a:gd name="T14" fmla="*/ 49 w 154"/>
                  <a:gd name="T15" fmla="*/ 147 h 148"/>
                  <a:gd name="T16" fmla="*/ 52 w 154"/>
                  <a:gd name="T17" fmla="*/ 148 h 148"/>
                  <a:gd name="T18" fmla="*/ 58 w 154"/>
                  <a:gd name="T19" fmla="*/ 145 h 148"/>
                  <a:gd name="T20" fmla="*/ 86 w 154"/>
                  <a:gd name="T21" fmla="*/ 116 h 148"/>
                  <a:gd name="T22" fmla="*/ 100 w 154"/>
                  <a:gd name="T23" fmla="*/ 116 h 148"/>
                  <a:gd name="T24" fmla="*/ 153 w 154"/>
                  <a:gd name="T25" fmla="*/ 67 h 148"/>
                  <a:gd name="T26" fmla="*/ 39 w 154"/>
                  <a:gd name="T27" fmla="*/ 40 h 148"/>
                  <a:gd name="T28" fmla="*/ 114 w 154"/>
                  <a:gd name="T29" fmla="*/ 40 h 148"/>
                  <a:gd name="T30" fmla="*/ 118 w 154"/>
                  <a:gd name="T31" fmla="*/ 44 h 148"/>
                  <a:gd name="T32" fmla="*/ 114 w 154"/>
                  <a:gd name="T33" fmla="*/ 48 h 148"/>
                  <a:gd name="T34" fmla="*/ 39 w 154"/>
                  <a:gd name="T35" fmla="*/ 48 h 148"/>
                  <a:gd name="T36" fmla="*/ 35 w 154"/>
                  <a:gd name="T37" fmla="*/ 44 h 148"/>
                  <a:gd name="T38" fmla="*/ 39 w 154"/>
                  <a:gd name="T39" fmla="*/ 40 h 148"/>
                  <a:gd name="T40" fmla="*/ 84 w 154"/>
                  <a:gd name="T41" fmla="*/ 78 h 148"/>
                  <a:gd name="T42" fmla="*/ 39 w 154"/>
                  <a:gd name="T43" fmla="*/ 78 h 148"/>
                  <a:gd name="T44" fmla="*/ 35 w 154"/>
                  <a:gd name="T45" fmla="*/ 74 h 148"/>
                  <a:gd name="T46" fmla="*/ 39 w 154"/>
                  <a:gd name="T47" fmla="*/ 70 h 148"/>
                  <a:gd name="T48" fmla="*/ 84 w 154"/>
                  <a:gd name="T49" fmla="*/ 70 h 148"/>
                  <a:gd name="T50" fmla="*/ 88 w 154"/>
                  <a:gd name="T51" fmla="*/ 74 h 148"/>
                  <a:gd name="T52" fmla="*/ 84 w 154"/>
                  <a:gd name="T53" fmla="*/ 7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4" h="148">
                    <a:moveTo>
                      <a:pt x="153" y="67"/>
                    </a:moveTo>
                    <a:cubicBezTo>
                      <a:pt x="154" y="64"/>
                      <a:pt x="154" y="61"/>
                      <a:pt x="154" y="58"/>
                    </a:cubicBezTo>
                    <a:cubicBezTo>
                      <a:pt x="154" y="26"/>
                      <a:pt x="130" y="0"/>
                      <a:pt x="100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4" y="0"/>
                      <a:pt x="0" y="26"/>
                      <a:pt x="0" y="58"/>
                    </a:cubicBezTo>
                    <a:cubicBezTo>
                      <a:pt x="0" y="87"/>
                      <a:pt x="19" y="111"/>
                      <a:pt x="44" y="115"/>
                    </a:cubicBezTo>
                    <a:cubicBezTo>
                      <a:pt x="44" y="140"/>
                      <a:pt x="44" y="140"/>
                      <a:pt x="44" y="140"/>
                    </a:cubicBezTo>
                    <a:cubicBezTo>
                      <a:pt x="44" y="143"/>
                      <a:pt x="46" y="146"/>
                      <a:pt x="49" y="147"/>
                    </a:cubicBezTo>
                    <a:cubicBezTo>
                      <a:pt x="50" y="147"/>
                      <a:pt x="51" y="148"/>
                      <a:pt x="52" y="148"/>
                    </a:cubicBezTo>
                    <a:cubicBezTo>
                      <a:pt x="54" y="148"/>
                      <a:pt x="56" y="147"/>
                      <a:pt x="58" y="145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100" y="116"/>
                      <a:pt x="100" y="116"/>
                      <a:pt x="100" y="116"/>
                    </a:cubicBezTo>
                    <a:cubicBezTo>
                      <a:pt x="127" y="116"/>
                      <a:pt x="149" y="96"/>
                      <a:pt x="153" y="67"/>
                    </a:cubicBezTo>
                    <a:close/>
                    <a:moveTo>
                      <a:pt x="39" y="40"/>
                    </a:moveTo>
                    <a:cubicBezTo>
                      <a:pt x="114" y="40"/>
                      <a:pt x="114" y="40"/>
                      <a:pt x="114" y="40"/>
                    </a:cubicBezTo>
                    <a:cubicBezTo>
                      <a:pt x="116" y="40"/>
                      <a:pt x="118" y="42"/>
                      <a:pt x="118" y="44"/>
                    </a:cubicBezTo>
                    <a:cubicBezTo>
                      <a:pt x="118" y="47"/>
                      <a:pt x="116" y="48"/>
                      <a:pt x="114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7" y="48"/>
                      <a:pt x="35" y="47"/>
                      <a:pt x="35" y="44"/>
                    </a:cubicBezTo>
                    <a:cubicBezTo>
                      <a:pt x="35" y="42"/>
                      <a:pt x="37" y="40"/>
                      <a:pt x="39" y="40"/>
                    </a:cubicBezTo>
                    <a:close/>
                    <a:moveTo>
                      <a:pt x="84" y="78"/>
                    </a:moveTo>
                    <a:cubicBezTo>
                      <a:pt x="39" y="78"/>
                      <a:pt x="39" y="78"/>
                      <a:pt x="39" y="78"/>
                    </a:cubicBezTo>
                    <a:cubicBezTo>
                      <a:pt x="37" y="78"/>
                      <a:pt x="35" y="76"/>
                      <a:pt x="35" y="74"/>
                    </a:cubicBezTo>
                    <a:cubicBezTo>
                      <a:pt x="35" y="72"/>
                      <a:pt x="37" y="70"/>
                      <a:pt x="39" y="70"/>
                    </a:cubicBezTo>
                    <a:cubicBezTo>
                      <a:pt x="84" y="70"/>
                      <a:pt x="84" y="70"/>
                      <a:pt x="84" y="70"/>
                    </a:cubicBezTo>
                    <a:cubicBezTo>
                      <a:pt x="86" y="70"/>
                      <a:pt x="88" y="72"/>
                      <a:pt x="88" y="74"/>
                    </a:cubicBezTo>
                    <a:cubicBezTo>
                      <a:pt x="88" y="76"/>
                      <a:pt x="86" y="78"/>
                      <a:pt x="8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2833688" y="1504950"/>
            <a:ext cx="1635125" cy="1431925"/>
            <a:chOff x="2833233" y="1505432"/>
            <a:chExt cx="1635612" cy="1431012"/>
          </a:xfrm>
        </p:grpSpPr>
        <p:sp>
          <p:nvSpPr>
            <p:cNvPr id="5" name="任意多边形 4"/>
            <p:cNvSpPr/>
            <p:nvPr/>
          </p:nvSpPr>
          <p:spPr>
            <a:xfrm>
              <a:off x="2880872" y="1757684"/>
              <a:ext cx="1429176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 anchor="b"/>
            <a:lstStyle/>
            <a:p>
              <a:pPr marL="214313" lvl="1" indent="-214313" defTabSz="1066800" eaLnBrk="1" fontAlgn="auto" hangingPunct="1">
                <a:lnSpc>
                  <a:spcPct val="15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en-US" altLang="zh-CN" sz="750" dirty="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198467" y="1505432"/>
              <a:ext cx="1270378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  <p:sp>
          <p:nvSpPr>
            <p:cNvPr id="31766" name="矩形 26"/>
            <p:cNvSpPr>
              <a:spLocks noChangeArrowheads="1"/>
            </p:cNvSpPr>
            <p:nvPr/>
          </p:nvSpPr>
          <p:spPr bwMode="auto">
            <a:xfrm>
              <a:off x="2833233" y="2086666"/>
              <a:ext cx="1492189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lvl="1" indent="0" eaLnBrk="1" hangingPunct="1">
                <a:lnSpc>
                  <a:spcPct val="150000"/>
                </a:lnSpc>
                <a:spcAft>
                  <a:spcPct val="15000"/>
                </a:spcAft>
              </a:pPr>
              <a:r>
                <a:rPr lang="zh-CN" altLang="en-US" sz="1000">
                  <a:latin typeface="微软雅黑" panose="020B0503020204020204" pitchFamily="34" charset="-122"/>
                </a:rPr>
                <a:t>您的内容打在这里，或者通过复制您的文本后，在此框中选择粘贴</a:t>
              </a:r>
              <a:endParaRPr lang="en-US" altLang="zh-CN" sz="900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6469063" y="1504950"/>
            <a:ext cx="1587500" cy="1431925"/>
            <a:chOff x="6469046" y="1505432"/>
            <a:chExt cx="1587582" cy="1431012"/>
          </a:xfrm>
        </p:grpSpPr>
        <p:sp>
          <p:nvSpPr>
            <p:cNvPr id="11" name="任意多边形 10"/>
            <p:cNvSpPr/>
            <p:nvPr/>
          </p:nvSpPr>
          <p:spPr>
            <a:xfrm>
              <a:off x="6469046" y="1757684"/>
              <a:ext cx="1428824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325372" rIns="72840" bIns="72840" spcCol="1270"/>
            <a:lstStyle/>
            <a:p>
              <a:pPr marL="214313" lvl="1" indent="-214313" defTabSz="10668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zh-CN" altLang="en-US" sz="2400"/>
            </a:p>
            <a:p>
              <a:pPr marL="214313" lvl="1" indent="-214313" defTabSz="10668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zh-CN" altLang="en-US" sz="24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786562" y="1505432"/>
              <a:ext cx="1270066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</a:p>
          </p:txBody>
        </p:sp>
        <p:sp>
          <p:nvSpPr>
            <p:cNvPr id="31763" name="矩形 27"/>
            <p:cNvSpPr>
              <a:spLocks noChangeArrowheads="1"/>
            </p:cNvSpPr>
            <p:nvPr/>
          </p:nvSpPr>
          <p:spPr bwMode="auto">
            <a:xfrm>
              <a:off x="6472623" y="2081157"/>
              <a:ext cx="153321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066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066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lvl="1" indent="0" eaLnBrk="1" hangingPunct="1">
                <a:lnSpc>
                  <a:spcPct val="150000"/>
                </a:lnSpc>
                <a:spcAft>
                  <a:spcPct val="15000"/>
                </a:spcAft>
              </a:pPr>
              <a:r>
                <a:rPr lang="zh-CN" altLang="en-US" sz="1000">
                  <a:latin typeface="微软雅黑" panose="020B0503020204020204" pitchFamily="34" charset="-122"/>
                </a:rPr>
                <a:t>您的内容打在这里，或者通过复制您的文本后，在此框中选择粘贴</a:t>
              </a:r>
              <a:endParaRPr lang="en-US" altLang="zh-CN" sz="900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</a:t>
            </a:r>
          </a:p>
        </p:txBody>
      </p:sp>
      <p:grpSp>
        <p:nvGrpSpPr>
          <p:cNvPr id="31758" name="组合 40"/>
          <p:cNvGrpSpPr>
            <a:grpSpLocks noChangeAspect="1"/>
          </p:cNvGrpSpPr>
          <p:nvPr/>
        </p:nvGrpSpPr>
        <p:grpSpPr bwMode="auto">
          <a:xfrm>
            <a:off x="314325" y="290513"/>
            <a:ext cx="468313" cy="468312"/>
            <a:chOff x="1928879" y="1944350"/>
            <a:chExt cx="1129689" cy="1129689"/>
          </a:xfrm>
        </p:grpSpPr>
        <p:sp>
          <p:nvSpPr>
            <p:cNvPr id="42" name="椭圆 4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41" presetID="2" presetClass="entr" presetSubtype="4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6667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666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666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1292</TotalTime>
  <Words>3120</Words>
  <Application>Microsoft Office PowerPoint</Application>
  <PresentationFormat>全屏显示(16:9)</PresentationFormat>
  <Paragraphs>205</Paragraphs>
  <Slides>22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141</cp:revision>
  <dcterms:created xsi:type="dcterms:W3CDTF">2015-04-27T05:53:22Z</dcterms:created>
  <dcterms:modified xsi:type="dcterms:W3CDTF">2018-05-07T00:43:28Z</dcterms:modified>
</cp:coreProperties>
</file>