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5"/>
  </p:notesMasterIdLst>
  <p:sldIdLst>
    <p:sldId id="256" r:id="rId3"/>
    <p:sldId id="258" r:id="rId4"/>
    <p:sldId id="259" r:id="rId5"/>
    <p:sldId id="260" r:id="rId6"/>
    <p:sldId id="261" r:id="rId7"/>
    <p:sldId id="262" r:id="rId8"/>
    <p:sldId id="263" r:id="rId9"/>
    <p:sldId id="266" r:id="rId10"/>
    <p:sldId id="265" r:id="rId11"/>
    <p:sldId id="267" r:id="rId12"/>
    <p:sldId id="269" r:id="rId13"/>
    <p:sldId id="270"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pos="7355" userDrawn="1">
          <p15:clr>
            <a:srgbClr val="A4A3A4"/>
          </p15:clr>
        </p15:guide>
        <p15:guide id="4" pos="2910" userDrawn="1">
          <p15:clr>
            <a:srgbClr val="A4A3A4"/>
          </p15:clr>
        </p15:guide>
        <p15:guide id="5" pos="32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74C4"/>
    <a:srgbClr val="FF760D"/>
    <a:srgbClr val="79BA23"/>
    <a:srgbClr val="FFD5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574" autoAdjust="0"/>
    <p:restoredTop sz="94660"/>
  </p:normalViewPr>
  <p:slideViewPr>
    <p:cSldViewPr snapToGrid="0">
      <p:cViewPr varScale="1">
        <p:scale>
          <a:sx n="53" d="100"/>
          <a:sy n="53" d="100"/>
        </p:scale>
        <p:origin x="-90" y="-1644"/>
      </p:cViewPr>
      <p:guideLst>
        <p:guide orient="horz" pos="2160"/>
        <p:guide pos="3840"/>
        <p:guide pos="7355"/>
        <p:guide pos="2911"/>
        <p:guide pos="325"/>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F6A59C-A337-4843-B31D-513773C4F97A}" type="datetimeFigureOut">
              <a:rPr lang="zh-CN" altLang="en-US" smtClean="0"/>
              <a:t>2018/5/9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9D573F-DC6C-4CB6-BAA0-5C6CD20ECD9C}" type="slidenum">
              <a:rPr lang="zh-CN" altLang="en-US" smtClean="0"/>
              <a:t>‹#›</a:t>
            </a:fld>
            <a:endParaRPr lang="zh-CN" altLang="en-US"/>
          </a:p>
        </p:txBody>
      </p:sp>
    </p:spTree>
    <p:extLst>
      <p:ext uri="{BB962C8B-B14F-4D97-AF65-F5344CB8AC3E}">
        <p14:creationId xmlns:p14="http://schemas.microsoft.com/office/powerpoint/2010/main" val="3652615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2018/5/9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2018/5/9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2018/5/9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18315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0786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90578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04764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90306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32195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56240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8678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2018/5/9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9355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50968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2769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2018/5/9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2018/5/9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2018/5/9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2018/5/9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4406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2018/5/9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523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2018/5/9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2018/5/9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2018/5/9</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58701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2674243" y="2543702"/>
            <a:ext cx="6843516" cy="769441"/>
          </a:xfrm>
          <a:prstGeom prst="rect">
            <a:avLst/>
          </a:prstGeom>
          <a:effectLst/>
        </p:spPr>
        <p:txBody>
          <a:bodyPr wrap="square" anchor="ctr">
            <a:spAutoFit/>
          </a:bodyPr>
          <a:lstStyle/>
          <a:p>
            <a:pPr algn="ctr">
              <a:defRPr/>
            </a:pPr>
            <a:r>
              <a:rPr lang="zh-CN" altLang="en-US" sz="4400" b="1" kern="100" spc="30" dirty="0">
                <a:blipFill>
                  <a:blip r:embed="rId2"/>
                  <a:stretch>
                    <a:fillRect/>
                  </a:stretch>
                </a:blipFill>
                <a:latin typeface="微软雅黑" panose="020B0503020204020204" pitchFamily="34" charset="-122"/>
                <a:ea typeface="微软雅黑" panose="020B0503020204020204" pitchFamily="34" charset="-122"/>
                <a:cs typeface="Times New Roman" panose="02020603050405020304" pitchFamily="18" charset="0"/>
              </a:rPr>
              <a:t>创意设计杂志风</a:t>
            </a:r>
            <a:r>
              <a:rPr lang="en-US" altLang="zh-CN" sz="4400" b="1" kern="100" spc="30" dirty="0">
                <a:blipFill>
                  <a:blip r:embed="rId2"/>
                  <a:stretch>
                    <a:fillRect/>
                  </a:stretch>
                </a:blipFill>
                <a:latin typeface="微软雅黑" panose="020B0503020204020204" pitchFamily="34" charset="-122"/>
                <a:ea typeface="微软雅黑" panose="020B0503020204020204" pitchFamily="34" charset="-122"/>
                <a:cs typeface="Times New Roman" panose="02020603050405020304" pitchFamily="18" charset="0"/>
              </a:rPr>
              <a:t>PPT</a:t>
            </a:r>
            <a:r>
              <a:rPr lang="zh-CN" altLang="en-US" sz="4400" b="1" kern="100" spc="30" dirty="0">
                <a:blipFill>
                  <a:blip r:embed="rId2"/>
                  <a:stretch>
                    <a:fillRect/>
                  </a:stretch>
                </a:blipFill>
                <a:latin typeface="微软雅黑" panose="020B0503020204020204" pitchFamily="34" charset="-122"/>
                <a:ea typeface="微软雅黑" panose="020B0503020204020204" pitchFamily="34" charset="-122"/>
                <a:cs typeface="Times New Roman" panose="02020603050405020304" pitchFamily="18" charset="0"/>
              </a:rPr>
              <a:t>模板</a:t>
            </a:r>
            <a:endParaRPr lang="en-US" altLang="zh-CN" sz="4400" b="1" kern="100" spc="30" dirty="0">
              <a:blipFill>
                <a:blip r:embed="rId2"/>
                <a:stretch>
                  <a:fillRect/>
                </a:stretch>
              </a:blip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28" name="组合 27"/>
          <p:cNvGrpSpPr/>
          <p:nvPr/>
        </p:nvGrpSpPr>
        <p:grpSpPr>
          <a:xfrm>
            <a:off x="5271672" y="5586815"/>
            <a:ext cx="1667707" cy="323850"/>
            <a:chOff x="5399844" y="5586814"/>
            <a:chExt cx="1667706" cy="323850"/>
          </a:xfrm>
        </p:grpSpPr>
        <p:sp>
          <p:nvSpPr>
            <p:cNvPr id="29" name="矩形: 圆角 28"/>
            <p:cNvSpPr/>
            <p:nvPr/>
          </p:nvSpPr>
          <p:spPr>
            <a:xfrm>
              <a:off x="5437114" y="5586814"/>
              <a:ext cx="1611386" cy="323850"/>
            </a:xfrm>
            <a:prstGeom prst="roundRect">
              <a:avLst>
                <a:gd name="adj" fmla="val 50000"/>
              </a:avLst>
            </a:prstGeom>
            <a:noFill/>
            <a:ln w="12700" cap="flat" cmpd="sng" algn="ctr">
              <a:solidFill>
                <a:sysClr val="windowText" lastClr="000000">
                  <a:lumMod val="95000"/>
                  <a:lumOff val="5000"/>
                </a:sysClr>
              </a:solid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0" name="矩形 29"/>
            <p:cNvSpPr/>
            <p:nvPr/>
          </p:nvSpPr>
          <p:spPr>
            <a:xfrm>
              <a:off x="5399844" y="5618276"/>
              <a:ext cx="1667706" cy="276999"/>
            </a:xfrm>
            <a:prstGeom prst="rect">
              <a:avLst/>
            </a:prstGeom>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prstClr val="black">
                      <a:lumMod val="95000"/>
                      <a:lumOff val="5000"/>
                    </a:prstClr>
                  </a:solidFill>
                  <a:effectLst/>
                  <a:uLnTx/>
                  <a:uFillTx/>
                  <a:latin typeface="微软雅黑"/>
                  <a:ea typeface="微软雅黑"/>
                  <a:cs typeface="Times New Roman" panose="02020603050405020304" pitchFamily="18" charset="0"/>
                </a:rPr>
                <a:t>Weichen design</a:t>
              </a:r>
              <a:endParaRPr kumimoji="0" lang="zh-CN" altLang="en-US" sz="1200" b="0" i="0" u="none" strike="noStrike" kern="100" cap="none" spc="0" normalizeH="0" baseline="0" noProof="0" dirty="0">
                <a:ln>
                  <a:noFill/>
                </a:ln>
                <a:solidFill>
                  <a:prstClr val="black">
                    <a:lumMod val="95000"/>
                    <a:lumOff val="5000"/>
                  </a:prstClr>
                </a:solidFill>
                <a:effectLst/>
                <a:uLnTx/>
                <a:uFillTx/>
                <a:latin typeface="微软雅黑"/>
                <a:ea typeface="微软雅黑"/>
                <a:cs typeface="Times New Roman" panose="02020603050405020304" pitchFamily="18" charset="0"/>
              </a:endParaRPr>
            </a:p>
          </p:txBody>
        </p:sp>
      </p:grpSp>
      <p:sp>
        <p:nvSpPr>
          <p:cNvPr id="31" name="椭圆 30"/>
          <p:cNvSpPr/>
          <p:nvPr/>
        </p:nvSpPr>
        <p:spPr>
          <a:xfrm>
            <a:off x="667578" y="6646070"/>
            <a:ext cx="423863" cy="423863"/>
          </a:xfrm>
          <a:prstGeom prst="ellipse">
            <a:avLst/>
          </a:prstGeom>
          <a:solidFill>
            <a:srgbClr val="FF760D"/>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2" name="椭圆 31"/>
          <p:cNvSpPr/>
          <p:nvPr/>
        </p:nvSpPr>
        <p:spPr>
          <a:xfrm>
            <a:off x="2531899" y="1346811"/>
            <a:ext cx="477628" cy="477628"/>
          </a:xfrm>
          <a:prstGeom prst="ellipse">
            <a:avLst/>
          </a:prstGeom>
          <a:solidFill>
            <a:srgbClr val="79BA23"/>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3" name="椭圆 32"/>
          <p:cNvSpPr/>
          <p:nvPr/>
        </p:nvSpPr>
        <p:spPr>
          <a:xfrm>
            <a:off x="1866152" y="4983435"/>
            <a:ext cx="665747" cy="665747"/>
          </a:xfrm>
          <a:prstGeom prst="ellipse">
            <a:avLst/>
          </a:prstGeom>
          <a:solidFill>
            <a:srgbClr val="0174C4"/>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4" name="椭圆 33"/>
          <p:cNvSpPr/>
          <p:nvPr/>
        </p:nvSpPr>
        <p:spPr>
          <a:xfrm>
            <a:off x="10153652" y="1243416"/>
            <a:ext cx="581025" cy="581025"/>
          </a:xfrm>
          <a:prstGeom prst="ellipse">
            <a:avLst/>
          </a:prstGeom>
          <a:solidFill>
            <a:srgbClr val="FFD501"/>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5" name="椭圆 34"/>
          <p:cNvSpPr/>
          <p:nvPr/>
        </p:nvSpPr>
        <p:spPr>
          <a:xfrm>
            <a:off x="9968113" y="4622809"/>
            <a:ext cx="371075" cy="371074"/>
          </a:xfrm>
          <a:prstGeom prst="ellipse">
            <a:avLst/>
          </a:prstGeom>
          <a:solidFill>
            <a:srgbClr val="79BA23"/>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6" name="椭圆 35"/>
          <p:cNvSpPr/>
          <p:nvPr/>
        </p:nvSpPr>
        <p:spPr>
          <a:xfrm>
            <a:off x="9207059" y="967818"/>
            <a:ext cx="275596" cy="275596"/>
          </a:xfrm>
          <a:prstGeom prst="ellipse">
            <a:avLst/>
          </a:prstGeom>
          <a:solidFill>
            <a:srgbClr val="0174C4"/>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7" name="圆: 空心 36"/>
          <p:cNvSpPr/>
          <p:nvPr/>
        </p:nvSpPr>
        <p:spPr>
          <a:xfrm>
            <a:off x="8635807" y="-1588727"/>
            <a:ext cx="4197736" cy="4197736"/>
          </a:xfrm>
          <a:prstGeom prst="donut">
            <a:avLst>
              <a:gd name="adj" fmla="val 859"/>
            </a:avLst>
          </a:prstGeom>
          <a:solidFill>
            <a:srgbClr val="79BA23"/>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a:ea typeface="微软雅黑"/>
              <a:cs typeface="+mn-cs"/>
            </a:endParaRPr>
          </a:p>
        </p:txBody>
      </p:sp>
      <p:sp>
        <p:nvSpPr>
          <p:cNvPr id="38" name="椭圆 37"/>
          <p:cNvSpPr/>
          <p:nvPr/>
        </p:nvSpPr>
        <p:spPr>
          <a:xfrm>
            <a:off x="1081501" y="2746185"/>
            <a:ext cx="287355" cy="287355"/>
          </a:xfrm>
          <a:prstGeom prst="ellipse">
            <a:avLst/>
          </a:prstGeom>
          <a:solidFill>
            <a:srgbClr val="FFD501"/>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9" name="椭圆 38"/>
          <p:cNvSpPr/>
          <p:nvPr/>
        </p:nvSpPr>
        <p:spPr>
          <a:xfrm>
            <a:off x="8888789" y="4214038"/>
            <a:ext cx="157163" cy="157163"/>
          </a:xfrm>
          <a:prstGeom prst="ellipse">
            <a:avLst/>
          </a:prstGeom>
          <a:solidFill>
            <a:srgbClr val="FF760D"/>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40" name="椭圆 39"/>
          <p:cNvSpPr/>
          <p:nvPr/>
        </p:nvSpPr>
        <p:spPr>
          <a:xfrm>
            <a:off x="814024" y="-277416"/>
            <a:ext cx="554832" cy="554832"/>
          </a:xfrm>
          <a:prstGeom prst="ellipse">
            <a:avLst/>
          </a:prstGeom>
          <a:solidFill>
            <a:srgbClr val="FFD501"/>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41" name="椭圆 40"/>
          <p:cNvSpPr/>
          <p:nvPr/>
        </p:nvSpPr>
        <p:spPr>
          <a:xfrm>
            <a:off x="12005172" y="5910664"/>
            <a:ext cx="373656" cy="373656"/>
          </a:xfrm>
          <a:prstGeom prst="ellipse">
            <a:avLst/>
          </a:prstGeom>
          <a:solidFill>
            <a:srgbClr val="FFD501"/>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42" name="椭圆 41"/>
          <p:cNvSpPr/>
          <p:nvPr/>
        </p:nvSpPr>
        <p:spPr>
          <a:xfrm>
            <a:off x="7664955" y="1400578"/>
            <a:ext cx="517021" cy="517021"/>
          </a:xfrm>
          <a:prstGeom prst="ellipse">
            <a:avLst/>
          </a:prstGeom>
          <a:solidFill>
            <a:srgbClr val="FF760D"/>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43" name="椭圆 42"/>
          <p:cNvSpPr/>
          <p:nvPr/>
        </p:nvSpPr>
        <p:spPr>
          <a:xfrm>
            <a:off x="7664955" y="4820431"/>
            <a:ext cx="346907" cy="346907"/>
          </a:xfrm>
          <a:prstGeom prst="ellipse">
            <a:avLst/>
          </a:prstGeom>
          <a:solidFill>
            <a:srgbClr val="FFD501"/>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44" name="椭圆 43"/>
          <p:cNvSpPr/>
          <p:nvPr/>
        </p:nvSpPr>
        <p:spPr>
          <a:xfrm>
            <a:off x="4333357" y="4289937"/>
            <a:ext cx="186815" cy="186815"/>
          </a:xfrm>
          <a:prstGeom prst="ellipse">
            <a:avLst/>
          </a:prstGeom>
          <a:solidFill>
            <a:srgbClr val="79BA23"/>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45" name="椭圆 44"/>
          <p:cNvSpPr/>
          <p:nvPr/>
        </p:nvSpPr>
        <p:spPr>
          <a:xfrm>
            <a:off x="3521581" y="5167337"/>
            <a:ext cx="297945" cy="297945"/>
          </a:xfrm>
          <a:prstGeom prst="ellipse">
            <a:avLst/>
          </a:prstGeom>
          <a:solidFill>
            <a:srgbClr val="FFD501"/>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46" name="椭圆 45"/>
          <p:cNvSpPr/>
          <p:nvPr/>
        </p:nvSpPr>
        <p:spPr>
          <a:xfrm>
            <a:off x="10823145" y="3581136"/>
            <a:ext cx="212640" cy="212640"/>
          </a:xfrm>
          <a:prstGeom prst="ellipse">
            <a:avLst/>
          </a:prstGeom>
          <a:solidFill>
            <a:srgbClr val="0174C4"/>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47" name="圆: 空心 46"/>
          <p:cNvSpPr/>
          <p:nvPr/>
        </p:nvSpPr>
        <p:spPr>
          <a:xfrm>
            <a:off x="-1073103" y="4011042"/>
            <a:ext cx="4197736" cy="4197736"/>
          </a:xfrm>
          <a:prstGeom prst="donut">
            <a:avLst>
              <a:gd name="adj" fmla="val 859"/>
            </a:avLst>
          </a:prstGeom>
          <a:solidFill>
            <a:srgbClr val="FFD501"/>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a:ea typeface="微软雅黑"/>
              <a:cs typeface="+mn-cs"/>
            </a:endParaRPr>
          </a:p>
        </p:txBody>
      </p:sp>
      <p:sp>
        <p:nvSpPr>
          <p:cNvPr id="48" name="椭圆 47"/>
          <p:cNvSpPr/>
          <p:nvPr/>
        </p:nvSpPr>
        <p:spPr>
          <a:xfrm>
            <a:off x="4897075" y="967820"/>
            <a:ext cx="210515" cy="197531"/>
          </a:xfrm>
          <a:prstGeom prst="ellipse">
            <a:avLst/>
          </a:prstGeom>
          <a:solidFill>
            <a:srgbClr val="0174C4"/>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49" name="椭圆 48"/>
          <p:cNvSpPr/>
          <p:nvPr/>
        </p:nvSpPr>
        <p:spPr>
          <a:xfrm>
            <a:off x="10563811" y="-178137"/>
            <a:ext cx="365655" cy="343104"/>
          </a:xfrm>
          <a:prstGeom prst="ellipse">
            <a:avLst/>
          </a:prstGeom>
          <a:solidFill>
            <a:srgbClr val="FF760D"/>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51" name="矩形 50"/>
          <p:cNvSpPr/>
          <p:nvPr/>
        </p:nvSpPr>
        <p:spPr>
          <a:xfrm>
            <a:off x="2501339" y="3154533"/>
            <a:ext cx="7189323" cy="477054"/>
          </a:xfrm>
          <a:prstGeom prst="rect">
            <a:avLst/>
          </a:prstGeom>
        </p:spPr>
        <p:txBody>
          <a:bodyPr wrap="square">
            <a:spAutoFit/>
          </a:bodyPr>
          <a:lstStyle/>
          <a:p>
            <a:pPr algn="ctr"/>
            <a:r>
              <a:rPr lang="en-US" altLang="zh-CN" sz="2400" kern="100" dirty="0">
                <a:blipFill>
                  <a:blip r:embed="rId2"/>
                  <a:stretch>
                    <a:fillRect/>
                  </a:stretch>
                </a:blipFill>
                <a:latin typeface="Arial" panose="020B0604020202020204" pitchFamily="34" charset="0"/>
                <a:ea typeface="微软雅黑" panose="020B0503020204020204" pitchFamily="34" charset="-122"/>
                <a:cs typeface="Arial" panose="020B0604020202020204" pitchFamily="34" charset="0"/>
              </a:rPr>
              <a:t>Change our thinking from the title</a:t>
            </a:r>
            <a:endParaRPr lang="zh-CN" altLang="en-US" sz="2400" dirty="0"/>
          </a:p>
        </p:txBody>
      </p:sp>
      <p:sp>
        <p:nvSpPr>
          <p:cNvPr id="52" name="椭圆 51"/>
          <p:cNvSpPr/>
          <p:nvPr/>
        </p:nvSpPr>
        <p:spPr>
          <a:xfrm>
            <a:off x="10929466" y="6674902"/>
            <a:ext cx="366196" cy="366196"/>
          </a:xfrm>
          <a:prstGeom prst="ellipse">
            <a:avLst/>
          </a:prstGeom>
          <a:solidFill>
            <a:srgbClr val="FF760D"/>
          </a:solidFill>
          <a:ln w="12700" cap="flat" cmpd="sng" algn="ctr">
            <a:noFill/>
            <a:prstDash val="solid"/>
            <a:miter lim="800000"/>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9152691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072642"/>
            <a:ext cx="12192000" cy="3272165"/>
          </a:xfrm>
          <a:prstGeom prst="rect">
            <a:avLst/>
          </a:prstGeom>
        </p:spPr>
      </p:pic>
      <p:sp>
        <p:nvSpPr>
          <p:cNvPr id="3" name="矩形 2"/>
          <p:cNvSpPr/>
          <p:nvPr/>
        </p:nvSpPr>
        <p:spPr>
          <a:xfrm>
            <a:off x="515937" y="2072642"/>
            <a:ext cx="4371704" cy="3272165"/>
          </a:xfrm>
          <a:prstGeom prst="rect">
            <a:avLst/>
          </a:prstGeom>
          <a:solidFill>
            <a:srgbClr val="017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16235" y="3489960"/>
            <a:ext cx="3971109" cy="1384995"/>
          </a:xfrm>
          <a:prstGeom prst="rect">
            <a:avLst/>
          </a:prstGeom>
        </p:spPr>
        <p:txBody>
          <a:bodyPr wrap="square">
            <a:spAutoFit/>
          </a:bodyPr>
          <a:lstStyle/>
          <a:p>
            <a:pPr algn="just"/>
            <a:r>
              <a:rPr lang="en-US" altLang="zh-CN" sz="1200" dirty="0">
                <a:solidFill>
                  <a:schemeClr val="bg1"/>
                </a:solidFill>
                <a:latin typeface="Khmer UI" panose="020B0502040204020203" pitchFamily="34" charset="0"/>
                <a:cs typeface="Khmer UI" panose="020B0502040204020203"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endParaRPr lang="zh-CN" altLang="en-US" sz="1200" dirty="0">
              <a:solidFill>
                <a:schemeClr val="bg1"/>
              </a:solidFill>
              <a:latin typeface="Khmer UI" panose="020B0502040204020203" pitchFamily="34" charset="0"/>
              <a:cs typeface="Khmer UI" panose="020B0502040204020203" pitchFamily="34" charset="0"/>
            </a:endParaRPr>
          </a:p>
        </p:txBody>
      </p:sp>
      <p:sp>
        <p:nvSpPr>
          <p:cNvPr id="4" name="矩形 3"/>
          <p:cNvSpPr/>
          <p:nvPr/>
        </p:nvSpPr>
        <p:spPr>
          <a:xfrm>
            <a:off x="716235" y="2458137"/>
            <a:ext cx="3405052" cy="646331"/>
          </a:xfrm>
          <a:prstGeom prst="rect">
            <a:avLst/>
          </a:prstGeom>
        </p:spPr>
        <p:txBody>
          <a:bodyPr wrap="square">
            <a:spAutoFit/>
          </a:bodyPr>
          <a:lstStyle/>
          <a:p>
            <a:r>
              <a:rPr lang="en-US" altLang="zh-CN" sz="3600" dirty="0">
                <a:solidFill>
                  <a:schemeClr val="bg1"/>
                </a:solidFill>
                <a:latin typeface="Arial" panose="020B0604020202020204" pitchFamily="34" charset="0"/>
                <a:cs typeface="Arial" panose="020B0604020202020204" pitchFamily="34" charset="0"/>
              </a:rPr>
              <a:t>PRODUCT</a:t>
            </a:r>
            <a:endParaRPr lang="zh-CN" altLang="en-US" sz="3600" dirty="0">
              <a:solidFill>
                <a:schemeClr val="bg1"/>
              </a:solidFill>
              <a:latin typeface="Arial" panose="020B0604020202020204" pitchFamily="34" charset="0"/>
              <a:cs typeface="Arial" panose="020B0604020202020204" pitchFamily="34" charset="0"/>
            </a:endParaRPr>
          </a:p>
        </p:txBody>
      </p:sp>
      <p:grpSp>
        <p:nvGrpSpPr>
          <p:cNvPr id="18" name="组合 17"/>
          <p:cNvGrpSpPr/>
          <p:nvPr/>
        </p:nvGrpSpPr>
        <p:grpSpPr>
          <a:xfrm>
            <a:off x="214378" y="333375"/>
            <a:ext cx="572959" cy="433388"/>
            <a:chOff x="184722" y="257175"/>
            <a:chExt cx="572959" cy="557213"/>
          </a:xfrm>
        </p:grpSpPr>
        <p:sp>
          <p:nvSpPr>
            <p:cNvPr id="19" name="平行四边形 18"/>
            <p:cNvSpPr/>
            <p:nvPr/>
          </p:nvSpPr>
          <p:spPr>
            <a:xfrm>
              <a:off x="184722" y="342900"/>
              <a:ext cx="456057" cy="342900"/>
            </a:xfrm>
            <a:prstGeom prst="parallelogram">
              <a:avLst>
                <a:gd name="adj" fmla="val 47222"/>
              </a:avLst>
            </a:prstGeom>
            <a:solidFill>
              <a:srgbClr val="FF76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nvSpPr>
          <p:spPr>
            <a:xfrm>
              <a:off x="292100" y="257175"/>
              <a:ext cx="456057" cy="342900"/>
            </a:xfrm>
            <a:prstGeom prst="parallelogram">
              <a:avLst>
                <a:gd name="adj" fmla="val 47222"/>
              </a:avLst>
            </a:prstGeom>
            <a:solidFill>
              <a:srgbClr val="0174C4"/>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平行四边形 20"/>
            <p:cNvSpPr/>
            <p:nvPr/>
          </p:nvSpPr>
          <p:spPr>
            <a:xfrm>
              <a:off x="301624" y="471488"/>
              <a:ext cx="456057" cy="342900"/>
            </a:xfrm>
            <a:prstGeom prst="parallelogram">
              <a:avLst>
                <a:gd name="adj" fmla="val 47222"/>
              </a:avLst>
            </a:prstGeom>
            <a:solidFill>
              <a:srgbClr val="79BA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806383" y="275511"/>
            <a:ext cx="3752851" cy="400110"/>
          </a:xfrm>
          <a:prstGeom prst="rect">
            <a:avLst/>
          </a:prstGeom>
          <a:noFill/>
        </p:spPr>
        <p:txBody>
          <a:bodyPr wrap="square" rtlCol="0">
            <a:spAutoFit/>
          </a:bodyPr>
          <a:lstStyle/>
          <a:p>
            <a:r>
              <a:rPr lang="zh-CN" altLang="en-US" sz="2000" dirty="0"/>
              <a:t>从标题开始改变我们的思维</a:t>
            </a:r>
          </a:p>
        </p:txBody>
      </p:sp>
      <p:sp>
        <p:nvSpPr>
          <p:cNvPr id="23" name="矩形 22"/>
          <p:cNvSpPr/>
          <p:nvPr/>
        </p:nvSpPr>
        <p:spPr>
          <a:xfrm>
            <a:off x="806383" y="600077"/>
            <a:ext cx="5622992" cy="276999"/>
          </a:xfrm>
          <a:prstGeom prst="rect">
            <a:avLst/>
          </a:prstGeom>
        </p:spPr>
        <p:txBody>
          <a:bodyPr wrap="square">
            <a:spAutoFit/>
          </a:bodyPr>
          <a:lstStyle/>
          <a:p>
            <a:r>
              <a:rPr lang="en-US" altLang="zh-CN" sz="1200" dirty="0">
                <a:solidFill>
                  <a:schemeClr val="tx1">
                    <a:lumMod val="50000"/>
                    <a:lumOff val="50000"/>
                  </a:schemeClr>
                </a:solidFill>
                <a:latin typeface="Khmer UI" panose="020B0502040204020203" pitchFamily="34" charset="0"/>
                <a:cs typeface="Khmer UI" panose="020B0502040204020203" pitchFamily="34" charset="0"/>
              </a:rPr>
              <a:t>Lorem Ipsum is simply dummy text of the printing and typesetting industry. </a:t>
            </a:r>
            <a:endParaRPr lang="zh-CN" altLang="en-US" sz="1200" dirty="0"/>
          </a:p>
        </p:txBody>
      </p:sp>
    </p:spTree>
    <p:extLst>
      <p:ext uri="{BB962C8B-B14F-4D97-AF65-F5344CB8AC3E}">
        <p14:creationId xmlns:p14="http://schemas.microsoft.com/office/powerpoint/2010/main" val="37686465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214378" y="333375"/>
            <a:ext cx="572959" cy="433388"/>
            <a:chOff x="184722" y="257175"/>
            <a:chExt cx="572959" cy="557213"/>
          </a:xfrm>
        </p:grpSpPr>
        <p:sp>
          <p:nvSpPr>
            <p:cNvPr id="19" name="平行四边形 18"/>
            <p:cNvSpPr/>
            <p:nvPr/>
          </p:nvSpPr>
          <p:spPr>
            <a:xfrm>
              <a:off x="184722" y="342900"/>
              <a:ext cx="456057" cy="342900"/>
            </a:xfrm>
            <a:prstGeom prst="parallelogram">
              <a:avLst>
                <a:gd name="adj" fmla="val 47222"/>
              </a:avLst>
            </a:prstGeom>
            <a:solidFill>
              <a:srgbClr val="FF76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nvSpPr>
          <p:spPr>
            <a:xfrm>
              <a:off x="292100" y="257175"/>
              <a:ext cx="456057" cy="342900"/>
            </a:xfrm>
            <a:prstGeom prst="parallelogram">
              <a:avLst>
                <a:gd name="adj" fmla="val 47222"/>
              </a:avLst>
            </a:prstGeom>
            <a:solidFill>
              <a:srgbClr val="0174C4"/>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平行四边形 20"/>
            <p:cNvSpPr/>
            <p:nvPr/>
          </p:nvSpPr>
          <p:spPr>
            <a:xfrm>
              <a:off x="301624" y="471488"/>
              <a:ext cx="456057" cy="342900"/>
            </a:xfrm>
            <a:prstGeom prst="parallelogram">
              <a:avLst>
                <a:gd name="adj" fmla="val 47222"/>
              </a:avLst>
            </a:prstGeom>
            <a:solidFill>
              <a:srgbClr val="79BA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806383" y="275511"/>
            <a:ext cx="3752851" cy="400110"/>
          </a:xfrm>
          <a:prstGeom prst="rect">
            <a:avLst/>
          </a:prstGeom>
          <a:noFill/>
        </p:spPr>
        <p:txBody>
          <a:bodyPr wrap="square" rtlCol="0">
            <a:spAutoFit/>
          </a:bodyPr>
          <a:lstStyle/>
          <a:p>
            <a:r>
              <a:rPr lang="zh-CN" altLang="en-US" sz="2000" dirty="0"/>
              <a:t>从标题开始改变我们的思维</a:t>
            </a:r>
          </a:p>
        </p:txBody>
      </p:sp>
      <p:sp>
        <p:nvSpPr>
          <p:cNvPr id="23" name="矩形 22"/>
          <p:cNvSpPr/>
          <p:nvPr/>
        </p:nvSpPr>
        <p:spPr>
          <a:xfrm>
            <a:off x="806383" y="600077"/>
            <a:ext cx="5622992" cy="276999"/>
          </a:xfrm>
          <a:prstGeom prst="rect">
            <a:avLst/>
          </a:prstGeom>
        </p:spPr>
        <p:txBody>
          <a:bodyPr wrap="square">
            <a:spAutoFit/>
          </a:bodyPr>
          <a:lstStyle/>
          <a:p>
            <a:r>
              <a:rPr lang="en-US" altLang="zh-CN" sz="1200" dirty="0">
                <a:solidFill>
                  <a:schemeClr val="tx1">
                    <a:lumMod val="50000"/>
                    <a:lumOff val="50000"/>
                  </a:schemeClr>
                </a:solidFill>
                <a:latin typeface="Khmer UI" panose="020B0502040204020203" pitchFamily="34" charset="0"/>
                <a:cs typeface="Khmer UI" panose="020B0502040204020203" pitchFamily="34" charset="0"/>
              </a:rPr>
              <a:t>Lorem Ipsum is simply dummy text of the printing and typesetting industry. </a:t>
            </a:r>
            <a:endParaRPr lang="zh-CN" altLang="en-US" sz="1200" dirty="0"/>
          </a:p>
        </p:txBody>
      </p:sp>
      <p:sp>
        <p:nvSpPr>
          <p:cNvPr id="10" name="椭圆 9"/>
          <p:cNvSpPr/>
          <p:nvPr/>
        </p:nvSpPr>
        <p:spPr>
          <a:xfrm>
            <a:off x="1506585" y="2693126"/>
            <a:ext cx="1471748" cy="1471748"/>
          </a:xfrm>
          <a:prstGeom prst="ellipse">
            <a:avLst/>
          </a:prstGeom>
          <a:solidFill>
            <a:srgbClr val="FF76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000898" y="2333899"/>
            <a:ext cx="2190205" cy="2190205"/>
          </a:xfrm>
          <a:prstGeom prst="ellipse">
            <a:avLst/>
          </a:prstGeom>
          <a:solidFill>
            <a:srgbClr val="79BA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9213669" y="2693126"/>
            <a:ext cx="1471748" cy="1471748"/>
          </a:xfrm>
          <a:prstGeom prst="ellipse">
            <a:avLst/>
          </a:prstGeom>
          <a:solidFill>
            <a:srgbClr val="017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06375" y="4641059"/>
            <a:ext cx="3064437" cy="830997"/>
          </a:xfrm>
          <a:prstGeom prst="rect">
            <a:avLst/>
          </a:prstGeom>
        </p:spPr>
        <p:txBody>
          <a:bodyPr wrap="square">
            <a:spAutoFit/>
          </a:bodyPr>
          <a:lstStyle/>
          <a:p>
            <a:pPr algn="ctr"/>
            <a:r>
              <a:rPr lang="en-US" altLang="zh-CN" sz="1200" dirty="0">
                <a:solidFill>
                  <a:schemeClr val="tx1">
                    <a:lumMod val="85000"/>
                    <a:lumOff val="15000"/>
                  </a:schemeClr>
                </a:solidFill>
                <a:latin typeface="Khmer UI" panose="020B0502040204020203" pitchFamily="34" charset="0"/>
                <a:cs typeface="Khmer UI" panose="020B0502040204020203" pitchFamily="34" charset="0"/>
              </a:rPr>
              <a:t>Lorem Ipsum is simply dummy text of the printing and typesetting industry. Lorem Ipsum has been the industry's standard dummy text ever since the 1500s.</a:t>
            </a:r>
            <a:endParaRPr lang="zh-CN" altLang="en-US" sz="1200" dirty="0">
              <a:solidFill>
                <a:schemeClr val="tx1">
                  <a:lumMod val="85000"/>
                  <a:lumOff val="15000"/>
                </a:schemeClr>
              </a:solidFill>
            </a:endParaRPr>
          </a:p>
        </p:txBody>
      </p:sp>
      <p:sp>
        <p:nvSpPr>
          <p:cNvPr id="41" name="矩形 40"/>
          <p:cNvSpPr/>
          <p:nvPr/>
        </p:nvSpPr>
        <p:spPr>
          <a:xfrm>
            <a:off x="4563782" y="4641059"/>
            <a:ext cx="3064437" cy="830997"/>
          </a:xfrm>
          <a:prstGeom prst="rect">
            <a:avLst/>
          </a:prstGeom>
        </p:spPr>
        <p:txBody>
          <a:bodyPr wrap="square">
            <a:spAutoFit/>
          </a:bodyPr>
          <a:lstStyle/>
          <a:p>
            <a:pPr algn="ctr"/>
            <a:r>
              <a:rPr lang="en-US" altLang="zh-CN" sz="1200" dirty="0">
                <a:solidFill>
                  <a:schemeClr val="tx1">
                    <a:lumMod val="85000"/>
                    <a:lumOff val="15000"/>
                  </a:schemeClr>
                </a:solidFill>
                <a:latin typeface="Khmer UI" panose="020B0502040204020203" pitchFamily="34" charset="0"/>
                <a:cs typeface="Khmer UI" panose="020B0502040204020203" pitchFamily="34" charset="0"/>
              </a:rPr>
              <a:t>Lorem Ipsum is simply dummy text of the printing and typesetting industry. Lorem Ipsum has been the industry's standard dummy text ever since the 1500s.</a:t>
            </a:r>
            <a:endParaRPr lang="zh-CN" altLang="en-US" sz="1200" dirty="0">
              <a:solidFill>
                <a:schemeClr val="tx1">
                  <a:lumMod val="85000"/>
                  <a:lumOff val="15000"/>
                </a:schemeClr>
              </a:solidFill>
            </a:endParaRPr>
          </a:p>
        </p:txBody>
      </p:sp>
      <p:sp>
        <p:nvSpPr>
          <p:cNvPr id="42" name="矩形 41"/>
          <p:cNvSpPr/>
          <p:nvPr/>
        </p:nvSpPr>
        <p:spPr>
          <a:xfrm>
            <a:off x="8421188" y="4641059"/>
            <a:ext cx="3064437" cy="830997"/>
          </a:xfrm>
          <a:prstGeom prst="rect">
            <a:avLst/>
          </a:prstGeom>
        </p:spPr>
        <p:txBody>
          <a:bodyPr wrap="square">
            <a:spAutoFit/>
          </a:bodyPr>
          <a:lstStyle/>
          <a:p>
            <a:pPr algn="ctr"/>
            <a:r>
              <a:rPr lang="en-US" altLang="zh-CN" sz="1200" dirty="0">
                <a:solidFill>
                  <a:schemeClr val="tx1">
                    <a:lumMod val="85000"/>
                    <a:lumOff val="15000"/>
                  </a:schemeClr>
                </a:solidFill>
                <a:latin typeface="Khmer UI" panose="020B0502040204020203" pitchFamily="34" charset="0"/>
                <a:cs typeface="Khmer UI" panose="020B0502040204020203" pitchFamily="34" charset="0"/>
              </a:rPr>
              <a:t>Lorem Ipsum is simply dummy text of the printing and typesetting industry. Lorem Ipsum has been the industry's standard dummy text ever since the 1500s.</a:t>
            </a:r>
            <a:endParaRPr lang="zh-CN" altLang="en-US" sz="1200" dirty="0">
              <a:solidFill>
                <a:schemeClr val="tx1">
                  <a:lumMod val="85000"/>
                  <a:lumOff val="15000"/>
                </a:schemeClr>
              </a:solidFill>
            </a:endParaRPr>
          </a:p>
        </p:txBody>
      </p:sp>
      <p:sp>
        <p:nvSpPr>
          <p:cNvPr id="15" name="矩形 14"/>
          <p:cNvSpPr/>
          <p:nvPr/>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004157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21920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4010026" y="0"/>
            <a:ext cx="8181975" cy="6858000"/>
          </a:xfrm>
          <a:custGeom>
            <a:avLst/>
            <a:gdLst>
              <a:gd name="connsiteX0" fmla="*/ 4747 w 8181975"/>
              <a:gd name="connsiteY0" fmla="*/ 0 h 6858000"/>
              <a:gd name="connsiteX1" fmla="*/ 8181975 w 8181975"/>
              <a:gd name="connsiteY1" fmla="*/ 0 h 6858000"/>
              <a:gd name="connsiteX2" fmla="*/ 8181975 w 8181975"/>
              <a:gd name="connsiteY2" fmla="*/ 6858000 h 6858000"/>
              <a:gd name="connsiteX3" fmla="*/ 0 w 8181975"/>
              <a:gd name="connsiteY3" fmla="*/ 6858000 h 6858000"/>
              <a:gd name="connsiteX4" fmla="*/ 0 w 8181975"/>
              <a:gd name="connsiteY4" fmla="*/ 4747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81975" h="6858000">
                <a:moveTo>
                  <a:pt x="4747" y="0"/>
                </a:moveTo>
                <a:lnTo>
                  <a:pt x="8181975" y="0"/>
                </a:lnTo>
                <a:lnTo>
                  <a:pt x="8181975" y="6858000"/>
                </a:lnTo>
                <a:lnTo>
                  <a:pt x="0" y="6858000"/>
                </a:lnTo>
                <a:lnTo>
                  <a:pt x="0" y="4747"/>
                </a:lnTo>
                <a:close/>
              </a:path>
            </a:pathLst>
          </a:custGeom>
        </p:spPr>
      </p:pic>
      <p:sp>
        <p:nvSpPr>
          <p:cNvPr id="10" name="文本框 9"/>
          <p:cNvSpPr txBox="1"/>
          <p:nvPr/>
        </p:nvSpPr>
        <p:spPr>
          <a:xfrm>
            <a:off x="748653" y="641391"/>
            <a:ext cx="1411083" cy="830997"/>
          </a:xfrm>
          <a:prstGeom prst="rect">
            <a:avLst/>
          </a:prstGeom>
          <a:noFill/>
        </p:spPr>
        <p:txBody>
          <a:bodyPr wrap="square" rtlCol="0">
            <a:spAutoFit/>
          </a:bodyPr>
          <a:lstStyle/>
          <a:p>
            <a:r>
              <a:rPr lang="zh-CN" altLang="en-US" sz="3600" dirty="0">
                <a:solidFill>
                  <a:srgbClr val="FF760D"/>
                </a:solidFill>
              </a:rPr>
              <a:t>目录</a:t>
            </a:r>
            <a:endParaRPr lang="en-US" altLang="zh-CN" sz="3600" dirty="0">
              <a:solidFill>
                <a:srgbClr val="FF760D"/>
              </a:solidFill>
            </a:endParaRPr>
          </a:p>
          <a:p>
            <a:r>
              <a:rPr lang="en-US" altLang="zh-CN" sz="1200" dirty="0">
                <a:solidFill>
                  <a:srgbClr val="FF760D"/>
                </a:solidFill>
              </a:rPr>
              <a:t> CONTENTS</a:t>
            </a:r>
            <a:endParaRPr lang="zh-CN" altLang="en-US" sz="1200" dirty="0">
              <a:solidFill>
                <a:srgbClr val="FF760D"/>
              </a:solidFill>
            </a:endParaRPr>
          </a:p>
        </p:txBody>
      </p:sp>
      <p:sp>
        <p:nvSpPr>
          <p:cNvPr id="13" name="矩形: 圆角 12"/>
          <p:cNvSpPr/>
          <p:nvPr/>
        </p:nvSpPr>
        <p:spPr>
          <a:xfrm>
            <a:off x="447675" y="2354766"/>
            <a:ext cx="4095751" cy="465649"/>
          </a:xfrm>
          <a:prstGeom prst="roundRect">
            <a:avLst>
              <a:gd name="adj" fmla="val 50000"/>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圆角 13"/>
          <p:cNvSpPr/>
          <p:nvPr/>
        </p:nvSpPr>
        <p:spPr>
          <a:xfrm>
            <a:off x="447675" y="2950078"/>
            <a:ext cx="4095751" cy="465649"/>
          </a:xfrm>
          <a:prstGeom prst="roundRect">
            <a:avLst>
              <a:gd name="adj" fmla="val 50000"/>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nvSpPr>
        <p:spPr>
          <a:xfrm>
            <a:off x="447675" y="3545390"/>
            <a:ext cx="4095751" cy="465649"/>
          </a:xfrm>
          <a:prstGeom prst="roundRect">
            <a:avLst>
              <a:gd name="adj" fmla="val 50000"/>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圆角 15"/>
          <p:cNvSpPr/>
          <p:nvPr/>
        </p:nvSpPr>
        <p:spPr>
          <a:xfrm>
            <a:off x="447675" y="4140702"/>
            <a:ext cx="4095751" cy="465649"/>
          </a:xfrm>
          <a:prstGeom prst="roundRect">
            <a:avLst>
              <a:gd name="adj" fmla="val 50000"/>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a:off x="447675" y="4732093"/>
            <a:ext cx="4095751" cy="465649"/>
          </a:xfrm>
          <a:prstGeom prst="roundRect">
            <a:avLst>
              <a:gd name="adj" fmla="val 50000"/>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619126" y="2402390"/>
            <a:ext cx="3667125" cy="369332"/>
          </a:xfrm>
          <a:prstGeom prst="rect">
            <a:avLst/>
          </a:prstGeom>
          <a:noFill/>
        </p:spPr>
        <p:txBody>
          <a:bodyPr wrap="square" rtlCol="0">
            <a:spAutoFit/>
          </a:bodyPr>
          <a:lstStyle/>
          <a:p>
            <a:r>
              <a:rPr lang="en-US" altLang="zh-CN" dirty="0">
                <a:solidFill>
                  <a:schemeClr val="tx1">
                    <a:lumMod val="95000"/>
                    <a:lumOff val="5000"/>
                  </a:schemeClr>
                </a:solidFill>
              </a:rPr>
              <a:t>01.   ADD YOUR TITLE HRERE</a:t>
            </a:r>
            <a:endParaRPr lang="zh-CN" altLang="en-US" dirty="0">
              <a:solidFill>
                <a:schemeClr val="tx1">
                  <a:lumMod val="95000"/>
                  <a:lumOff val="5000"/>
                </a:schemeClr>
              </a:solidFill>
            </a:endParaRPr>
          </a:p>
        </p:txBody>
      </p:sp>
      <p:sp>
        <p:nvSpPr>
          <p:cNvPr id="19" name="文本框 18"/>
          <p:cNvSpPr txBox="1"/>
          <p:nvPr/>
        </p:nvSpPr>
        <p:spPr>
          <a:xfrm>
            <a:off x="619126" y="2998235"/>
            <a:ext cx="3667125" cy="369332"/>
          </a:xfrm>
          <a:prstGeom prst="rect">
            <a:avLst/>
          </a:prstGeom>
          <a:noFill/>
        </p:spPr>
        <p:txBody>
          <a:bodyPr wrap="square" rtlCol="0">
            <a:spAutoFit/>
          </a:bodyPr>
          <a:lstStyle/>
          <a:p>
            <a:r>
              <a:rPr lang="en-US" altLang="zh-CN" dirty="0">
                <a:solidFill>
                  <a:schemeClr val="tx1">
                    <a:lumMod val="95000"/>
                    <a:lumOff val="5000"/>
                  </a:schemeClr>
                </a:solidFill>
              </a:rPr>
              <a:t>02.   ADD YOUR TITLE HRERE</a:t>
            </a:r>
            <a:endParaRPr lang="zh-CN" altLang="en-US" dirty="0">
              <a:solidFill>
                <a:schemeClr val="tx1">
                  <a:lumMod val="95000"/>
                  <a:lumOff val="5000"/>
                </a:schemeClr>
              </a:solidFill>
            </a:endParaRPr>
          </a:p>
        </p:txBody>
      </p:sp>
      <p:sp>
        <p:nvSpPr>
          <p:cNvPr id="20" name="文本框 19"/>
          <p:cNvSpPr txBox="1"/>
          <p:nvPr/>
        </p:nvSpPr>
        <p:spPr>
          <a:xfrm>
            <a:off x="619126" y="3593547"/>
            <a:ext cx="3667125" cy="369332"/>
          </a:xfrm>
          <a:prstGeom prst="rect">
            <a:avLst/>
          </a:prstGeom>
          <a:noFill/>
        </p:spPr>
        <p:txBody>
          <a:bodyPr wrap="square" rtlCol="0">
            <a:spAutoFit/>
          </a:bodyPr>
          <a:lstStyle/>
          <a:p>
            <a:r>
              <a:rPr lang="en-US" altLang="zh-CN" dirty="0">
                <a:solidFill>
                  <a:schemeClr val="tx1">
                    <a:lumMod val="95000"/>
                    <a:lumOff val="5000"/>
                  </a:schemeClr>
                </a:solidFill>
              </a:rPr>
              <a:t>03.   ADD YOUR TITLE HRERE</a:t>
            </a:r>
            <a:endParaRPr lang="zh-CN" altLang="en-US" dirty="0">
              <a:solidFill>
                <a:schemeClr val="tx1">
                  <a:lumMod val="95000"/>
                  <a:lumOff val="5000"/>
                </a:schemeClr>
              </a:solidFill>
            </a:endParaRPr>
          </a:p>
        </p:txBody>
      </p:sp>
      <p:sp>
        <p:nvSpPr>
          <p:cNvPr id="21" name="文本框 20"/>
          <p:cNvSpPr txBox="1"/>
          <p:nvPr/>
        </p:nvSpPr>
        <p:spPr>
          <a:xfrm>
            <a:off x="619126" y="4188859"/>
            <a:ext cx="3667125" cy="369332"/>
          </a:xfrm>
          <a:prstGeom prst="rect">
            <a:avLst/>
          </a:prstGeom>
          <a:noFill/>
        </p:spPr>
        <p:txBody>
          <a:bodyPr wrap="square" rtlCol="0">
            <a:spAutoFit/>
          </a:bodyPr>
          <a:lstStyle/>
          <a:p>
            <a:r>
              <a:rPr lang="en-US" altLang="zh-CN" dirty="0">
                <a:solidFill>
                  <a:schemeClr val="tx1">
                    <a:lumMod val="95000"/>
                    <a:lumOff val="5000"/>
                  </a:schemeClr>
                </a:solidFill>
              </a:rPr>
              <a:t>04.   ADD YOUR TITLE HRERE</a:t>
            </a:r>
            <a:endParaRPr lang="zh-CN" altLang="en-US" dirty="0">
              <a:solidFill>
                <a:schemeClr val="tx1">
                  <a:lumMod val="95000"/>
                  <a:lumOff val="5000"/>
                </a:schemeClr>
              </a:solidFill>
            </a:endParaRPr>
          </a:p>
        </p:txBody>
      </p:sp>
      <p:sp>
        <p:nvSpPr>
          <p:cNvPr id="22" name="文本框 21"/>
          <p:cNvSpPr txBox="1"/>
          <p:nvPr/>
        </p:nvSpPr>
        <p:spPr>
          <a:xfrm>
            <a:off x="619126" y="4780250"/>
            <a:ext cx="3667125" cy="369332"/>
          </a:xfrm>
          <a:prstGeom prst="rect">
            <a:avLst/>
          </a:prstGeom>
          <a:noFill/>
        </p:spPr>
        <p:txBody>
          <a:bodyPr wrap="square" rtlCol="0">
            <a:spAutoFit/>
          </a:bodyPr>
          <a:lstStyle/>
          <a:p>
            <a:r>
              <a:rPr lang="en-US" altLang="zh-CN" dirty="0">
                <a:solidFill>
                  <a:schemeClr val="tx1">
                    <a:lumMod val="95000"/>
                    <a:lumOff val="5000"/>
                  </a:schemeClr>
                </a:solidFill>
              </a:rPr>
              <a:t>05.   ADD YOUR TITLE HRERE</a:t>
            </a:r>
            <a:endParaRPr lang="zh-CN" altLang="en-US" dirty="0">
              <a:solidFill>
                <a:schemeClr val="tx1">
                  <a:lumMod val="95000"/>
                  <a:lumOff val="5000"/>
                </a:schemeClr>
              </a:solidFill>
            </a:endParaRPr>
          </a:p>
        </p:txBody>
      </p:sp>
      <p:cxnSp>
        <p:nvCxnSpPr>
          <p:cNvPr id="65" name="直接连接符 64"/>
          <p:cNvCxnSpPr/>
          <p:nvPr/>
        </p:nvCxnSpPr>
        <p:spPr>
          <a:xfrm flipV="1">
            <a:off x="866775" y="1440616"/>
            <a:ext cx="457200" cy="566211"/>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638175" y="274967"/>
            <a:ext cx="591756" cy="732848"/>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09702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0"/>
            <a:ext cx="7579107" cy="6858000"/>
          </a:xfrm>
          <a:prstGeom prst="rect">
            <a:avLst/>
          </a:prstGeom>
        </p:spPr>
      </p:pic>
      <p:sp>
        <p:nvSpPr>
          <p:cNvPr id="5" name="文本框 4"/>
          <p:cNvSpPr txBox="1"/>
          <p:nvPr/>
        </p:nvSpPr>
        <p:spPr>
          <a:xfrm>
            <a:off x="7781926" y="1466850"/>
            <a:ext cx="3667125" cy="923330"/>
          </a:xfrm>
          <a:prstGeom prst="rect">
            <a:avLst/>
          </a:prstGeom>
          <a:noFill/>
        </p:spPr>
        <p:txBody>
          <a:bodyPr wrap="square" rtlCol="0">
            <a:spAutoFit/>
          </a:bodyPr>
          <a:lstStyle/>
          <a:p>
            <a:r>
              <a:rPr lang="en-US" altLang="zh-CN" sz="5400" dirty="0">
                <a:solidFill>
                  <a:schemeClr val="tx1">
                    <a:lumMod val="95000"/>
                    <a:lumOff val="5000"/>
                  </a:schemeClr>
                </a:solidFill>
              </a:rPr>
              <a:t>Part 01</a:t>
            </a:r>
            <a:endParaRPr lang="zh-CN" altLang="en-US" sz="5400" dirty="0">
              <a:solidFill>
                <a:schemeClr val="tx1">
                  <a:lumMod val="95000"/>
                  <a:lumOff val="5000"/>
                </a:schemeClr>
              </a:solidFill>
            </a:endParaRPr>
          </a:p>
        </p:txBody>
      </p:sp>
      <p:sp>
        <p:nvSpPr>
          <p:cNvPr id="6" name="矩形 5"/>
          <p:cNvSpPr/>
          <p:nvPr/>
        </p:nvSpPr>
        <p:spPr>
          <a:xfrm>
            <a:off x="7781925" y="3107977"/>
            <a:ext cx="3981451" cy="2123658"/>
          </a:xfrm>
          <a:prstGeom prst="rect">
            <a:avLst/>
          </a:prstGeom>
        </p:spPr>
        <p:txBody>
          <a:bodyPr wrap="square">
            <a:spAutoFit/>
          </a:bodyPr>
          <a:lstStyle/>
          <a:p>
            <a:pPr algn="just"/>
            <a:r>
              <a:rPr lang="en-US" altLang="zh-CN" sz="1200" dirty="0">
                <a:solidFill>
                  <a:schemeClr val="tx1">
                    <a:lumMod val="50000"/>
                    <a:lumOff val="50000"/>
                  </a:schemeClr>
                </a:solidFill>
                <a:latin typeface="Khmer UI" panose="020B0502040204020203" pitchFamily="34" charset="0"/>
                <a:cs typeface="Khmer UI" panose="020B0502040204020203"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endParaRPr lang="zh-CN" altLang="en-US" sz="1200" dirty="0">
              <a:solidFill>
                <a:schemeClr val="tx1">
                  <a:lumMod val="50000"/>
                  <a:lumOff val="50000"/>
                </a:schemeClr>
              </a:solidFill>
              <a:latin typeface="Khmer UI" panose="020B0502040204020203" pitchFamily="34" charset="0"/>
              <a:cs typeface="Khmer UI" panose="020B0502040204020203" pitchFamily="34" charset="0"/>
            </a:endParaRPr>
          </a:p>
        </p:txBody>
      </p:sp>
      <p:grpSp>
        <p:nvGrpSpPr>
          <p:cNvPr id="9" name="组合 8"/>
          <p:cNvGrpSpPr/>
          <p:nvPr/>
        </p:nvGrpSpPr>
        <p:grpSpPr>
          <a:xfrm>
            <a:off x="10053637" y="1380255"/>
            <a:ext cx="823913" cy="338554"/>
            <a:chOff x="8870225" y="351555"/>
            <a:chExt cx="723900" cy="338554"/>
          </a:xfrm>
        </p:grpSpPr>
        <p:sp>
          <p:nvSpPr>
            <p:cNvPr id="7" name="矩形: 圆角 6"/>
            <p:cNvSpPr/>
            <p:nvPr/>
          </p:nvSpPr>
          <p:spPr>
            <a:xfrm>
              <a:off x="8891587" y="415678"/>
              <a:ext cx="442913" cy="244803"/>
            </a:xfrm>
            <a:prstGeom prst="roundRect">
              <a:avLst>
                <a:gd name="adj" fmla="val 50000"/>
              </a:avLst>
            </a:prstGeom>
            <a:solidFill>
              <a:srgbClr val="FF76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870225" y="351555"/>
              <a:ext cx="723900" cy="338554"/>
            </a:xfrm>
            <a:prstGeom prst="rect">
              <a:avLst/>
            </a:prstGeom>
            <a:noFill/>
          </p:spPr>
          <p:txBody>
            <a:bodyPr wrap="square" rtlCol="0" anchor="ctr">
              <a:spAutoFit/>
            </a:bodyPr>
            <a:lstStyle/>
            <a:p>
              <a:r>
                <a:rPr lang="en-US" altLang="zh-CN" sz="1600" dirty="0">
                  <a:solidFill>
                    <a:schemeClr val="bg1"/>
                  </a:solidFill>
                </a:rPr>
                <a:t>One</a:t>
              </a:r>
              <a:endParaRPr lang="zh-CN" altLang="en-US" sz="1600" dirty="0">
                <a:solidFill>
                  <a:schemeClr val="bg1"/>
                </a:solidFill>
              </a:endParaRPr>
            </a:p>
          </p:txBody>
        </p:sp>
      </p:grpSp>
    </p:spTree>
    <p:extLst>
      <p:ext uri="{BB962C8B-B14F-4D97-AF65-F5344CB8AC3E}">
        <p14:creationId xmlns:p14="http://schemas.microsoft.com/office/powerpoint/2010/main" val="40360557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781926" y="1466850"/>
            <a:ext cx="3667125" cy="923330"/>
          </a:xfrm>
          <a:prstGeom prst="rect">
            <a:avLst/>
          </a:prstGeom>
          <a:noFill/>
        </p:spPr>
        <p:txBody>
          <a:bodyPr wrap="square" rtlCol="0">
            <a:spAutoFit/>
          </a:bodyPr>
          <a:lstStyle/>
          <a:p>
            <a:r>
              <a:rPr lang="en-US" altLang="zh-CN" sz="5400" dirty="0">
                <a:solidFill>
                  <a:schemeClr val="tx1">
                    <a:lumMod val="95000"/>
                    <a:lumOff val="5000"/>
                  </a:schemeClr>
                </a:solidFill>
              </a:rPr>
              <a:t>Part 02</a:t>
            </a:r>
            <a:endParaRPr lang="zh-CN" altLang="en-US" sz="5400" dirty="0">
              <a:solidFill>
                <a:schemeClr val="tx1">
                  <a:lumMod val="95000"/>
                  <a:lumOff val="5000"/>
                </a:schemeClr>
              </a:solidFill>
            </a:endParaRPr>
          </a:p>
        </p:txBody>
      </p:sp>
      <p:sp>
        <p:nvSpPr>
          <p:cNvPr id="6" name="矩形 5"/>
          <p:cNvSpPr/>
          <p:nvPr/>
        </p:nvSpPr>
        <p:spPr>
          <a:xfrm>
            <a:off x="7781925" y="3107977"/>
            <a:ext cx="3981451" cy="2123658"/>
          </a:xfrm>
          <a:prstGeom prst="rect">
            <a:avLst/>
          </a:prstGeom>
        </p:spPr>
        <p:txBody>
          <a:bodyPr wrap="square">
            <a:spAutoFit/>
          </a:bodyPr>
          <a:lstStyle/>
          <a:p>
            <a:pPr algn="just"/>
            <a:r>
              <a:rPr lang="en-US" altLang="zh-CN" sz="1200" dirty="0">
                <a:solidFill>
                  <a:schemeClr val="tx1">
                    <a:lumMod val="50000"/>
                    <a:lumOff val="50000"/>
                  </a:schemeClr>
                </a:solidFill>
                <a:latin typeface="Khmer UI" panose="020B0502040204020203" pitchFamily="34" charset="0"/>
                <a:cs typeface="Khmer UI" panose="020B0502040204020203"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endParaRPr lang="zh-CN" altLang="en-US" sz="1200" dirty="0">
              <a:solidFill>
                <a:schemeClr val="tx1">
                  <a:lumMod val="50000"/>
                  <a:lumOff val="50000"/>
                </a:schemeClr>
              </a:solidFill>
              <a:latin typeface="Khmer UI" panose="020B0502040204020203" pitchFamily="34" charset="0"/>
              <a:cs typeface="Khmer UI" panose="020B0502040204020203" pitchFamily="34" charset="0"/>
            </a:endParaRPr>
          </a:p>
        </p:txBody>
      </p:sp>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 y="0"/>
            <a:ext cx="7572375" cy="6858000"/>
          </a:xfrm>
          <a:prstGeom prst="rect">
            <a:avLst/>
          </a:prstGeom>
        </p:spPr>
      </p:pic>
      <p:grpSp>
        <p:nvGrpSpPr>
          <p:cNvPr id="10" name="组合 9"/>
          <p:cNvGrpSpPr/>
          <p:nvPr/>
        </p:nvGrpSpPr>
        <p:grpSpPr>
          <a:xfrm>
            <a:off x="10053637" y="1380255"/>
            <a:ext cx="823913" cy="338554"/>
            <a:chOff x="8870225" y="351555"/>
            <a:chExt cx="723900" cy="338554"/>
          </a:xfrm>
        </p:grpSpPr>
        <p:sp>
          <p:nvSpPr>
            <p:cNvPr id="11" name="矩形: 圆角 10"/>
            <p:cNvSpPr/>
            <p:nvPr/>
          </p:nvSpPr>
          <p:spPr>
            <a:xfrm>
              <a:off x="8891587" y="415678"/>
              <a:ext cx="442913" cy="244803"/>
            </a:xfrm>
            <a:prstGeom prst="roundRect">
              <a:avLst>
                <a:gd name="adj" fmla="val 50000"/>
              </a:avLst>
            </a:prstGeom>
            <a:solidFill>
              <a:srgbClr val="FF76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8870225" y="351555"/>
              <a:ext cx="723900" cy="338554"/>
            </a:xfrm>
            <a:prstGeom prst="rect">
              <a:avLst/>
            </a:prstGeom>
            <a:noFill/>
          </p:spPr>
          <p:txBody>
            <a:bodyPr wrap="square" rtlCol="0" anchor="ctr">
              <a:spAutoFit/>
            </a:bodyPr>
            <a:lstStyle/>
            <a:p>
              <a:r>
                <a:rPr lang="en-US" altLang="zh-CN" sz="1600" dirty="0">
                  <a:solidFill>
                    <a:schemeClr val="bg1"/>
                  </a:solidFill>
                </a:rPr>
                <a:t>Two</a:t>
              </a:r>
              <a:endParaRPr lang="zh-CN" altLang="en-US" sz="1600" dirty="0">
                <a:solidFill>
                  <a:schemeClr val="bg1"/>
                </a:solidFill>
              </a:endParaRPr>
            </a:p>
          </p:txBody>
        </p:sp>
      </p:grpSp>
    </p:spTree>
    <p:extLst>
      <p:ext uri="{BB962C8B-B14F-4D97-AF65-F5344CB8AC3E}">
        <p14:creationId xmlns:p14="http://schemas.microsoft.com/office/powerpoint/2010/main" val="2565442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15939" y="1466850"/>
            <a:ext cx="3667125" cy="923330"/>
          </a:xfrm>
          <a:prstGeom prst="rect">
            <a:avLst/>
          </a:prstGeom>
          <a:noFill/>
        </p:spPr>
        <p:txBody>
          <a:bodyPr wrap="square" rtlCol="0">
            <a:spAutoFit/>
          </a:bodyPr>
          <a:lstStyle/>
          <a:p>
            <a:r>
              <a:rPr lang="en-US" altLang="zh-CN" sz="5400" dirty="0">
                <a:solidFill>
                  <a:schemeClr val="tx1">
                    <a:lumMod val="95000"/>
                    <a:lumOff val="5000"/>
                  </a:schemeClr>
                </a:solidFill>
              </a:rPr>
              <a:t>Part 03</a:t>
            </a:r>
            <a:endParaRPr lang="zh-CN" altLang="en-US" sz="5400" dirty="0">
              <a:solidFill>
                <a:schemeClr val="tx1">
                  <a:lumMod val="95000"/>
                  <a:lumOff val="5000"/>
                </a:schemeClr>
              </a:solidFill>
            </a:endParaRPr>
          </a:p>
        </p:txBody>
      </p:sp>
      <p:sp>
        <p:nvSpPr>
          <p:cNvPr id="6" name="矩形 5"/>
          <p:cNvSpPr/>
          <p:nvPr/>
        </p:nvSpPr>
        <p:spPr>
          <a:xfrm>
            <a:off x="515937" y="3107977"/>
            <a:ext cx="3981451" cy="2123658"/>
          </a:xfrm>
          <a:prstGeom prst="rect">
            <a:avLst/>
          </a:prstGeom>
        </p:spPr>
        <p:txBody>
          <a:bodyPr wrap="square">
            <a:spAutoFit/>
          </a:bodyPr>
          <a:lstStyle/>
          <a:p>
            <a:pPr algn="just"/>
            <a:r>
              <a:rPr lang="en-US" altLang="zh-CN" sz="1200" dirty="0">
                <a:solidFill>
                  <a:schemeClr val="tx1">
                    <a:lumMod val="50000"/>
                    <a:lumOff val="50000"/>
                  </a:schemeClr>
                </a:solidFill>
                <a:latin typeface="Khmer UI" panose="020B0502040204020203" pitchFamily="34" charset="0"/>
                <a:cs typeface="Khmer UI" panose="020B0502040204020203"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endParaRPr lang="zh-CN" altLang="en-US" sz="1200" dirty="0">
              <a:solidFill>
                <a:schemeClr val="tx1">
                  <a:lumMod val="50000"/>
                  <a:lumOff val="50000"/>
                </a:schemeClr>
              </a:solidFill>
              <a:latin typeface="Khmer UI" panose="020B0502040204020203" pitchFamily="34" charset="0"/>
              <a:cs typeface="Khmer UI" panose="020B0502040204020203" pitchFamily="34" charset="0"/>
            </a:endParaRPr>
          </a:p>
        </p:txBody>
      </p:sp>
      <p:grpSp>
        <p:nvGrpSpPr>
          <p:cNvPr id="10" name="组合 9"/>
          <p:cNvGrpSpPr/>
          <p:nvPr/>
        </p:nvGrpSpPr>
        <p:grpSpPr>
          <a:xfrm>
            <a:off x="2787650" y="1380255"/>
            <a:ext cx="1031876" cy="338554"/>
            <a:chOff x="8870225" y="351555"/>
            <a:chExt cx="723900" cy="338554"/>
          </a:xfrm>
        </p:grpSpPr>
        <p:sp>
          <p:nvSpPr>
            <p:cNvPr id="11" name="矩形: 圆角 10"/>
            <p:cNvSpPr/>
            <p:nvPr/>
          </p:nvSpPr>
          <p:spPr>
            <a:xfrm>
              <a:off x="8891587" y="415678"/>
              <a:ext cx="442913" cy="244803"/>
            </a:xfrm>
            <a:prstGeom prst="roundRect">
              <a:avLst>
                <a:gd name="adj" fmla="val 50000"/>
              </a:avLst>
            </a:prstGeom>
            <a:solidFill>
              <a:srgbClr val="FF76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8870225" y="351555"/>
              <a:ext cx="723900" cy="338554"/>
            </a:xfrm>
            <a:prstGeom prst="rect">
              <a:avLst/>
            </a:prstGeom>
            <a:noFill/>
          </p:spPr>
          <p:txBody>
            <a:bodyPr wrap="square" rtlCol="0" anchor="ctr">
              <a:spAutoFit/>
            </a:bodyPr>
            <a:lstStyle/>
            <a:p>
              <a:r>
                <a:rPr lang="en-US" altLang="zh-CN" sz="1600" dirty="0">
                  <a:solidFill>
                    <a:schemeClr val="bg1"/>
                  </a:solidFill>
                </a:rPr>
                <a:t>Three</a:t>
              </a:r>
              <a:endParaRPr lang="zh-CN" altLang="en-US" sz="1600" dirty="0">
                <a:solidFill>
                  <a:schemeClr val="bg1"/>
                </a:solidFill>
              </a:endParaRPr>
            </a:p>
          </p:txBody>
        </p:sp>
      </p:grpSp>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19626" y="0"/>
            <a:ext cx="7572375" cy="6858000"/>
          </a:xfrm>
          <a:prstGeom prst="rect">
            <a:avLst/>
          </a:prstGeom>
        </p:spPr>
      </p:pic>
    </p:spTree>
    <p:extLst>
      <p:ext uri="{BB962C8B-B14F-4D97-AF65-F5344CB8AC3E}">
        <p14:creationId xmlns:p14="http://schemas.microsoft.com/office/powerpoint/2010/main" val="36237675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15939" y="1466850"/>
            <a:ext cx="3667125" cy="923330"/>
          </a:xfrm>
          <a:prstGeom prst="rect">
            <a:avLst/>
          </a:prstGeom>
          <a:noFill/>
        </p:spPr>
        <p:txBody>
          <a:bodyPr wrap="square" rtlCol="0">
            <a:spAutoFit/>
          </a:bodyPr>
          <a:lstStyle/>
          <a:p>
            <a:r>
              <a:rPr lang="en-US" altLang="zh-CN" sz="5400" dirty="0">
                <a:solidFill>
                  <a:schemeClr val="tx1">
                    <a:lumMod val="95000"/>
                    <a:lumOff val="5000"/>
                  </a:schemeClr>
                </a:solidFill>
              </a:rPr>
              <a:t>Part 04</a:t>
            </a:r>
            <a:endParaRPr lang="zh-CN" altLang="en-US" sz="5400" dirty="0">
              <a:solidFill>
                <a:schemeClr val="tx1">
                  <a:lumMod val="95000"/>
                  <a:lumOff val="5000"/>
                </a:schemeClr>
              </a:solidFill>
            </a:endParaRPr>
          </a:p>
        </p:txBody>
      </p:sp>
      <p:sp>
        <p:nvSpPr>
          <p:cNvPr id="6" name="矩形 5"/>
          <p:cNvSpPr/>
          <p:nvPr/>
        </p:nvSpPr>
        <p:spPr>
          <a:xfrm>
            <a:off x="515937" y="3107977"/>
            <a:ext cx="3981451" cy="2123658"/>
          </a:xfrm>
          <a:prstGeom prst="rect">
            <a:avLst/>
          </a:prstGeom>
        </p:spPr>
        <p:txBody>
          <a:bodyPr wrap="square">
            <a:spAutoFit/>
          </a:bodyPr>
          <a:lstStyle/>
          <a:p>
            <a:pPr algn="just"/>
            <a:r>
              <a:rPr lang="en-US" altLang="zh-CN" sz="1200" dirty="0">
                <a:solidFill>
                  <a:schemeClr val="tx1">
                    <a:lumMod val="50000"/>
                    <a:lumOff val="50000"/>
                  </a:schemeClr>
                </a:solidFill>
                <a:latin typeface="Khmer UI" panose="020B0502040204020203" pitchFamily="34" charset="0"/>
                <a:cs typeface="Khmer UI" panose="020B0502040204020203"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endParaRPr lang="zh-CN" altLang="en-US" sz="1200" dirty="0">
              <a:solidFill>
                <a:schemeClr val="tx1">
                  <a:lumMod val="50000"/>
                  <a:lumOff val="50000"/>
                </a:schemeClr>
              </a:solidFill>
              <a:latin typeface="Khmer UI" panose="020B0502040204020203" pitchFamily="34" charset="0"/>
              <a:cs typeface="Khmer UI" panose="020B0502040204020203" pitchFamily="34" charset="0"/>
            </a:endParaRPr>
          </a:p>
        </p:txBody>
      </p:sp>
      <p:grpSp>
        <p:nvGrpSpPr>
          <p:cNvPr id="10" name="组合 9"/>
          <p:cNvGrpSpPr/>
          <p:nvPr/>
        </p:nvGrpSpPr>
        <p:grpSpPr>
          <a:xfrm>
            <a:off x="2816225" y="1380255"/>
            <a:ext cx="1031876" cy="338554"/>
            <a:chOff x="8890271" y="351555"/>
            <a:chExt cx="723900" cy="338554"/>
          </a:xfrm>
        </p:grpSpPr>
        <p:sp>
          <p:nvSpPr>
            <p:cNvPr id="11" name="矩形: 圆角 10"/>
            <p:cNvSpPr/>
            <p:nvPr/>
          </p:nvSpPr>
          <p:spPr>
            <a:xfrm>
              <a:off x="8891587" y="415678"/>
              <a:ext cx="442913" cy="244803"/>
            </a:xfrm>
            <a:prstGeom prst="roundRect">
              <a:avLst>
                <a:gd name="adj" fmla="val 50000"/>
              </a:avLst>
            </a:prstGeom>
            <a:solidFill>
              <a:srgbClr val="FF76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8890271" y="351555"/>
              <a:ext cx="723900" cy="338554"/>
            </a:xfrm>
            <a:prstGeom prst="rect">
              <a:avLst/>
            </a:prstGeom>
            <a:noFill/>
          </p:spPr>
          <p:txBody>
            <a:bodyPr wrap="square" rtlCol="0" anchor="ctr">
              <a:spAutoFit/>
            </a:bodyPr>
            <a:lstStyle/>
            <a:p>
              <a:r>
                <a:rPr lang="en-US" altLang="zh-CN" sz="1600" dirty="0">
                  <a:solidFill>
                    <a:schemeClr val="bg1"/>
                  </a:solidFill>
                </a:rPr>
                <a:t>Four</a:t>
              </a:r>
              <a:endParaRPr lang="zh-CN" altLang="en-US" sz="1600" dirty="0">
                <a:solidFill>
                  <a:schemeClr val="bg1"/>
                </a:solidFill>
              </a:endParaRPr>
            </a:p>
          </p:txBody>
        </p:sp>
      </p:grpSp>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l="-1"/>
          <a:stretch/>
        </p:blipFill>
        <p:spPr>
          <a:xfrm>
            <a:off x="4619626" y="0"/>
            <a:ext cx="7572375" cy="6858000"/>
          </a:xfrm>
          <a:prstGeom prst="rect">
            <a:avLst/>
          </a:prstGeom>
        </p:spPr>
      </p:pic>
    </p:spTree>
    <p:extLst>
      <p:ext uri="{BB962C8B-B14F-4D97-AF65-F5344CB8AC3E}">
        <p14:creationId xmlns:p14="http://schemas.microsoft.com/office/powerpoint/2010/main" val="12183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15939" y="1466850"/>
            <a:ext cx="3667125" cy="923330"/>
          </a:xfrm>
          <a:prstGeom prst="rect">
            <a:avLst/>
          </a:prstGeom>
          <a:noFill/>
        </p:spPr>
        <p:txBody>
          <a:bodyPr wrap="square" rtlCol="0">
            <a:spAutoFit/>
          </a:bodyPr>
          <a:lstStyle/>
          <a:p>
            <a:r>
              <a:rPr lang="en-US" altLang="zh-CN" sz="5400" dirty="0">
                <a:solidFill>
                  <a:schemeClr val="tx1">
                    <a:lumMod val="95000"/>
                    <a:lumOff val="5000"/>
                  </a:schemeClr>
                </a:solidFill>
              </a:rPr>
              <a:t>Part 05</a:t>
            </a:r>
            <a:endParaRPr lang="zh-CN" altLang="en-US" sz="5400" dirty="0">
              <a:solidFill>
                <a:schemeClr val="tx1">
                  <a:lumMod val="95000"/>
                  <a:lumOff val="5000"/>
                </a:schemeClr>
              </a:solidFill>
            </a:endParaRPr>
          </a:p>
        </p:txBody>
      </p:sp>
      <p:sp>
        <p:nvSpPr>
          <p:cNvPr id="6" name="矩形 5"/>
          <p:cNvSpPr/>
          <p:nvPr/>
        </p:nvSpPr>
        <p:spPr>
          <a:xfrm>
            <a:off x="515937" y="3107977"/>
            <a:ext cx="3981451" cy="2123658"/>
          </a:xfrm>
          <a:prstGeom prst="rect">
            <a:avLst/>
          </a:prstGeom>
        </p:spPr>
        <p:txBody>
          <a:bodyPr wrap="square">
            <a:spAutoFit/>
          </a:bodyPr>
          <a:lstStyle/>
          <a:p>
            <a:pPr algn="just"/>
            <a:r>
              <a:rPr lang="en-US" altLang="zh-CN" sz="1200" dirty="0">
                <a:solidFill>
                  <a:schemeClr val="tx1">
                    <a:lumMod val="50000"/>
                    <a:lumOff val="50000"/>
                  </a:schemeClr>
                </a:solidFill>
                <a:latin typeface="Khmer UI" panose="020B0502040204020203" pitchFamily="34" charset="0"/>
                <a:cs typeface="Khmer UI" panose="020B0502040204020203"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endParaRPr lang="zh-CN" altLang="en-US" sz="1200" dirty="0">
              <a:solidFill>
                <a:schemeClr val="tx1">
                  <a:lumMod val="50000"/>
                  <a:lumOff val="50000"/>
                </a:schemeClr>
              </a:solidFill>
              <a:latin typeface="Khmer UI" panose="020B0502040204020203" pitchFamily="34" charset="0"/>
              <a:cs typeface="Khmer UI" panose="020B0502040204020203" pitchFamily="34" charset="0"/>
            </a:endParaRPr>
          </a:p>
        </p:txBody>
      </p:sp>
      <p:grpSp>
        <p:nvGrpSpPr>
          <p:cNvPr id="10" name="组合 9"/>
          <p:cNvGrpSpPr/>
          <p:nvPr/>
        </p:nvGrpSpPr>
        <p:grpSpPr>
          <a:xfrm>
            <a:off x="2816225" y="1380255"/>
            <a:ext cx="1031876" cy="338554"/>
            <a:chOff x="8890271" y="351555"/>
            <a:chExt cx="723900" cy="338554"/>
          </a:xfrm>
        </p:grpSpPr>
        <p:sp>
          <p:nvSpPr>
            <p:cNvPr id="11" name="矩形: 圆角 10"/>
            <p:cNvSpPr/>
            <p:nvPr/>
          </p:nvSpPr>
          <p:spPr>
            <a:xfrm>
              <a:off x="8891587" y="415678"/>
              <a:ext cx="442913" cy="244803"/>
            </a:xfrm>
            <a:prstGeom prst="roundRect">
              <a:avLst>
                <a:gd name="adj" fmla="val 50000"/>
              </a:avLst>
            </a:prstGeom>
            <a:solidFill>
              <a:srgbClr val="FF76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8890271" y="351555"/>
              <a:ext cx="723900" cy="338554"/>
            </a:xfrm>
            <a:prstGeom prst="rect">
              <a:avLst/>
            </a:prstGeom>
            <a:noFill/>
          </p:spPr>
          <p:txBody>
            <a:bodyPr wrap="square" rtlCol="0" anchor="ctr">
              <a:spAutoFit/>
            </a:bodyPr>
            <a:lstStyle/>
            <a:p>
              <a:r>
                <a:rPr lang="en-US" altLang="zh-CN" sz="1600" dirty="0">
                  <a:solidFill>
                    <a:schemeClr val="bg1"/>
                  </a:solidFill>
                </a:rPr>
                <a:t>Five</a:t>
              </a:r>
              <a:endParaRPr lang="zh-CN" altLang="en-US" sz="1600" dirty="0">
                <a:solidFill>
                  <a:schemeClr val="bg1"/>
                </a:solidFill>
              </a:endParaRPr>
            </a:p>
          </p:txBody>
        </p:sp>
      </p:grpSp>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19626" y="0"/>
            <a:ext cx="7572375" cy="6858000"/>
          </a:xfrm>
          <a:prstGeom prst="rect">
            <a:avLst/>
          </a:prstGeom>
        </p:spPr>
      </p:pic>
    </p:spTree>
    <p:extLst>
      <p:ext uri="{BB962C8B-B14F-4D97-AF65-F5344CB8AC3E}">
        <p14:creationId xmlns:p14="http://schemas.microsoft.com/office/powerpoint/2010/main" val="32182266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48289" y="1898741"/>
            <a:ext cx="1495425" cy="1495425"/>
          </a:xfrm>
          <a:prstGeom prst="ellipse">
            <a:avLst/>
          </a:prstGeom>
          <a:ln>
            <a:solidFill>
              <a:schemeClr val="bg1">
                <a:lumMod val="85000"/>
              </a:schemeClr>
            </a:solidFill>
          </a:ln>
        </p:spPr>
      </p:pic>
      <p:sp>
        <p:nvSpPr>
          <p:cNvPr id="9" name="文本框 8"/>
          <p:cNvSpPr txBox="1"/>
          <p:nvPr/>
        </p:nvSpPr>
        <p:spPr>
          <a:xfrm>
            <a:off x="4872036" y="3495675"/>
            <a:ext cx="2447925" cy="369332"/>
          </a:xfrm>
          <a:prstGeom prst="rect">
            <a:avLst/>
          </a:prstGeom>
          <a:noFill/>
        </p:spPr>
        <p:txBody>
          <a:bodyPr wrap="square" rtlCol="0">
            <a:spAutoFit/>
          </a:bodyPr>
          <a:lstStyle/>
          <a:p>
            <a:pPr algn="ctr"/>
            <a:r>
              <a:rPr lang="en-US" altLang="zh-CN" dirty="0"/>
              <a:t>Wei Chen</a:t>
            </a:r>
            <a:endParaRPr lang="zh-CN" altLang="en-US" dirty="0"/>
          </a:p>
        </p:txBody>
      </p:sp>
      <p:cxnSp>
        <p:nvCxnSpPr>
          <p:cNvPr id="11" name="直接连接符 10"/>
          <p:cNvCxnSpPr/>
          <p:nvPr/>
        </p:nvCxnSpPr>
        <p:spPr>
          <a:xfrm>
            <a:off x="4995863" y="3882425"/>
            <a:ext cx="1104900" cy="0"/>
          </a:xfrm>
          <a:prstGeom prst="line">
            <a:avLst/>
          </a:prstGeom>
          <a:ln w="19050">
            <a:solidFill>
              <a:srgbClr val="79BA23"/>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100763" y="3882425"/>
            <a:ext cx="1104900" cy="0"/>
          </a:xfrm>
          <a:prstGeom prst="line">
            <a:avLst/>
          </a:prstGeom>
          <a:ln w="19050">
            <a:solidFill>
              <a:srgbClr val="FF760D"/>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2851546" y="4108790"/>
            <a:ext cx="6488909" cy="830997"/>
          </a:xfrm>
          <a:prstGeom prst="rect">
            <a:avLst/>
          </a:prstGeom>
        </p:spPr>
        <p:txBody>
          <a:bodyPr wrap="square">
            <a:spAutoFit/>
          </a:bodyPr>
          <a:lstStyle/>
          <a:p>
            <a:pPr algn="ctr"/>
            <a:r>
              <a:rPr lang="en-US" altLang="zh-CN" sz="1200" dirty="0">
                <a:solidFill>
                  <a:schemeClr val="tx1">
                    <a:lumMod val="50000"/>
                    <a:lumOff val="50000"/>
                  </a:schemeClr>
                </a:solidFill>
                <a:latin typeface="Khmer UI" panose="020B0502040204020203" pitchFamily="34" charset="0"/>
                <a:cs typeface="Khmer UI" panose="020B0502040204020203"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endParaRPr lang="zh-CN" altLang="en-US" sz="1200" dirty="0"/>
          </a:p>
        </p:txBody>
      </p:sp>
    </p:spTree>
    <p:extLst>
      <p:ext uri="{BB962C8B-B14F-4D97-AF65-F5344CB8AC3E}">
        <p14:creationId xmlns:p14="http://schemas.microsoft.com/office/powerpoint/2010/main" val="36789165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5465" y="1990726"/>
            <a:ext cx="5570537" cy="3713692"/>
          </a:xfrm>
          <a:prstGeom prst="rect">
            <a:avLst/>
          </a:prstGeom>
        </p:spPr>
      </p:pic>
      <p:grpSp>
        <p:nvGrpSpPr>
          <p:cNvPr id="11" name="组合 10"/>
          <p:cNvGrpSpPr/>
          <p:nvPr/>
        </p:nvGrpSpPr>
        <p:grpSpPr>
          <a:xfrm>
            <a:off x="214378" y="333375"/>
            <a:ext cx="572959" cy="433388"/>
            <a:chOff x="184722" y="257175"/>
            <a:chExt cx="572959" cy="557213"/>
          </a:xfrm>
        </p:grpSpPr>
        <p:sp>
          <p:nvSpPr>
            <p:cNvPr id="10" name="平行四边形 9"/>
            <p:cNvSpPr/>
            <p:nvPr/>
          </p:nvSpPr>
          <p:spPr>
            <a:xfrm>
              <a:off x="184722" y="342900"/>
              <a:ext cx="456057" cy="342900"/>
            </a:xfrm>
            <a:prstGeom prst="parallelogram">
              <a:avLst>
                <a:gd name="adj" fmla="val 47222"/>
              </a:avLst>
            </a:prstGeom>
            <a:solidFill>
              <a:srgbClr val="FF76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8"/>
            <p:cNvSpPr/>
            <p:nvPr/>
          </p:nvSpPr>
          <p:spPr>
            <a:xfrm>
              <a:off x="292100" y="257175"/>
              <a:ext cx="456057" cy="342900"/>
            </a:xfrm>
            <a:prstGeom prst="parallelogram">
              <a:avLst>
                <a:gd name="adj" fmla="val 47222"/>
              </a:avLst>
            </a:prstGeom>
            <a:solidFill>
              <a:srgbClr val="0174C4"/>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平行四边形 11"/>
            <p:cNvSpPr/>
            <p:nvPr/>
          </p:nvSpPr>
          <p:spPr>
            <a:xfrm>
              <a:off x="301624" y="471488"/>
              <a:ext cx="456057" cy="342900"/>
            </a:xfrm>
            <a:prstGeom prst="parallelogram">
              <a:avLst>
                <a:gd name="adj" fmla="val 47222"/>
              </a:avLst>
            </a:prstGeom>
            <a:solidFill>
              <a:srgbClr val="79BA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12"/>
          <p:cNvSpPr txBox="1"/>
          <p:nvPr/>
        </p:nvSpPr>
        <p:spPr>
          <a:xfrm>
            <a:off x="806383" y="275511"/>
            <a:ext cx="3752851" cy="400110"/>
          </a:xfrm>
          <a:prstGeom prst="rect">
            <a:avLst/>
          </a:prstGeom>
          <a:noFill/>
        </p:spPr>
        <p:txBody>
          <a:bodyPr wrap="square" rtlCol="0">
            <a:spAutoFit/>
          </a:bodyPr>
          <a:lstStyle/>
          <a:p>
            <a:r>
              <a:rPr lang="zh-CN" altLang="en-US" sz="2000" dirty="0"/>
              <a:t>从标题开始改变我们的思维</a:t>
            </a:r>
          </a:p>
        </p:txBody>
      </p:sp>
      <p:sp>
        <p:nvSpPr>
          <p:cNvPr id="15" name="矩形 14"/>
          <p:cNvSpPr/>
          <p:nvPr/>
        </p:nvSpPr>
        <p:spPr>
          <a:xfrm>
            <a:off x="806383" y="600077"/>
            <a:ext cx="5622992" cy="276999"/>
          </a:xfrm>
          <a:prstGeom prst="rect">
            <a:avLst/>
          </a:prstGeom>
        </p:spPr>
        <p:txBody>
          <a:bodyPr wrap="square">
            <a:spAutoFit/>
          </a:bodyPr>
          <a:lstStyle/>
          <a:p>
            <a:r>
              <a:rPr lang="en-US" altLang="zh-CN" sz="1200" dirty="0">
                <a:solidFill>
                  <a:schemeClr val="tx1">
                    <a:lumMod val="50000"/>
                    <a:lumOff val="50000"/>
                  </a:schemeClr>
                </a:solidFill>
                <a:latin typeface="Khmer UI" panose="020B0502040204020203" pitchFamily="34" charset="0"/>
                <a:cs typeface="Khmer UI" panose="020B0502040204020203" pitchFamily="34" charset="0"/>
              </a:rPr>
              <a:t>Lorem Ipsum is simply dummy text of the printing and typesetting industry. </a:t>
            </a:r>
            <a:endParaRPr lang="zh-CN" altLang="en-US" sz="1200" dirty="0"/>
          </a:p>
        </p:txBody>
      </p:sp>
      <p:sp>
        <p:nvSpPr>
          <p:cNvPr id="5" name="文本框 4"/>
          <p:cNvSpPr txBox="1"/>
          <p:nvPr/>
        </p:nvSpPr>
        <p:spPr>
          <a:xfrm>
            <a:off x="6286500" y="1907400"/>
            <a:ext cx="5389563" cy="1754326"/>
          </a:xfrm>
          <a:prstGeom prst="rect">
            <a:avLst/>
          </a:prstGeom>
          <a:noFill/>
        </p:spPr>
        <p:txBody>
          <a:bodyPr wrap="square" rtlCol="0">
            <a:spAutoFit/>
          </a:bodyPr>
          <a:lstStyle/>
          <a:p>
            <a:r>
              <a:rPr lang="en-US" altLang="zh-CN" sz="5400" dirty="0">
                <a:solidFill>
                  <a:schemeClr val="tx1">
                    <a:lumMod val="95000"/>
                    <a:lumOff val="5000"/>
                  </a:schemeClr>
                </a:solidFill>
                <a:latin typeface="Arial" panose="020B0604020202020204" pitchFamily="34" charset="0"/>
                <a:cs typeface="Arial" panose="020B0604020202020204" pitchFamily="34" charset="0"/>
              </a:rPr>
              <a:t>COMPANY </a:t>
            </a:r>
          </a:p>
          <a:p>
            <a:r>
              <a:rPr lang="en-US" altLang="zh-CN" sz="5400" dirty="0">
                <a:solidFill>
                  <a:schemeClr val="tx1">
                    <a:lumMod val="95000"/>
                    <a:lumOff val="5000"/>
                  </a:schemeClr>
                </a:solidFill>
                <a:latin typeface="Arial" panose="020B0604020202020204" pitchFamily="34" charset="0"/>
                <a:cs typeface="Arial" panose="020B0604020202020204" pitchFamily="34" charset="0"/>
              </a:rPr>
              <a:t>BRIEF</a:t>
            </a:r>
            <a:endParaRPr lang="zh-CN" altLang="en-US" sz="5400" dirty="0">
              <a:solidFill>
                <a:schemeClr val="tx1">
                  <a:lumMod val="95000"/>
                  <a:lumOff val="5000"/>
                </a:schemeClr>
              </a:solidFill>
              <a:latin typeface="Arial" panose="020B0604020202020204" pitchFamily="34" charset="0"/>
              <a:cs typeface="Arial" panose="020B0604020202020204" pitchFamily="34" charset="0"/>
            </a:endParaRPr>
          </a:p>
        </p:txBody>
      </p:sp>
      <p:sp>
        <p:nvSpPr>
          <p:cNvPr id="14" name="矩形 13"/>
          <p:cNvSpPr/>
          <p:nvPr/>
        </p:nvSpPr>
        <p:spPr>
          <a:xfrm>
            <a:off x="6286500" y="3879320"/>
            <a:ext cx="5048251" cy="1754326"/>
          </a:xfrm>
          <a:prstGeom prst="rect">
            <a:avLst/>
          </a:prstGeom>
        </p:spPr>
        <p:txBody>
          <a:bodyPr wrap="square">
            <a:spAutoFit/>
          </a:bodyPr>
          <a:lstStyle/>
          <a:p>
            <a:pPr algn="just"/>
            <a:r>
              <a:rPr lang="en-US" altLang="zh-CN" sz="1200" dirty="0">
                <a:solidFill>
                  <a:schemeClr val="tx1">
                    <a:lumMod val="85000"/>
                    <a:lumOff val="15000"/>
                  </a:schemeClr>
                </a:solidFill>
                <a:latin typeface="Khmer UI" panose="020B0502040204020203" pitchFamily="34" charset="0"/>
                <a:cs typeface="Khmer UI" panose="020B0502040204020203"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endParaRPr lang="zh-CN" altLang="en-US" sz="1200" dirty="0">
              <a:solidFill>
                <a:schemeClr val="tx1">
                  <a:lumMod val="85000"/>
                  <a:lumOff val="15000"/>
                </a:schemeClr>
              </a:solidFill>
              <a:latin typeface="Khmer UI" panose="020B0502040204020203" pitchFamily="34" charset="0"/>
              <a:cs typeface="Khmer UI" panose="020B0502040204020203" pitchFamily="34" charset="0"/>
            </a:endParaRPr>
          </a:p>
        </p:txBody>
      </p:sp>
    </p:spTree>
    <p:extLst>
      <p:ext uri="{BB962C8B-B14F-4D97-AF65-F5344CB8AC3E}">
        <p14:creationId xmlns:p14="http://schemas.microsoft.com/office/powerpoint/2010/main" val="3906056628"/>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371</TotalTime>
  <Words>469</Words>
  <Application>Microsoft Office PowerPoint</Application>
  <PresentationFormat>自定义</PresentationFormat>
  <Paragraphs>65</Paragraphs>
  <Slides>12</Slides>
  <Notes>0</Notes>
  <HiddenSlides>0</HiddenSlides>
  <MMClips>0</MMClips>
  <ScaleCrop>false</ScaleCrop>
  <HeadingPairs>
    <vt:vector size="4" baseType="variant">
      <vt:variant>
        <vt:lpstr>主题</vt:lpstr>
      </vt:variant>
      <vt:variant>
        <vt:i4>2</vt:i4>
      </vt:variant>
      <vt:variant>
        <vt:lpstr>幻灯片标题</vt:lpstr>
      </vt:variant>
      <vt:variant>
        <vt:i4>12</vt:i4>
      </vt:variant>
    </vt:vector>
  </HeadingPairs>
  <TitlesOfParts>
    <vt:vector size="14"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彩色时尚</dc:title>
  <dc:creator>第一PPT</dc:creator>
  <cp:keywords>www.1ppt.com</cp:keywords>
  <cp:lastModifiedBy>Windows User</cp:lastModifiedBy>
  <cp:revision>77</cp:revision>
  <dcterms:created xsi:type="dcterms:W3CDTF">2015-05-05T08:02:14Z</dcterms:created>
  <dcterms:modified xsi:type="dcterms:W3CDTF">2018-05-09T06:45:53Z</dcterms:modified>
</cp:coreProperties>
</file>